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4" r:id="rId5"/>
    <p:sldId id="275" r:id="rId6"/>
    <p:sldId id="272" r:id="rId7"/>
    <p:sldId id="273" r:id="rId8"/>
    <p:sldId id="277" r:id="rId9"/>
    <p:sldId id="259" r:id="rId10"/>
    <p:sldId id="266" r:id="rId11"/>
    <p:sldId id="267" r:id="rId12"/>
    <p:sldId id="268" r:id="rId13"/>
    <p:sldId id="271" r:id="rId14"/>
    <p:sldId id="278" r:id="rId15"/>
    <p:sldId id="260" r:id="rId16"/>
    <p:sldId id="264" r:id="rId17"/>
    <p:sldId id="279" r:id="rId18"/>
    <p:sldId id="280" r:id="rId19"/>
    <p:sldId id="281" r:id="rId20"/>
    <p:sldId id="283" r:id="rId21"/>
    <p:sldId id="261" r:id="rId22"/>
    <p:sldId id="265" r:id="rId23"/>
    <p:sldId id="269" r:id="rId24"/>
    <p:sldId id="270" r:id="rId25"/>
    <p:sldId id="276" r:id="rId26"/>
    <p:sldId id="284" r:id="rId27"/>
    <p:sldId id="285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48E3D-C8BB-437C-A768-5814E3EA9D7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945F9-B9F2-4958-8558-A0D669BF72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945F9-B9F2-4958-8558-A0D669BF729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04593" cy="517911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44286"/>
            <a:ext cx="9144000" cy="422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9" name="文本框 8"/>
          <p:cNvSpPr txBox="1"/>
          <p:nvPr userDrawn="1"/>
        </p:nvSpPr>
        <p:spPr>
          <a:xfrm>
            <a:off x="5791200" y="52853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77F1F-9422-4CA3-9D18-12F0C1EBF3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4395B-8610-493D-9E06-1989D86A4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12" Type="http://schemas.microsoft.com/office/2007/relationships/hdphoto" Target="../media/hdphoto2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4593" cy="51791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r="55274" b="65252"/>
          <a:stretch>
            <a:fillRect/>
          </a:stretch>
        </p:blipFill>
        <p:spPr>
          <a:xfrm>
            <a:off x="1354" y="0"/>
            <a:ext cx="4381959" cy="19155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67657" y="3443883"/>
            <a:ext cx="2061030" cy="16996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5752" y="254861"/>
            <a:ext cx="1700492" cy="11164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6747" y="2270372"/>
            <a:ext cx="6545943" cy="11130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270530" y="1558456"/>
            <a:ext cx="6328689" cy="560025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2726162" y="3489864"/>
            <a:ext cx="3614058" cy="4281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75099" y="3495967"/>
            <a:ext cx="2916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学党章专题党课</a:t>
            </a:r>
            <a:r>
              <a:rPr lang="en-US" altLang="zh-CN" sz="2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965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990600" y="2486025"/>
            <a:ext cx="3998119" cy="1653779"/>
            <a:chOff x="1320800" y="3314700"/>
            <a:chExt cx="5330825" cy="2205038"/>
          </a:xfrm>
        </p:grpSpPr>
        <p:sp>
          <p:nvSpPr>
            <p:cNvPr id="2" name="右箭头 1"/>
            <p:cNvSpPr/>
            <p:nvPr/>
          </p:nvSpPr>
          <p:spPr>
            <a:xfrm flipH="1">
              <a:off x="1320800" y="3314700"/>
              <a:ext cx="4270375" cy="2205038"/>
            </a:xfrm>
            <a:prstGeom prst="rightArrow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3" name="直角三角形 2"/>
            <p:cNvSpPr/>
            <p:nvPr/>
          </p:nvSpPr>
          <p:spPr>
            <a:xfrm flipV="1">
              <a:off x="5591175" y="3859213"/>
              <a:ext cx="1060450" cy="1106487"/>
            </a:xfrm>
            <a:prstGeom prst="rtTriangle">
              <a:avLst/>
            </a:prstGeom>
            <a:solidFill>
              <a:srgbClr val="B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93382" y="1658541"/>
            <a:ext cx="3999310" cy="1653778"/>
            <a:chOff x="5591175" y="2211388"/>
            <a:chExt cx="5332413" cy="2205037"/>
          </a:xfrm>
          <a:solidFill>
            <a:schemeClr val="accent2">
              <a:lumMod val="75000"/>
            </a:schemeClr>
          </a:solidFill>
        </p:grpSpPr>
        <p:sp>
          <p:nvSpPr>
            <p:cNvPr id="4" name="右箭头 3"/>
            <p:cNvSpPr/>
            <p:nvPr/>
          </p:nvSpPr>
          <p:spPr>
            <a:xfrm>
              <a:off x="6651625" y="2211388"/>
              <a:ext cx="4271963" cy="220503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5" name="直角三角形 4"/>
            <p:cNvSpPr/>
            <p:nvPr/>
          </p:nvSpPr>
          <p:spPr>
            <a:xfrm flipH="1">
              <a:off x="5591175" y="2760663"/>
              <a:ext cx="1060450" cy="11064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6" name="矩形 5"/>
          <p:cNvSpPr/>
          <p:nvPr/>
        </p:nvSpPr>
        <p:spPr>
          <a:xfrm>
            <a:off x="1857375" y="3267076"/>
            <a:ext cx="2210991" cy="40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endParaRPr lang="zh-CN" altLang="en-US" sz="790">
              <a:solidFill>
                <a:schemeClr val="bg1">
                  <a:lumMod val="95000"/>
                </a:schemeClr>
              </a:solidFill>
              <a:latin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66962" y="2967038"/>
            <a:ext cx="1701404" cy="55399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r">
              <a:defRPr/>
            </a:pPr>
            <a:r>
              <a:rPr lang="zh-CN" altLang="en-US" sz="1500" b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5060156" y="2452688"/>
            <a:ext cx="2210991" cy="40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endParaRPr lang="zh-CN" altLang="en-US" sz="790">
              <a:solidFill>
                <a:schemeClr val="bg1">
                  <a:lumMod val="95000"/>
                </a:schemeClr>
              </a:solidFill>
              <a:latin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60157" y="2152650"/>
            <a:ext cx="1702594" cy="55399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1500" b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4950619" y="3456385"/>
            <a:ext cx="3399235" cy="8803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  <p:sp>
        <p:nvSpPr>
          <p:cNvPr id="11" name="矩形 10"/>
          <p:cNvSpPr/>
          <p:nvPr/>
        </p:nvSpPr>
        <p:spPr>
          <a:xfrm>
            <a:off x="794147" y="1726406"/>
            <a:ext cx="3399234" cy="8803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419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419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20227" y="3643298"/>
            <a:ext cx="2053703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12" name="矩形 11"/>
          <p:cNvSpPr/>
          <p:nvPr/>
        </p:nvSpPr>
        <p:spPr>
          <a:xfrm>
            <a:off x="820227" y="3366299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>
                <a:solidFill>
                  <a:srgbClr val="435468"/>
                </a:solidFill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810952" y="2833673"/>
            <a:ext cx="2053703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23" name="矩形 22"/>
          <p:cNvSpPr/>
          <p:nvPr/>
        </p:nvSpPr>
        <p:spPr>
          <a:xfrm>
            <a:off x="2810952" y="2556674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>
                <a:solidFill>
                  <a:srgbClr val="E40000"/>
                </a:solidFill>
              </a:rPr>
              <a:t>点击此处添加标题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668327" y="4001131"/>
            <a:ext cx="2053703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34" name="矩形 33"/>
          <p:cNvSpPr/>
          <p:nvPr/>
        </p:nvSpPr>
        <p:spPr>
          <a:xfrm>
            <a:off x="4668327" y="3724131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>
                <a:solidFill>
                  <a:srgbClr val="435468"/>
                </a:solidFill>
              </a:rPr>
              <a:t>点击此处添加标题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441522" y="2861914"/>
            <a:ext cx="2053703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</a:t>
            </a:r>
          </a:p>
        </p:txBody>
      </p:sp>
      <p:sp>
        <p:nvSpPr>
          <p:cNvPr id="45" name="矩形 44"/>
          <p:cNvSpPr/>
          <p:nvPr/>
        </p:nvSpPr>
        <p:spPr>
          <a:xfrm>
            <a:off x="6441522" y="2584915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>
                <a:solidFill>
                  <a:srgbClr val="E40000"/>
                </a:solidFill>
              </a:rPr>
              <a:t>点击此处添加标题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2810962" y="1316796"/>
            <a:ext cx="1499478" cy="1150178"/>
            <a:chOff x="3747949" y="1755727"/>
            <a:chExt cx="1999304" cy="1533571"/>
          </a:xfrm>
        </p:grpSpPr>
        <p:grpSp>
          <p:nvGrpSpPr>
            <p:cNvPr id="13" name="组合 12"/>
            <p:cNvGrpSpPr/>
            <p:nvPr/>
          </p:nvGrpSpPr>
          <p:grpSpPr>
            <a:xfrm>
              <a:off x="3747949" y="1755727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14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5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6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7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8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9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0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1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352924" y="2711691"/>
              <a:ext cx="459845" cy="352034"/>
              <a:chOff x="4260851" y="2633664"/>
              <a:chExt cx="331788" cy="254000"/>
            </a:xfrm>
            <a:solidFill>
              <a:schemeClr val="bg1"/>
            </a:solidFill>
          </p:grpSpPr>
          <p:sp>
            <p:nvSpPr>
              <p:cNvPr id="47" name="Freeform 819"/>
              <p:cNvSpPr>
                <a:spLocks noEditPoints="1"/>
              </p:cNvSpPr>
              <p:nvPr/>
            </p:nvSpPr>
            <p:spPr bwMode="auto">
              <a:xfrm>
                <a:off x="4297364" y="2633664"/>
                <a:ext cx="260350" cy="174625"/>
              </a:xfrm>
              <a:custGeom>
                <a:avLst/>
                <a:gdLst>
                  <a:gd name="T0" fmla="*/ 225 w 225"/>
                  <a:gd name="T1" fmla="*/ 13 h 150"/>
                  <a:gd name="T2" fmla="*/ 212 w 225"/>
                  <a:gd name="T3" fmla="*/ 0 h 150"/>
                  <a:gd name="T4" fmla="*/ 13 w 225"/>
                  <a:gd name="T5" fmla="*/ 0 h 150"/>
                  <a:gd name="T6" fmla="*/ 0 w 225"/>
                  <a:gd name="T7" fmla="*/ 13 h 150"/>
                  <a:gd name="T8" fmla="*/ 0 w 225"/>
                  <a:gd name="T9" fmla="*/ 150 h 150"/>
                  <a:gd name="T10" fmla="*/ 225 w 225"/>
                  <a:gd name="T11" fmla="*/ 150 h 150"/>
                  <a:gd name="T12" fmla="*/ 225 w 225"/>
                  <a:gd name="T13" fmla="*/ 13 h 150"/>
                  <a:gd name="T14" fmla="*/ 207 w 225"/>
                  <a:gd name="T15" fmla="*/ 132 h 150"/>
                  <a:gd name="T16" fmla="*/ 18 w 225"/>
                  <a:gd name="T17" fmla="*/ 132 h 150"/>
                  <a:gd name="T18" fmla="*/ 18 w 225"/>
                  <a:gd name="T19" fmla="*/ 19 h 150"/>
                  <a:gd name="T20" fmla="*/ 207 w 225"/>
                  <a:gd name="T21" fmla="*/ 19 h 150"/>
                  <a:gd name="T22" fmla="*/ 207 w 225"/>
                  <a:gd name="T23" fmla="*/ 13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150">
                    <a:moveTo>
                      <a:pt x="225" y="13"/>
                    </a:moveTo>
                    <a:cubicBezTo>
                      <a:pt x="225" y="4"/>
                      <a:pt x="221" y="0"/>
                      <a:pt x="2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4" y="0"/>
                      <a:pt x="0" y="4"/>
                      <a:pt x="0" y="13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25" y="150"/>
                      <a:pt x="225" y="150"/>
                      <a:pt x="225" y="150"/>
                    </a:cubicBezTo>
                    <a:lnTo>
                      <a:pt x="225" y="13"/>
                    </a:lnTo>
                    <a:close/>
                    <a:moveTo>
                      <a:pt x="207" y="132"/>
                    </a:move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07" y="19"/>
                      <a:pt x="207" y="19"/>
                      <a:pt x="207" y="19"/>
                    </a:cubicBezTo>
                    <a:lnTo>
                      <a:pt x="207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8" name="Freeform 820"/>
              <p:cNvSpPr>
                <a:spLocks noEditPoints="1"/>
              </p:cNvSpPr>
              <p:nvPr/>
            </p:nvSpPr>
            <p:spPr bwMode="auto">
              <a:xfrm>
                <a:off x="4260851" y="2822576"/>
                <a:ext cx="331788" cy="38100"/>
              </a:xfrm>
              <a:custGeom>
                <a:avLst/>
                <a:gdLst>
                  <a:gd name="T0" fmla="*/ 187 w 209"/>
                  <a:gd name="T1" fmla="*/ 0 h 24"/>
                  <a:gd name="T2" fmla="*/ 23 w 209"/>
                  <a:gd name="T3" fmla="*/ 0 h 24"/>
                  <a:gd name="T4" fmla="*/ 0 w 209"/>
                  <a:gd name="T5" fmla="*/ 24 h 24"/>
                  <a:gd name="T6" fmla="*/ 209 w 209"/>
                  <a:gd name="T7" fmla="*/ 24 h 24"/>
                  <a:gd name="T8" fmla="*/ 187 w 209"/>
                  <a:gd name="T9" fmla="*/ 0 h 24"/>
                  <a:gd name="T10" fmla="*/ 80 w 209"/>
                  <a:gd name="T11" fmla="*/ 17 h 24"/>
                  <a:gd name="T12" fmla="*/ 89 w 209"/>
                  <a:gd name="T13" fmla="*/ 8 h 24"/>
                  <a:gd name="T14" fmla="*/ 121 w 209"/>
                  <a:gd name="T15" fmla="*/ 8 h 24"/>
                  <a:gd name="T16" fmla="*/ 129 w 209"/>
                  <a:gd name="T17" fmla="*/ 17 h 24"/>
                  <a:gd name="T18" fmla="*/ 80 w 209"/>
                  <a:gd name="T1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4">
                    <a:moveTo>
                      <a:pt x="187" y="0"/>
                    </a:moveTo>
                    <a:lnTo>
                      <a:pt x="23" y="0"/>
                    </a:lnTo>
                    <a:lnTo>
                      <a:pt x="0" y="24"/>
                    </a:lnTo>
                    <a:lnTo>
                      <a:pt x="209" y="24"/>
                    </a:lnTo>
                    <a:lnTo>
                      <a:pt x="187" y="0"/>
                    </a:lnTo>
                    <a:close/>
                    <a:moveTo>
                      <a:pt x="80" y="17"/>
                    </a:moveTo>
                    <a:lnTo>
                      <a:pt x="89" y="8"/>
                    </a:lnTo>
                    <a:lnTo>
                      <a:pt x="121" y="8"/>
                    </a:lnTo>
                    <a:lnTo>
                      <a:pt x="129" y="17"/>
                    </a:lnTo>
                    <a:lnTo>
                      <a:pt x="8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9" name="Freeform 821"/>
              <p:cNvSpPr/>
              <p:nvPr/>
            </p:nvSpPr>
            <p:spPr bwMode="auto">
              <a:xfrm>
                <a:off x="4260851" y="2874964"/>
                <a:ext cx="331788" cy="12700"/>
              </a:xfrm>
              <a:custGeom>
                <a:avLst/>
                <a:gdLst>
                  <a:gd name="T0" fmla="*/ 9 w 286"/>
                  <a:gd name="T1" fmla="*/ 12 h 12"/>
                  <a:gd name="T2" fmla="*/ 277 w 286"/>
                  <a:gd name="T3" fmla="*/ 12 h 12"/>
                  <a:gd name="T4" fmla="*/ 286 w 286"/>
                  <a:gd name="T5" fmla="*/ 0 h 12"/>
                  <a:gd name="T6" fmla="*/ 0 w 286"/>
                  <a:gd name="T7" fmla="*/ 0 h 12"/>
                  <a:gd name="T8" fmla="*/ 9 w 28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2">
                    <a:moveTo>
                      <a:pt x="9" y="12"/>
                    </a:moveTo>
                    <a:cubicBezTo>
                      <a:pt x="20" y="12"/>
                      <a:pt x="269" y="12"/>
                      <a:pt x="277" y="12"/>
                    </a:cubicBezTo>
                    <a:cubicBezTo>
                      <a:pt x="286" y="12"/>
                      <a:pt x="286" y="0"/>
                      <a:pt x="28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2"/>
                      <a:pt x="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820237" y="2126421"/>
            <a:ext cx="1499478" cy="1150178"/>
            <a:chOff x="1093649" y="2835227"/>
            <a:chExt cx="1999304" cy="1533571"/>
          </a:xfrm>
          <a:solidFill>
            <a:schemeClr val="accent2">
              <a:lumMod val="75000"/>
            </a:schemeClr>
          </a:solidFill>
        </p:grpSpPr>
        <p:grpSp>
          <p:nvGrpSpPr>
            <p:cNvPr id="2" name="组合 1"/>
            <p:cNvGrpSpPr/>
            <p:nvPr/>
          </p:nvGrpSpPr>
          <p:grpSpPr>
            <a:xfrm>
              <a:off x="1093649" y="2835227"/>
              <a:ext cx="1999304" cy="1533571"/>
              <a:chOff x="2890838" y="4437063"/>
              <a:chExt cx="279398" cy="214313"/>
            </a:xfrm>
            <a:grpFill/>
          </p:grpSpPr>
          <p:sp>
            <p:nvSpPr>
              <p:cNvPr id="3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6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7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8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9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10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729572" y="3777081"/>
              <a:ext cx="404839" cy="462046"/>
              <a:chOff x="4279901" y="5935663"/>
              <a:chExt cx="292100" cy="333376"/>
            </a:xfrm>
            <a:grpFill/>
          </p:grpSpPr>
          <p:sp>
            <p:nvSpPr>
              <p:cNvPr id="51" name="Freeform 874"/>
              <p:cNvSpPr>
                <a:spLocks noEditPoints="1"/>
              </p:cNvSpPr>
              <p:nvPr/>
            </p:nvSpPr>
            <p:spPr bwMode="auto">
              <a:xfrm>
                <a:off x="4476751" y="5935663"/>
                <a:ext cx="95250" cy="333375"/>
              </a:xfrm>
              <a:custGeom>
                <a:avLst/>
                <a:gdLst>
                  <a:gd name="T0" fmla="*/ 0 w 60"/>
                  <a:gd name="T1" fmla="*/ 0 h 210"/>
                  <a:gd name="T2" fmla="*/ 0 w 60"/>
                  <a:gd name="T3" fmla="*/ 210 h 210"/>
                  <a:gd name="T4" fmla="*/ 60 w 60"/>
                  <a:gd name="T5" fmla="*/ 210 h 210"/>
                  <a:gd name="T6" fmla="*/ 60 w 60"/>
                  <a:gd name="T7" fmla="*/ 0 h 210"/>
                  <a:gd name="T8" fmla="*/ 0 w 60"/>
                  <a:gd name="T9" fmla="*/ 0 h 210"/>
                  <a:gd name="T10" fmla="*/ 43 w 60"/>
                  <a:gd name="T11" fmla="*/ 157 h 210"/>
                  <a:gd name="T12" fmla="*/ 17 w 60"/>
                  <a:gd name="T13" fmla="*/ 157 h 210"/>
                  <a:gd name="T14" fmla="*/ 17 w 60"/>
                  <a:gd name="T15" fmla="*/ 131 h 210"/>
                  <a:gd name="T16" fmla="*/ 43 w 60"/>
                  <a:gd name="T17" fmla="*/ 131 h 210"/>
                  <a:gd name="T18" fmla="*/ 43 w 60"/>
                  <a:gd name="T19" fmla="*/ 157 h 210"/>
                  <a:gd name="T20" fmla="*/ 43 w 60"/>
                  <a:gd name="T21" fmla="*/ 105 h 210"/>
                  <a:gd name="T22" fmla="*/ 17 w 60"/>
                  <a:gd name="T23" fmla="*/ 105 h 210"/>
                  <a:gd name="T24" fmla="*/ 17 w 60"/>
                  <a:gd name="T25" fmla="*/ 78 h 210"/>
                  <a:gd name="T26" fmla="*/ 43 w 60"/>
                  <a:gd name="T27" fmla="*/ 78 h 210"/>
                  <a:gd name="T28" fmla="*/ 43 w 60"/>
                  <a:gd name="T29" fmla="*/ 105 h 210"/>
                  <a:gd name="T30" fmla="*/ 43 w 60"/>
                  <a:gd name="T31" fmla="*/ 52 h 210"/>
                  <a:gd name="T32" fmla="*/ 17 w 60"/>
                  <a:gd name="T33" fmla="*/ 52 h 210"/>
                  <a:gd name="T34" fmla="*/ 17 w 60"/>
                  <a:gd name="T35" fmla="*/ 26 h 210"/>
                  <a:gd name="T36" fmla="*/ 43 w 60"/>
                  <a:gd name="T37" fmla="*/ 26 h 210"/>
                  <a:gd name="T38" fmla="*/ 43 w 60"/>
                  <a:gd name="T39" fmla="*/ 5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" h="210">
                    <a:moveTo>
                      <a:pt x="0" y="0"/>
                    </a:moveTo>
                    <a:lnTo>
                      <a:pt x="0" y="210"/>
                    </a:lnTo>
                    <a:lnTo>
                      <a:pt x="60" y="210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  <a:moveTo>
                      <a:pt x="43" y="157"/>
                    </a:moveTo>
                    <a:lnTo>
                      <a:pt x="17" y="157"/>
                    </a:lnTo>
                    <a:lnTo>
                      <a:pt x="17" y="131"/>
                    </a:lnTo>
                    <a:lnTo>
                      <a:pt x="43" y="131"/>
                    </a:lnTo>
                    <a:lnTo>
                      <a:pt x="43" y="157"/>
                    </a:lnTo>
                    <a:close/>
                    <a:moveTo>
                      <a:pt x="43" y="105"/>
                    </a:moveTo>
                    <a:lnTo>
                      <a:pt x="17" y="105"/>
                    </a:lnTo>
                    <a:lnTo>
                      <a:pt x="17" y="78"/>
                    </a:lnTo>
                    <a:lnTo>
                      <a:pt x="43" y="78"/>
                    </a:lnTo>
                    <a:lnTo>
                      <a:pt x="43" y="105"/>
                    </a:lnTo>
                    <a:close/>
                    <a:moveTo>
                      <a:pt x="43" y="52"/>
                    </a:moveTo>
                    <a:lnTo>
                      <a:pt x="17" y="52"/>
                    </a:lnTo>
                    <a:lnTo>
                      <a:pt x="17" y="26"/>
                    </a:lnTo>
                    <a:lnTo>
                      <a:pt x="43" y="26"/>
                    </a:lnTo>
                    <a:lnTo>
                      <a:pt x="43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2" name="Freeform 875"/>
              <p:cNvSpPr>
                <a:spLocks noEditPoints="1"/>
              </p:cNvSpPr>
              <p:nvPr/>
            </p:nvSpPr>
            <p:spPr bwMode="auto">
              <a:xfrm>
                <a:off x="4279901" y="5981701"/>
                <a:ext cx="166688" cy="287338"/>
              </a:xfrm>
              <a:custGeom>
                <a:avLst/>
                <a:gdLst>
                  <a:gd name="T0" fmla="*/ 87 w 105"/>
                  <a:gd name="T1" fmla="*/ 9 h 181"/>
                  <a:gd name="T2" fmla="*/ 49 w 105"/>
                  <a:gd name="T3" fmla="*/ 9 h 181"/>
                  <a:gd name="T4" fmla="*/ 49 w 105"/>
                  <a:gd name="T5" fmla="*/ 23 h 181"/>
                  <a:gd name="T6" fmla="*/ 24 w 105"/>
                  <a:gd name="T7" fmla="*/ 23 h 181"/>
                  <a:gd name="T8" fmla="*/ 24 w 105"/>
                  <a:gd name="T9" fmla="*/ 0 h 181"/>
                  <a:gd name="T10" fmla="*/ 16 w 105"/>
                  <a:gd name="T11" fmla="*/ 0 h 181"/>
                  <a:gd name="T12" fmla="*/ 16 w 105"/>
                  <a:gd name="T13" fmla="*/ 23 h 181"/>
                  <a:gd name="T14" fmla="*/ 0 w 105"/>
                  <a:gd name="T15" fmla="*/ 23 h 181"/>
                  <a:gd name="T16" fmla="*/ 0 w 105"/>
                  <a:gd name="T17" fmla="*/ 181 h 181"/>
                  <a:gd name="T18" fmla="*/ 105 w 105"/>
                  <a:gd name="T19" fmla="*/ 181 h 181"/>
                  <a:gd name="T20" fmla="*/ 105 w 105"/>
                  <a:gd name="T21" fmla="*/ 23 h 181"/>
                  <a:gd name="T22" fmla="*/ 87 w 105"/>
                  <a:gd name="T23" fmla="*/ 23 h 181"/>
                  <a:gd name="T24" fmla="*/ 87 w 105"/>
                  <a:gd name="T25" fmla="*/ 9 h 181"/>
                  <a:gd name="T26" fmla="*/ 43 w 105"/>
                  <a:gd name="T27" fmla="*/ 128 h 181"/>
                  <a:gd name="T28" fmla="*/ 16 w 105"/>
                  <a:gd name="T29" fmla="*/ 128 h 181"/>
                  <a:gd name="T30" fmla="*/ 16 w 105"/>
                  <a:gd name="T31" fmla="*/ 102 h 181"/>
                  <a:gd name="T32" fmla="*/ 43 w 105"/>
                  <a:gd name="T33" fmla="*/ 102 h 181"/>
                  <a:gd name="T34" fmla="*/ 43 w 105"/>
                  <a:gd name="T35" fmla="*/ 128 h 181"/>
                  <a:gd name="T36" fmla="*/ 43 w 105"/>
                  <a:gd name="T37" fmla="*/ 76 h 181"/>
                  <a:gd name="T38" fmla="*/ 16 w 105"/>
                  <a:gd name="T39" fmla="*/ 76 h 181"/>
                  <a:gd name="T40" fmla="*/ 16 w 105"/>
                  <a:gd name="T41" fmla="*/ 49 h 181"/>
                  <a:gd name="T42" fmla="*/ 43 w 105"/>
                  <a:gd name="T43" fmla="*/ 49 h 181"/>
                  <a:gd name="T44" fmla="*/ 43 w 105"/>
                  <a:gd name="T45" fmla="*/ 76 h 181"/>
                  <a:gd name="T46" fmla="*/ 87 w 105"/>
                  <a:gd name="T47" fmla="*/ 128 h 181"/>
                  <a:gd name="T48" fmla="*/ 61 w 105"/>
                  <a:gd name="T49" fmla="*/ 128 h 181"/>
                  <a:gd name="T50" fmla="*/ 61 w 105"/>
                  <a:gd name="T51" fmla="*/ 102 h 181"/>
                  <a:gd name="T52" fmla="*/ 87 w 105"/>
                  <a:gd name="T53" fmla="*/ 102 h 181"/>
                  <a:gd name="T54" fmla="*/ 87 w 105"/>
                  <a:gd name="T55" fmla="*/ 128 h 181"/>
                  <a:gd name="T56" fmla="*/ 87 w 105"/>
                  <a:gd name="T57" fmla="*/ 76 h 181"/>
                  <a:gd name="T58" fmla="*/ 61 w 105"/>
                  <a:gd name="T59" fmla="*/ 76 h 181"/>
                  <a:gd name="T60" fmla="*/ 61 w 105"/>
                  <a:gd name="T61" fmla="*/ 49 h 181"/>
                  <a:gd name="T62" fmla="*/ 87 w 105"/>
                  <a:gd name="T63" fmla="*/ 49 h 181"/>
                  <a:gd name="T64" fmla="*/ 87 w 105"/>
                  <a:gd name="T65" fmla="*/ 7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81">
                    <a:moveTo>
                      <a:pt x="87" y="9"/>
                    </a:moveTo>
                    <a:lnTo>
                      <a:pt x="49" y="9"/>
                    </a:lnTo>
                    <a:lnTo>
                      <a:pt x="49" y="23"/>
                    </a:lnTo>
                    <a:lnTo>
                      <a:pt x="24" y="2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0" y="23"/>
                    </a:lnTo>
                    <a:lnTo>
                      <a:pt x="0" y="181"/>
                    </a:lnTo>
                    <a:lnTo>
                      <a:pt x="105" y="181"/>
                    </a:lnTo>
                    <a:lnTo>
                      <a:pt x="105" y="23"/>
                    </a:lnTo>
                    <a:lnTo>
                      <a:pt x="87" y="23"/>
                    </a:lnTo>
                    <a:lnTo>
                      <a:pt x="87" y="9"/>
                    </a:lnTo>
                    <a:close/>
                    <a:moveTo>
                      <a:pt x="43" y="128"/>
                    </a:moveTo>
                    <a:lnTo>
                      <a:pt x="16" y="128"/>
                    </a:lnTo>
                    <a:lnTo>
                      <a:pt x="16" y="102"/>
                    </a:lnTo>
                    <a:lnTo>
                      <a:pt x="43" y="102"/>
                    </a:lnTo>
                    <a:lnTo>
                      <a:pt x="43" y="128"/>
                    </a:lnTo>
                    <a:close/>
                    <a:moveTo>
                      <a:pt x="43" y="76"/>
                    </a:moveTo>
                    <a:lnTo>
                      <a:pt x="16" y="76"/>
                    </a:lnTo>
                    <a:lnTo>
                      <a:pt x="16" y="49"/>
                    </a:lnTo>
                    <a:lnTo>
                      <a:pt x="43" y="49"/>
                    </a:lnTo>
                    <a:lnTo>
                      <a:pt x="43" y="76"/>
                    </a:lnTo>
                    <a:close/>
                    <a:moveTo>
                      <a:pt x="87" y="128"/>
                    </a:moveTo>
                    <a:lnTo>
                      <a:pt x="61" y="128"/>
                    </a:lnTo>
                    <a:lnTo>
                      <a:pt x="61" y="102"/>
                    </a:lnTo>
                    <a:lnTo>
                      <a:pt x="87" y="102"/>
                    </a:lnTo>
                    <a:lnTo>
                      <a:pt x="87" y="128"/>
                    </a:lnTo>
                    <a:close/>
                    <a:moveTo>
                      <a:pt x="87" y="76"/>
                    </a:moveTo>
                    <a:lnTo>
                      <a:pt x="61" y="76"/>
                    </a:lnTo>
                    <a:lnTo>
                      <a:pt x="61" y="49"/>
                    </a:lnTo>
                    <a:lnTo>
                      <a:pt x="87" y="49"/>
                    </a:lnTo>
                    <a:lnTo>
                      <a:pt x="8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4668337" y="2484253"/>
            <a:ext cx="1499478" cy="1150178"/>
            <a:chOff x="6224449" y="3312337"/>
            <a:chExt cx="1999304" cy="1533571"/>
          </a:xfrm>
          <a:solidFill>
            <a:schemeClr val="accent2">
              <a:lumMod val="75000"/>
            </a:schemeClr>
          </a:solidFill>
        </p:grpSpPr>
        <p:grpSp>
          <p:nvGrpSpPr>
            <p:cNvPr id="24" name="组合 23"/>
            <p:cNvGrpSpPr/>
            <p:nvPr/>
          </p:nvGrpSpPr>
          <p:grpSpPr>
            <a:xfrm>
              <a:off x="6224449" y="3312337"/>
              <a:ext cx="1999304" cy="1533571"/>
              <a:chOff x="2890838" y="4437063"/>
              <a:chExt cx="279398" cy="214313"/>
            </a:xfrm>
            <a:grpFill/>
          </p:grpSpPr>
          <p:sp>
            <p:nvSpPr>
              <p:cNvPr id="25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6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7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8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29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0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1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2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822671" y="4290378"/>
              <a:ext cx="462046" cy="396039"/>
              <a:chOff x="8937626" y="4622801"/>
              <a:chExt cx="333375" cy="285750"/>
            </a:xfrm>
            <a:grpFill/>
          </p:grpSpPr>
          <p:sp>
            <p:nvSpPr>
              <p:cNvPr id="54" name="Freeform 890"/>
              <p:cNvSpPr>
                <a:spLocks noEditPoints="1"/>
              </p:cNvSpPr>
              <p:nvPr/>
            </p:nvSpPr>
            <p:spPr bwMode="auto">
              <a:xfrm>
                <a:off x="8937626" y="4622801"/>
                <a:ext cx="333375" cy="285750"/>
              </a:xfrm>
              <a:custGeom>
                <a:avLst/>
                <a:gdLst>
                  <a:gd name="T0" fmla="*/ 278 w 288"/>
                  <a:gd name="T1" fmla="*/ 0 h 246"/>
                  <a:gd name="T2" fmla="*/ 52 w 288"/>
                  <a:gd name="T3" fmla="*/ 0 h 246"/>
                  <a:gd name="T4" fmla="*/ 42 w 288"/>
                  <a:gd name="T5" fmla="*/ 10 h 246"/>
                  <a:gd name="T6" fmla="*/ 42 w 288"/>
                  <a:gd name="T7" fmla="*/ 43 h 246"/>
                  <a:gd name="T8" fmla="*/ 10 w 288"/>
                  <a:gd name="T9" fmla="*/ 43 h 246"/>
                  <a:gd name="T10" fmla="*/ 0 w 288"/>
                  <a:gd name="T11" fmla="*/ 53 h 246"/>
                  <a:gd name="T12" fmla="*/ 0 w 288"/>
                  <a:gd name="T13" fmla="*/ 219 h 246"/>
                  <a:gd name="T14" fmla="*/ 27 w 288"/>
                  <a:gd name="T15" fmla="*/ 246 h 246"/>
                  <a:gd name="T16" fmla="*/ 52 w 288"/>
                  <a:gd name="T17" fmla="*/ 246 h 246"/>
                  <a:gd name="T18" fmla="*/ 241 w 288"/>
                  <a:gd name="T19" fmla="*/ 246 h 246"/>
                  <a:gd name="T20" fmla="*/ 278 w 288"/>
                  <a:gd name="T21" fmla="*/ 246 h 246"/>
                  <a:gd name="T22" fmla="*/ 288 w 288"/>
                  <a:gd name="T23" fmla="*/ 236 h 246"/>
                  <a:gd name="T24" fmla="*/ 288 w 288"/>
                  <a:gd name="T25" fmla="*/ 10 h 246"/>
                  <a:gd name="T26" fmla="*/ 278 w 288"/>
                  <a:gd name="T27" fmla="*/ 0 h 246"/>
                  <a:gd name="T28" fmla="*/ 271 w 288"/>
                  <a:gd name="T29" fmla="*/ 229 h 246"/>
                  <a:gd name="T30" fmla="*/ 241 w 288"/>
                  <a:gd name="T31" fmla="*/ 229 h 246"/>
                  <a:gd name="T32" fmla="*/ 52 w 288"/>
                  <a:gd name="T33" fmla="*/ 229 h 246"/>
                  <a:gd name="T34" fmla="*/ 27 w 288"/>
                  <a:gd name="T35" fmla="*/ 229 h 246"/>
                  <a:gd name="T36" fmla="*/ 17 w 288"/>
                  <a:gd name="T37" fmla="*/ 219 h 246"/>
                  <a:gd name="T38" fmla="*/ 17 w 288"/>
                  <a:gd name="T39" fmla="*/ 60 h 246"/>
                  <a:gd name="T40" fmla="*/ 42 w 288"/>
                  <a:gd name="T41" fmla="*/ 60 h 246"/>
                  <a:gd name="T42" fmla="*/ 42 w 288"/>
                  <a:gd name="T43" fmla="*/ 214 h 246"/>
                  <a:gd name="T44" fmla="*/ 59 w 288"/>
                  <a:gd name="T45" fmla="*/ 214 h 246"/>
                  <a:gd name="T46" fmla="*/ 59 w 288"/>
                  <a:gd name="T47" fmla="*/ 60 h 246"/>
                  <a:gd name="T48" fmla="*/ 59 w 288"/>
                  <a:gd name="T49" fmla="*/ 60 h 246"/>
                  <a:gd name="T50" fmla="*/ 59 w 288"/>
                  <a:gd name="T51" fmla="*/ 43 h 246"/>
                  <a:gd name="T52" fmla="*/ 59 w 288"/>
                  <a:gd name="T53" fmla="*/ 17 h 246"/>
                  <a:gd name="T54" fmla="*/ 271 w 288"/>
                  <a:gd name="T55" fmla="*/ 17 h 246"/>
                  <a:gd name="T56" fmla="*/ 271 w 288"/>
                  <a:gd name="T57" fmla="*/ 229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246">
                    <a:moveTo>
                      <a:pt x="278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44" y="0"/>
                      <a:pt x="42" y="2"/>
                      <a:pt x="42" y="10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2" y="43"/>
                      <a:pt x="0" y="45"/>
                      <a:pt x="0" y="53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31"/>
                      <a:pt x="14" y="246"/>
                      <a:pt x="27" y="246"/>
                    </a:cubicBezTo>
                    <a:cubicBezTo>
                      <a:pt x="52" y="246"/>
                      <a:pt x="52" y="246"/>
                      <a:pt x="52" y="246"/>
                    </a:cubicBezTo>
                    <a:cubicBezTo>
                      <a:pt x="241" y="246"/>
                      <a:pt x="241" y="246"/>
                      <a:pt x="241" y="246"/>
                    </a:cubicBezTo>
                    <a:cubicBezTo>
                      <a:pt x="278" y="246"/>
                      <a:pt x="278" y="246"/>
                      <a:pt x="278" y="246"/>
                    </a:cubicBezTo>
                    <a:cubicBezTo>
                      <a:pt x="286" y="246"/>
                      <a:pt x="288" y="244"/>
                      <a:pt x="288" y="236"/>
                    </a:cubicBezTo>
                    <a:cubicBezTo>
                      <a:pt x="288" y="10"/>
                      <a:pt x="288" y="10"/>
                      <a:pt x="288" y="10"/>
                    </a:cubicBezTo>
                    <a:cubicBezTo>
                      <a:pt x="288" y="2"/>
                      <a:pt x="286" y="0"/>
                      <a:pt x="278" y="0"/>
                    </a:cubicBezTo>
                    <a:close/>
                    <a:moveTo>
                      <a:pt x="271" y="229"/>
                    </a:moveTo>
                    <a:cubicBezTo>
                      <a:pt x="241" y="229"/>
                      <a:pt x="241" y="229"/>
                      <a:pt x="241" y="229"/>
                    </a:cubicBezTo>
                    <a:cubicBezTo>
                      <a:pt x="52" y="229"/>
                      <a:pt x="52" y="229"/>
                      <a:pt x="52" y="229"/>
                    </a:cubicBezTo>
                    <a:cubicBezTo>
                      <a:pt x="27" y="229"/>
                      <a:pt x="27" y="229"/>
                      <a:pt x="27" y="229"/>
                    </a:cubicBezTo>
                    <a:cubicBezTo>
                      <a:pt x="24" y="229"/>
                      <a:pt x="17" y="222"/>
                      <a:pt x="17" y="21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214"/>
                      <a:pt x="42" y="214"/>
                      <a:pt x="42" y="214"/>
                    </a:cubicBezTo>
                    <a:cubicBezTo>
                      <a:pt x="59" y="214"/>
                      <a:pt x="59" y="214"/>
                      <a:pt x="59" y="214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271" y="17"/>
                      <a:pt x="271" y="17"/>
                      <a:pt x="271" y="17"/>
                    </a:cubicBezTo>
                    <a:lnTo>
                      <a:pt x="271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5" name="Rectangle 891"/>
              <p:cNvSpPr>
                <a:spLocks noChangeArrowheads="1"/>
              </p:cNvSpPr>
              <p:nvPr/>
            </p:nvSpPr>
            <p:spPr bwMode="auto">
              <a:xfrm>
                <a:off x="9031288" y="4668838"/>
                <a:ext cx="88900" cy="889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6" name="Rectangle 892"/>
              <p:cNvSpPr>
                <a:spLocks noChangeArrowheads="1"/>
              </p:cNvSpPr>
              <p:nvPr/>
            </p:nvSpPr>
            <p:spPr bwMode="auto">
              <a:xfrm>
                <a:off x="9148763" y="4681538"/>
                <a:ext cx="73025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7" name="Rectangle 893"/>
              <p:cNvSpPr>
                <a:spLocks noChangeArrowheads="1"/>
              </p:cNvSpPr>
              <p:nvPr/>
            </p:nvSpPr>
            <p:spPr bwMode="auto">
              <a:xfrm>
                <a:off x="9148763" y="4725988"/>
                <a:ext cx="73025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8" name="Rectangle 894"/>
              <p:cNvSpPr>
                <a:spLocks noChangeArrowheads="1"/>
              </p:cNvSpPr>
              <p:nvPr/>
            </p:nvSpPr>
            <p:spPr bwMode="auto">
              <a:xfrm>
                <a:off x="9031288" y="4787901"/>
                <a:ext cx="190500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59" name="Rectangle 895"/>
              <p:cNvSpPr>
                <a:spLocks noChangeArrowheads="1"/>
              </p:cNvSpPr>
              <p:nvPr/>
            </p:nvSpPr>
            <p:spPr bwMode="auto">
              <a:xfrm>
                <a:off x="9031288" y="4833938"/>
                <a:ext cx="190500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6441532" y="1345037"/>
            <a:ext cx="1499478" cy="1150178"/>
            <a:chOff x="8588709" y="1793382"/>
            <a:chExt cx="1999304" cy="1533571"/>
          </a:xfrm>
        </p:grpSpPr>
        <p:grpSp>
          <p:nvGrpSpPr>
            <p:cNvPr id="35" name="组合 34"/>
            <p:cNvGrpSpPr/>
            <p:nvPr/>
          </p:nvGrpSpPr>
          <p:grpSpPr>
            <a:xfrm>
              <a:off x="8588709" y="1793382"/>
              <a:ext cx="1999304" cy="1533571"/>
              <a:chOff x="2890838" y="4437063"/>
              <a:chExt cx="279398" cy="214313"/>
            </a:xfrm>
            <a:solidFill>
              <a:srgbClr val="E40000"/>
            </a:solidFill>
          </p:grpSpPr>
          <p:sp>
            <p:nvSpPr>
              <p:cNvPr id="36" name="Freeform 198"/>
              <p:cNvSpPr/>
              <p:nvPr/>
            </p:nvSpPr>
            <p:spPr bwMode="auto">
              <a:xfrm>
                <a:off x="3071811" y="4437063"/>
                <a:ext cx="31750" cy="28575"/>
              </a:xfrm>
              <a:custGeom>
                <a:avLst/>
                <a:gdLst>
                  <a:gd name="T0" fmla="*/ 32 w 33"/>
                  <a:gd name="T1" fmla="*/ 30 h 30"/>
                  <a:gd name="T2" fmla="*/ 33 w 33"/>
                  <a:gd name="T3" fmla="*/ 30 h 30"/>
                  <a:gd name="T4" fmla="*/ 16 w 33"/>
                  <a:gd name="T5" fmla="*/ 0 h 30"/>
                  <a:gd name="T6" fmla="*/ 0 w 33"/>
                  <a:gd name="T7" fmla="*/ 30 h 30"/>
                  <a:gd name="T8" fmla="*/ 0 w 33"/>
                  <a:gd name="T9" fmla="*/ 30 h 30"/>
                  <a:gd name="T10" fmla="*/ 16 w 33"/>
                  <a:gd name="T11" fmla="*/ 28 h 30"/>
                  <a:gd name="T12" fmla="*/ 32 w 33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0">
                    <a:moveTo>
                      <a:pt x="32" y="30"/>
                    </a:moveTo>
                    <a:cubicBezTo>
                      <a:pt x="33" y="30"/>
                      <a:pt x="33" y="30"/>
                      <a:pt x="33" y="3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29"/>
                      <a:pt x="11" y="28"/>
                      <a:pt x="16" y="28"/>
                    </a:cubicBezTo>
                    <a:cubicBezTo>
                      <a:pt x="22" y="28"/>
                      <a:pt x="27" y="29"/>
                      <a:pt x="3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7" name="Freeform 199"/>
              <p:cNvSpPr/>
              <p:nvPr/>
            </p:nvSpPr>
            <p:spPr bwMode="auto">
              <a:xfrm>
                <a:off x="3141661" y="4503738"/>
                <a:ext cx="28575" cy="31750"/>
              </a:xfrm>
              <a:custGeom>
                <a:avLst/>
                <a:gdLst>
                  <a:gd name="T0" fmla="*/ 0 w 30"/>
                  <a:gd name="T1" fmla="*/ 33 h 33"/>
                  <a:gd name="T2" fmla="*/ 0 w 30"/>
                  <a:gd name="T3" fmla="*/ 33 h 33"/>
                  <a:gd name="T4" fmla="*/ 30 w 30"/>
                  <a:gd name="T5" fmla="*/ 17 h 33"/>
                  <a:gd name="T6" fmla="*/ 0 w 30"/>
                  <a:gd name="T7" fmla="*/ 0 h 33"/>
                  <a:gd name="T8" fmla="*/ 0 w 30"/>
                  <a:gd name="T9" fmla="*/ 1 h 33"/>
                  <a:gd name="T10" fmla="*/ 2 w 30"/>
                  <a:gd name="T11" fmla="*/ 17 h 33"/>
                  <a:gd name="T12" fmla="*/ 0 w 3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6"/>
                      <a:pt x="2" y="11"/>
                      <a:pt x="2" y="17"/>
                    </a:cubicBezTo>
                    <a:cubicBezTo>
                      <a:pt x="2" y="22"/>
                      <a:pt x="1" y="28"/>
                      <a:pt x="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8" name="Freeform 200"/>
              <p:cNvSpPr/>
              <p:nvPr/>
            </p:nvSpPr>
            <p:spPr bwMode="auto">
              <a:xfrm>
                <a:off x="3113086" y="4460876"/>
                <a:ext cx="33338" cy="31750"/>
              </a:xfrm>
              <a:custGeom>
                <a:avLst/>
                <a:gdLst>
                  <a:gd name="T0" fmla="*/ 22 w 33"/>
                  <a:gd name="T1" fmla="*/ 32 h 33"/>
                  <a:gd name="T2" fmla="*/ 23 w 33"/>
                  <a:gd name="T3" fmla="*/ 33 h 33"/>
                  <a:gd name="T4" fmla="*/ 33 w 33"/>
                  <a:gd name="T5" fmla="*/ 0 h 33"/>
                  <a:gd name="T6" fmla="*/ 0 w 33"/>
                  <a:gd name="T7" fmla="*/ 10 h 33"/>
                  <a:gd name="T8" fmla="*/ 1 w 33"/>
                  <a:gd name="T9" fmla="*/ 11 h 33"/>
                  <a:gd name="T10" fmla="*/ 22 w 33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22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6"/>
                      <a:pt x="17" y="23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39" name="Freeform 201"/>
              <p:cNvSpPr/>
              <p:nvPr/>
            </p:nvSpPr>
            <p:spPr bwMode="auto">
              <a:xfrm>
                <a:off x="3006723" y="4503738"/>
                <a:ext cx="26988" cy="25400"/>
              </a:xfrm>
              <a:custGeom>
                <a:avLst/>
                <a:gdLst>
                  <a:gd name="T0" fmla="*/ 25 w 27"/>
                  <a:gd name="T1" fmla="*/ 17 h 26"/>
                  <a:gd name="T2" fmla="*/ 27 w 27"/>
                  <a:gd name="T3" fmla="*/ 0 h 26"/>
                  <a:gd name="T4" fmla="*/ 27 w 27"/>
                  <a:gd name="T5" fmla="*/ 0 h 26"/>
                  <a:gd name="T6" fmla="*/ 0 w 27"/>
                  <a:gd name="T7" fmla="*/ 15 h 26"/>
                  <a:gd name="T8" fmla="*/ 26 w 27"/>
                  <a:gd name="T9" fmla="*/ 26 h 26"/>
                  <a:gd name="T10" fmla="*/ 25 w 27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5" y="17"/>
                    </a:moveTo>
                    <a:cubicBezTo>
                      <a:pt x="25" y="11"/>
                      <a:pt x="26" y="5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17"/>
                      <a:pt x="18" y="21"/>
                      <a:pt x="26" y="26"/>
                    </a:cubicBezTo>
                    <a:cubicBezTo>
                      <a:pt x="25" y="23"/>
                      <a:pt x="25" y="20"/>
                      <a:pt x="2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0" name="Freeform 202"/>
              <p:cNvSpPr/>
              <p:nvPr/>
            </p:nvSpPr>
            <p:spPr bwMode="auto">
              <a:xfrm>
                <a:off x="3113087" y="4546601"/>
                <a:ext cx="33338" cy="31750"/>
              </a:xfrm>
              <a:custGeom>
                <a:avLst/>
                <a:gdLst>
                  <a:gd name="T0" fmla="*/ 33 w 33"/>
                  <a:gd name="T1" fmla="*/ 33 h 33"/>
                  <a:gd name="T2" fmla="*/ 23 w 33"/>
                  <a:gd name="T3" fmla="*/ 0 h 33"/>
                  <a:gd name="T4" fmla="*/ 22 w 33"/>
                  <a:gd name="T5" fmla="*/ 1 h 33"/>
                  <a:gd name="T6" fmla="*/ 1 w 33"/>
                  <a:gd name="T7" fmla="*/ 22 h 33"/>
                  <a:gd name="T8" fmla="*/ 0 w 33"/>
                  <a:gd name="T9" fmla="*/ 24 h 33"/>
                  <a:gd name="T10" fmla="*/ 33 w 33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7" y="10"/>
                      <a:pt x="10" y="17"/>
                      <a:pt x="1" y="22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1" name="Freeform 203"/>
              <p:cNvSpPr/>
              <p:nvPr/>
            </p:nvSpPr>
            <p:spPr bwMode="auto">
              <a:xfrm>
                <a:off x="3028949" y="4460877"/>
                <a:ext cx="31750" cy="31750"/>
              </a:xfrm>
              <a:custGeom>
                <a:avLst/>
                <a:gdLst>
                  <a:gd name="T0" fmla="*/ 32 w 33"/>
                  <a:gd name="T1" fmla="*/ 11 h 33"/>
                  <a:gd name="T2" fmla="*/ 33 w 33"/>
                  <a:gd name="T3" fmla="*/ 10 h 33"/>
                  <a:gd name="T4" fmla="*/ 0 w 33"/>
                  <a:gd name="T5" fmla="*/ 0 h 33"/>
                  <a:gd name="T6" fmla="*/ 10 w 33"/>
                  <a:gd name="T7" fmla="*/ 33 h 33"/>
                  <a:gd name="T8" fmla="*/ 10 w 33"/>
                  <a:gd name="T9" fmla="*/ 32 h 33"/>
                  <a:gd name="T10" fmla="*/ 32 w 33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32" y="11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6" y="23"/>
                      <a:pt x="23" y="16"/>
                      <a:pt x="3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2" name="Freeform 204"/>
              <p:cNvSpPr/>
              <p:nvPr/>
            </p:nvSpPr>
            <p:spPr bwMode="auto">
              <a:xfrm>
                <a:off x="3044824" y="4478339"/>
                <a:ext cx="84138" cy="79375"/>
              </a:xfrm>
              <a:custGeom>
                <a:avLst/>
                <a:gdLst>
                  <a:gd name="T0" fmla="*/ 86 w 86"/>
                  <a:gd name="T1" fmla="*/ 43 h 82"/>
                  <a:gd name="T2" fmla="*/ 43 w 86"/>
                  <a:gd name="T3" fmla="*/ 0 h 82"/>
                  <a:gd name="T4" fmla="*/ 0 w 86"/>
                  <a:gd name="T5" fmla="*/ 43 h 82"/>
                  <a:gd name="T6" fmla="*/ 8 w 86"/>
                  <a:gd name="T7" fmla="*/ 66 h 82"/>
                  <a:gd name="T8" fmla="*/ 20 w 86"/>
                  <a:gd name="T9" fmla="*/ 65 h 82"/>
                  <a:gd name="T10" fmla="*/ 60 w 86"/>
                  <a:gd name="T11" fmla="*/ 82 h 82"/>
                  <a:gd name="T12" fmla="*/ 86 w 86"/>
                  <a:gd name="T13" fmla="*/ 4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2">
                    <a:moveTo>
                      <a:pt x="86" y="43"/>
                    </a:moveTo>
                    <a:cubicBezTo>
                      <a:pt x="86" y="19"/>
                      <a:pt x="67" y="0"/>
                      <a:pt x="43" y="0"/>
                    </a:cubicBezTo>
                    <a:cubicBezTo>
                      <a:pt x="20" y="0"/>
                      <a:pt x="0" y="19"/>
                      <a:pt x="0" y="43"/>
                    </a:cubicBezTo>
                    <a:cubicBezTo>
                      <a:pt x="0" y="51"/>
                      <a:pt x="3" y="60"/>
                      <a:pt x="8" y="66"/>
                    </a:cubicBezTo>
                    <a:cubicBezTo>
                      <a:pt x="12" y="65"/>
                      <a:pt x="16" y="65"/>
                      <a:pt x="20" y="65"/>
                    </a:cubicBezTo>
                    <a:cubicBezTo>
                      <a:pt x="36" y="65"/>
                      <a:pt x="50" y="72"/>
                      <a:pt x="60" y="82"/>
                    </a:cubicBezTo>
                    <a:cubicBezTo>
                      <a:pt x="75" y="76"/>
                      <a:pt x="86" y="60"/>
                      <a:pt x="86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  <p:sp>
            <p:nvSpPr>
              <p:cNvPr id="43" name="Freeform 206"/>
              <p:cNvSpPr/>
              <p:nvPr/>
            </p:nvSpPr>
            <p:spPr bwMode="auto">
              <a:xfrm>
                <a:off x="2890838" y="4527551"/>
                <a:ext cx="233363" cy="123825"/>
              </a:xfrm>
              <a:custGeom>
                <a:avLst/>
                <a:gdLst>
                  <a:gd name="T0" fmla="*/ 179 w 241"/>
                  <a:gd name="T1" fmla="*/ 25 h 128"/>
                  <a:gd name="T2" fmla="*/ 157 w 241"/>
                  <a:gd name="T3" fmla="*/ 31 h 128"/>
                  <a:gd name="T4" fmla="*/ 108 w 241"/>
                  <a:gd name="T5" fmla="*/ 0 h 128"/>
                  <a:gd name="T6" fmla="*/ 58 w 241"/>
                  <a:gd name="T7" fmla="*/ 32 h 128"/>
                  <a:gd name="T8" fmla="*/ 43 w 241"/>
                  <a:gd name="T9" fmla="*/ 26 h 128"/>
                  <a:gd name="T10" fmla="*/ 17 w 241"/>
                  <a:gd name="T11" fmla="*/ 52 h 128"/>
                  <a:gd name="T12" fmla="*/ 18 w 241"/>
                  <a:gd name="T13" fmla="*/ 59 h 128"/>
                  <a:gd name="T14" fmla="*/ 0 w 241"/>
                  <a:gd name="T15" fmla="*/ 91 h 128"/>
                  <a:gd name="T16" fmla="*/ 37 w 241"/>
                  <a:gd name="T17" fmla="*/ 128 h 128"/>
                  <a:gd name="T18" fmla="*/ 37 w 241"/>
                  <a:gd name="T19" fmla="*/ 128 h 128"/>
                  <a:gd name="T20" fmla="*/ 37 w 241"/>
                  <a:gd name="T21" fmla="*/ 128 h 128"/>
                  <a:gd name="T22" fmla="*/ 37 w 241"/>
                  <a:gd name="T23" fmla="*/ 128 h 128"/>
                  <a:gd name="T24" fmla="*/ 38 w 241"/>
                  <a:gd name="T25" fmla="*/ 128 h 128"/>
                  <a:gd name="T26" fmla="*/ 211 w 241"/>
                  <a:gd name="T27" fmla="*/ 128 h 128"/>
                  <a:gd name="T28" fmla="*/ 212 w 241"/>
                  <a:gd name="T29" fmla="*/ 128 h 128"/>
                  <a:gd name="T30" fmla="*/ 241 w 241"/>
                  <a:gd name="T31" fmla="*/ 99 h 128"/>
                  <a:gd name="T32" fmla="*/ 223 w 241"/>
                  <a:gd name="T33" fmla="*/ 72 h 128"/>
                  <a:gd name="T34" fmla="*/ 223 w 241"/>
                  <a:gd name="T35" fmla="*/ 69 h 128"/>
                  <a:gd name="T36" fmla="*/ 179 w 241"/>
                  <a:gd name="T37" fmla="*/ 2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1" h="128">
                    <a:moveTo>
                      <a:pt x="179" y="25"/>
                    </a:moveTo>
                    <a:cubicBezTo>
                      <a:pt x="171" y="25"/>
                      <a:pt x="164" y="27"/>
                      <a:pt x="157" y="31"/>
                    </a:cubicBezTo>
                    <a:cubicBezTo>
                      <a:pt x="148" y="13"/>
                      <a:pt x="129" y="0"/>
                      <a:pt x="108" y="0"/>
                    </a:cubicBezTo>
                    <a:cubicBezTo>
                      <a:pt x="86" y="0"/>
                      <a:pt x="67" y="13"/>
                      <a:pt x="58" y="32"/>
                    </a:cubicBezTo>
                    <a:cubicBezTo>
                      <a:pt x="54" y="28"/>
                      <a:pt x="49" y="26"/>
                      <a:pt x="43" y="26"/>
                    </a:cubicBezTo>
                    <a:cubicBezTo>
                      <a:pt x="29" y="26"/>
                      <a:pt x="17" y="38"/>
                      <a:pt x="17" y="52"/>
                    </a:cubicBezTo>
                    <a:cubicBezTo>
                      <a:pt x="17" y="54"/>
                      <a:pt x="18" y="57"/>
                      <a:pt x="18" y="59"/>
                    </a:cubicBezTo>
                    <a:cubicBezTo>
                      <a:pt x="8" y="66"/>
                      <a:pt x="0" y="77"/>
                      <a:pt x="0" y="91"/>
                    </a:cubicBezTo>
                    <a:cubicBezTo>
                      <a:pt x="0" y="111"/>
                      <a:pt x="1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211" y="128"/>
                      <a:pt x="211" y="128"/>
                      <a:pt x="211" y="128"/>
                    </a:cubicBezTo>
                    <a:cubicBezTo>
                      <a:pt x="211" y="128"/>
                      <a:pt x="212" y="128"/>
                      <a:pt x="212" y="128"/>
                    </a:cubicBezTo>
                    <a:cubicBezTo>
                      <a:pt x="228" y="128"/>
                      <a:pt x="241" y="115"/>
                      <a:pt x="241" y="99"/>
                    </a:cubicBezTo>
                    <a:cubicBezTo>
                      <a:pt x="241" y="87"/>
                      <a:pt x="234" y="76"/>
                      <a:pt x="223" y="72"/>
                    </a:cubicBezTo>
                    <a:cubicBezTo>
                      <a:pt x="223" y="71"/>
                      <a:pt x="223" y="70"/>
                      <a:pt x="223" y="69"/>
                    </a:cubicBezTo>
                    <a:cubicBezTo>
                      <a:pt x="223" y="45"/>
                      <a:pt x="204" y="25"/>
                      <a:pt x="17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/>
              </a:p>
            </p:txBody>
          </p:sp>
        </p:grpSp>
        <p:sp>
          <p:nvSpPr>
            <p:cNvPr id="60" name="Freeform 569"/>
            <p:cNvSpPr>
              <a:spLocks noEditPoints="1"/>
            </p:cNvSpPr>
            <p:nvPr/>
          </p:nvSpPr>
          <p:spPr bwMode="auto">
            <a:xfrm>
              <a:off x="9185831" y="2706442"/>
              <a:ext cx="464246" cy="462045"/>
            </a:xfrm>
            <a:custGeom>
              <a:avLst/>
              <a:gdLst>
                <a:gd name="T0" fmla="*/ 266 w 288"/>
                <a:gd name="T1" fmla="*/ 85 h 288"/>
                <a:gd name="T2" fmla="*/ 260 w 288"/>
                <a:gd name="T3" fmla="*/ 86 h 288"/>
                <a:gd name="T4" fmla="*/ 203 w 288"/>
                <a:gd name="T5" fmla="*/ 26 h 288"/>
                <a:gd name="T6" fmla="*/ 144 w 288"/>
                <a:gd name="T7" fmla="*/ 0 h 288"/>
                <a:gd name="T8" fmla="*/ 86 w 288"/>
                <a:gd name="T9" fmla="*/ 26 h 288"/>
                <a:gd name="T10" fmla="*/ 28 w 288"/>
                <a:gd name="T11" fmla="*/ 86 h 288"/>
                <a:gd name="T12" fmla="*/ 22 w 288"/>
                <a:gd name="T13" fmla="*/ 85 h 288"/>
                <a:gd name="T14" fmla="*/ 0 w 288"/>
                <a:gd name="T15" fmla="*/ 144 h 288"/>
                <a:gd name="T16" fmla="*/ 22 w 288"/>
                <a:gd name="T17" fmla="*/ 203 h 288"/>
                <a:gd name="T18" fmla="*/ 28 w 288"/>
                <a:gd name="T19" fmla="*/ 202 h 288"/>
                <a:gd name="T20" fmla="*/ 86 w 288"/>
                <a:gd name="T21" fmla="*/ 262 h 288"/>
                <a:gd name="T22" fmla="*/ 144 w 288"/>
                <a:gd name="T23" fmla="*/ 288 h 288"/>
                <a:gd name="T24" fmla="*/ 203 w 288"/>
                <a:gd name="T25" fmla="*/ 262 h 288"/>
                <a:gd name="T26" fmla="*/ 260 w 288"/>
                <a:gd name="T27" fmla="*/ 202 h 288"/>
                <a:gd name="T28" fmla="*/ 266 w 288"/>
                <a:gd name="T29" fmla="*/ 203 h 288"/>
                <a:gd name="T30" fmla="*/ 288 w 288"/>
                <a:gd name="T31" fmla="*/ 144 h 288"/>
                <a:gd name="T32" fmla="*/ 266 w 288"/>
                <a:gd name="T33" fmla="*/ 189 h 288"/>
                <a:gd name="T34" fmla="*/ 216 w 288"/>
                <a:gd name="T35" fmla="*/ 144 h 288"/>
                <a:gd name="T36" fmla="*/ 266 w 288"/>
                <a:gd name="T37" fmla="*/ 100 h 288"/>
                <a:gd name="T38" fmla="*/ 266 w 288"/>
                <a:gd name="T39" fmla="*/ 189 h 288"/>
                <a:gd name="T40" fmla="*/ 144 w 288"/>
                <a:gd name="T41" fmla="*/ 274 h 288"/>
                <a:gd name="T42" fmla="*/ 114 w 288"/>
                <a:gd name="T43" fmla="*/ 209 h 288"/>
                <a:gd name="T44" fmla="*/ 175 w 288"/>
                <a:gd name="T45" fmla="*/ 209 h 288"/>
                <a:gd name="T46" fmla="*/ 181 w 288"/>
                <a:gd name="T47" fmla="*/ 196 h 288"/>
                <a:gd name="T48" fmla="*/ 168 w 288"/>
                <a:gd name="T49" fmla="*/ 196 h 288"/>
                <a:gd name="T50" fmla="*/ 120 w 288"/>
                <a:gd name="T51" fmla="*/ 196 h 288"/>
                <a:gd name="T52" fmla="*/ 107 w 288"/>
                <a:gd name="T53" fmla="*/ 196 h 288"/>
                <a:gd name="T54" fmla="*/ 86 w 288"/>
                <a:gd name="T55" fmla="*/ 187 h 288"/>
                <a:gd name="T56" fmla="*/ 92 w 288"/>
                <a:gd name="T57" fmla="*/ 168 h 288"/>
                <a:gd name="T58" fmla="*/ 92 w 288"/>
                <a:gd name="T59" fmla="*/ 120 h 288"/>
                <a:gd name="T60" fmla="*/ 86 w 288"/>
                <a:gd name="T61" fmla="*/ 101 h 288"/>
                <a:gd name="T62" fmla="*/ 107 w 288"/>
                <a:gd name="T63" fmla="*/ 92 h 288"/>
                <a:gd name="T64" fmla="*/ 120 w 288"/>
                <a:gd name="T65" fmla="*/ 92 h 288"/>
                <a:gd name="T66" fmla="*/ 168 w 288"/>
                <a:gd name="T67" fmla="*/ 92 h 288"/>
                <a:gd name="T68" fmla="*/ 181 w 288"/>
                <a:gd name="T69" fmla="*/ 92 h 288"/>
                <a:gd name="T70" fmla="*/ 202 w 288"/>
                <a:gd name="T71" fmla="*/ 101 h 288"/>
                <a:gd name="T72" fmla="*/ 196 w 288"/>
                <a:gd name="T73" fmla="*/ 120 h 288"/>
                <a:gd name="T74" fmla="*/ 196 w 288"/>
                <a:gd name="T75" fmla="*/ 168 h 288"/>
                <a:gd name="T76" fmla="*/ 202 w 288"/>
                <a:gd name="T77" fmla="*/ 187 h 288"/>
                <a:gd name="T78" fmla="*/ 181 w 288"/>
                <a:gd name="T79" fmla="*/ 196 h 288"/>
                <a:gd name="T80" fmla="*/ 22 w 288"/>
                <a:gd name="T81" fmla="*/ 100 h 288"/>
                <a:gd name="T82" fmla="*/ 72 w 288"/>
                <a:gd name="T83" fmla="*/ 144 h 288"/>
                <a:gd name="T84" fmla="*/ 22 w 288"/>
                <a:gd name="T85" fmla="*/ 189 h 288"/>
                <a:gd name="T86" fmla="*/ 144 w 288"/>
                <a:gd name="T87" fmla="*/ 14 h 288"/>
                <a:gd name="T88" fmla="*/ 175 w 288"/>
                <a:gd name="T89" fmla="*/ 79 h 288"/>
                <a:gd name="T90" fmla="*/ 114 w 288"/>
                <a:gd name="T91" fmla="*/ 79 h 288"/>
                <a:gd name="T92" fmla="*/ 144 w 288"/>
                <a:gd name="T93" fmla="*/ 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8" h="288">
                  <a:moveTo>
                    <a:pt x="279" y="95"/>
                  </a:moveTo>
                  <a:cubicBezTo>
                    <a:pt x="277" y="89"/>
                    <a:pt x="272" y="85"/>
                    <a:pt x="266" y="85"/>
                  </a:cubicBezTo>
                  <a:cubicBezTo>
                    <a:pt x="265" y="85"/>
                    <a:pt x="263" y="85"/>
                    <a:pt x="262" y="86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47" y="61"/>
                    <a:pt x="227" y="41"/>
                    <a:pt x="202" y="28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4" y="19"/>
                    <a:pt x="200" y="11"/>
                    <a:pt x="194" y="9"/>
                  </a:cubicBezTo>
                  <a:cubicBezTo>
                    <a:pt x="178" y="3"/>
                    <a:pt x="161" y="0"/>
                    <a:pt x="144" y="0"/>
                  </a:cubicBezTo>
                  <a:cubicBezTo>
                    <a:pt x="127" y="0"/>
                    <a:pt x="110" y="3"/>
                    <a:pt x="95" y="9"/>
                  </a:cubicBezTo>
                  <a:cubicBezTo>
                    <a:pt x="88" y="11"/>
                    <a:pt x="84" y="19"/>
                    <a:pt x="86" y="26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61" y="41"/>
                    <a:pt x="41" y="61"/>
                    <a:pt x="28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5" y="85"/>
                    <a:pt x="23" y="85"/>
                    <a:pt x="22" y="85"/>
                  </a:cubicBezTo>
                  <a:cubicBezTo>
                    <a:pt x="16" y="85"/>
                    <a:pt x="11" y="89"/>
                    <a:pt x="9" y="95"/>
                  </a:cubicBezTo>
                  <a:cubicBezTo>
                    <a:pt x="3" y="110"/>
                    <a:pt x="0" y="127"/>
                    <a:pt x="0" y="144"/>
                  </a:cubicBezTo>
                  <a:cubicBezTo>
                    <a:pt x="0" y="161"/>
                    <a:pt x="3" y="178"/>
                    <a:pt x="9" y="194"/>
                  </a:cubicBezTo>
                  <a:cubicBezTo>
                    <a:pt x="11" y="199"/>
                    <a:pt x="16" y="203"/>
                    <a:pt x="22" y="203"/>
                  </a:cubicBezTo>
                  <a:cubicBezTo>
                    <a:pt x="23" y="203"/>
                    <a:pt x="25" y="203"/>
                    <a:pt x="26" y="203"/>
                  </a:cubicBezTo>
                  <a:cubicBezTo>
                    <a:pt x="28" y="202"/>
                    <a:pt x="28" y="202"/>
                    <a:pt x="28" y="202"/>
                  </a:cubicBezTo>
                  <a:cubicBezTo>
                    <a:pt x="41" y="227"/>
                    <a:pt x="61" y="247"/>
                    <a:pt x="86" y="260"/>
                  </a:cubicBezTo>
                  <a:cubicBezTo>
                    <a:pt x="86" y="262"/>
                    <a:pt x="86" y="262"/>
                    <a:pt x="86" y="262"/>
                  </a:cubicBezTo>
                  <a:cubicBezTo>
                    <a:pt x="84" y="269"/>
                    <a:pt x="88" y="277"/>
                    <a:pt x="95" y="279"/>
                  </a:cubicBezTo>
                  <a:cubicBezTo>
                    <a:pt x="110" y="285"/>
                    <a:pt x="127" y="288"/>
                    <a:pt x="144" y="288"/>
                  </a:cubicBezTo>
                  <a:cubicBezTo>
                    <a:pt x="161" y="288"/>
                    <a:pt x="178" y="285"/>
                    <a:pt x="194" y="279"/>
                  </a:cubicBezTo>
                  <a:cubicBezTo>
                    <a:pt x="200" y="277"/>
                    <a:pt x="204" y="269"/>
                    <a:pt x="203" y="262"/>
                  </a:cubicBezTo>
                  <a:cubicBezTo>
                    <a:pt x="202" y="260"/>
                    <a:pt x="202" y="260"/>
                    <a:pt x="202" y="260"/>
                  </a:cubicBezTo>
                  <a:cubicBezTo>
                    <a:pt x="227" y="247"/>
                    <a:pt x="247" y="227"/>
                    <a:pt x="260" y="202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3"/>
                    <a:pt x="265" y="203"/>
                    <a:pt x="266" y="203"/>
                  </a:cubicBezTo>
                  <a:cubicBezTo>
                    <a:pt x="272" y="203"/>
                    <a:pt x="277" y="199"/>
                    <a:pt x="279" y="194"/>
                  </a:cubicBezTo>
                  <a:cubicBezTo>
                    <a:pt x="285" y="178"/>
                    <a:pt x="288" y="161"/>
                    <a:pt x="288" y="144"/>
                  </a:cubicBezTo>
                  <a:cubicBezTo>
                    <a:pt x="288" y="127"/>
                    <a:pt x="285" y="110"/>
                    <a:pt x="279" y="95"/>
                  </a:cubicBezTo>
                  <a:close/>
                  <a:moveTo>
                    <a:pt x="266" y="189"/>
                  </a:moveTo>
                  <a:cubicBezTo>
                    <a:pt x="209" y="175"/>
                    <a:pt x="209" y="175"/>
                    <a:pt x="209" y="175"/>
                  </a:cubicBezTo>
                  <a:cubicBezTo>
                    <a:pt x="213" y="165"/>
                    <a:pt x="216" y="155"/>
                    <a:pt x="216" y="144"/>
                  </a:cubicBezTo>
                  <a:cubicBezTo>
                    <a:pt x="216" y="133"/>
                    <a:pt x="214" y="123"/>
                    <a:pt x="209" y="113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71" y="113"/>
                    <a:pt x="274" y="128"/>
                    <a:pt x="274" y="144"/>
                  </a:cubicBezTo>
                  <a:cubicBezTo>
                    <a:pt x="274" y="160"/>
                    <a:pt x="271" y="175"/>
                    <a:pt x="266" y="189"/>
                  </a:cubicBezTo>
                  <a:close/>
                  <a:moveTo>
                    <a:pt x="189" y="266"/>
                  </a:moveTo>
                  <a:cubicBezTo>
                    <a:pt x="175" y="271"/>
                    <a:pt x="160" y="274"/>
                    <a:pt x="144" y="274"/>
                  </a:cubicBezTo>
                  <a:cubicBezTo>
                    <a:pt x="128" y="274"/>
                    <a:pt x="113" y="271"/>
                    <a:pt x="100" y="266"/>
                  </a:cubicBezTo>
                  <a:cubicBezTo>
                    <a:pt x="114" y="209"/>
                    <a:pt x="114" y="209"/>
                    <a:pt x="114" y="209"/>
                  </a:cubicBezTo>
                  <a:cubicBezTo>
                    <a:pt x="123" y="213"/>
                    <a:pt x="133" y="216"/>
                    <a:pt x="144" y="216"/>
                  </a:cubicBezTo>
                  <a:cubicBezTo>
                    <a:pt x="155" y="216"/>
                    <a:pt x="165" y="213"/>
                    <a:pt x="175" y="209"/>
                  </a:cubicBezTo>
                  <a:lnTo>
                    <a:pt x="189" y="266"/>
                  </a:lnTo>
                  <a:close/>
                  <a:moveTo>
                    <a:pt x="181" y="196"/>
                  </a:moveTo>
                  <a:cubicBezTo>
                    <a:pt x="179" y="195"/>
                    <a:pt x="177" y="195"/>
                    <a:pt x="175" y="195"/>
                  </a:cubicBezTo>
                  <a:cubicBezTo>
                    <a:pt x="173" y="195"/>
                    <a:pt x="170" y="195"/>
                    <a:pt x="168" y="196"/>
                  </a:cubicBezTo>
                  <a:cubicBezTo>
                    <a:pt x="161" y="200"/>
                    <a:pt x="153" y="202"/>
                    <a:pt x="144" y="202"/>
                  </a:cubicBezTo>
                  <a:cubicBezTo>
                    <a:pt x="136" y="202"/>
                    <a:pt x="127" y="200"/>
                    <a:pt x="120" y="196"/>
                  </a:cubicBezTo>
                  <a:cubicBezTo>
                    <a:pt x="118" y="195"/>
                    <a:pt x="116" y="195"/>
                    <a:pt x="114" y="195"/>
                  </a:cubicBezTo>
                  <a:cubicBezTo>
                    <a:pt x="111" y="195"/>
                    <a:pt x="109" y="195"/>
                    <a:pt x="107" y="196"/>
                  </a:cubicBezTo>
                  <a:cubicBezTo>
                    <a:pt x="105" y="197"/>
                    <a:pt x="103" y="199"/>
                    <a:pt x="101" y="202"/>
                  </a:cubicBezTo>
                  <a:cubicBezTo>
                    <a:pt x="96" y="198"/>
                    <a:pt x="91" y="193"/>
                    <a:pt x="86" y="187"/>
                  </a:cubicBezTo>
                  <a:cubicBezTo>
                    <a:pt x="89" y="185"/>
                    <a:pt x="91" y="183"/>
                    <a:pt x="92" y="181"/>
                  </a:cubicBezTo>
                  <a:cubicBezTo>
                    <a:pt x="94" y="177"/>
                    <a:pt x="94" y="172"/>
                    <a:pt x="92" y="168"/>
                  </a:cubicBezTo>
                  <a:cubicBezTo>
                    <a:pt x="88" y="161"/>
                    <a:pt x="86" y="152"/>
                    <a:pt x="86" y="144"/>
                  </a:cubicBezTo>
                  <a:cubicBezTo>
                    <a:pt x="86" y="136"/>
                    <a:pt x="88" y="127"/>
                    <a:pt x="92" y="120"/>
                  </a:cubicBezTo>
                  <a:cubicBezTo>
                    <a:pt x="94" y="116"/>
                    <a:pt x="94" y="111"/>
                    <a:pt x="92" y="107"/>
                  </a:cubicBezTo>
                  <a:cubicBezTo>
                    <a:pt x="91" y="105"/>
                    <a:pt x="89" y="103"/>
                    <a:pt x="86" y="101"/>
                  </a:cubicBezTo>
                  <a:cubicBezTo>
                    <a:pt x="90" y="95"/>
                    <a:pt x="96" y="90"/>
                    <a:pt x="101" y="86"/>
                  </a:cubicBezTo>
                  <a:cubicBezTo>
                    <a:pt x="103" y="89"/>
                    <a:pt x="105" y="91"/>
                    <a:pt x="107" y="92"/>
                  </a:cubicBezTo>
                  <a:cubicBezTo>
                    <a:pt x="109" y="93"/>
                    <a:pt x="111" y="93"/>
                    <a:pt x="114" y="93"/>
                  </a:cubicBezTo>
                  <a:cubicBezTo>
                    <a:pt x="116" y="93"/>
                    <a:pt x="118" y="93"/>
                    <a:pt x="120" y="92"/>
                  </a:cubicBezTo>
                  <a:cubicBezTo>
                    <a:pt x="127" y="88"/>
                    <a:pt x="136" y="86"/>
                    <a:pt x="144" y="86"/>
                  </a:cubicBezTo>
                  <a:cubicBezTo>
                    <a:pt x="152" y="86"/>
                    <a:pt x="161" y="88"/>
                    <a:pt x="168" y="92"/>
                  </a:cubicBezTo>
                  <a:cubicBezTo>
                    <a:pt x="170" y="93"/>
                    <a:pt x="172" y="93"/>
                    <a:pt x="175" y="93"/>
                  </a:cubicBezTo>
                  <a:cubicBezTo>
                    <a:pt x="177" y="93"/>
                    <a:pt x="179" y="93"/>
                    <a:pt x="181" y="92"/>
                  </a:cubicBezTo>
                  <a:cubicBezTo>
                    <a:pt x="183" y="91"/>
                    <a:pt x="185" y="89"/>
                    <a:pt x="187" y="86"/>
                  </a:cubicBezTo>
                  <a:cubicBezTo>
                    <a:pt x="193" y="91"/>
                    <a:pt x="198" y="96"/>
                    <a:pt x="202" y="101"/>
                  </a:cubicBezTo>
                  <a:cubicBezTo>
                    <a:pt x="199" y="103"/>
                    <a:pt x="197" y="105"/>
                    <a:pt x="196" y="107"/>
                  </a:cubicBezTo>
                  <a:cubicBezTo>
                    <a:pt x="194" y="111"/>
                    <a:pt x="194" y="116"/>
                    <a:pt x="196" y="120"/>
                  </a:cubicBezTo>
                  <a:cubicBezTo>
                    <a:pt x="200" y="127"/>
                    <a:pt x="202" y="136"/>
                    <a:pt x="202" y="144"/>
                  </a:cubicBezTo>
                  <a:cubicBezTo>
                    <a:pt x="202" y="152"/>
                    <a:pt x="200" y="161"/>
                    <a:pt x="196" y="168"/>
                  </a:cubicBezTo>
                  <a:cubicBezTo>
                    <a:pt x="194" y="172"/>
                    <a:pt x="194" y="177"/>
                    <a:pt x="196" y="181"/>
                  </a:cubicBezTo>
                  <a:cubicBezTo>
                    <a:pt x="197" y="183"/>
                    <a:pt x="199" y="185"/>
                    <a:pt x="202" y="187"/>
                  </a:cubicBezTo>
                  <a:cubicBezTo>
                    <a:pt x="198" y="193"/>
                    <a:pt x="193" y="198"/>
                    <a:pt x="187" y="202"/>
                  </a:cubicBezTo>
                  <a:cubicBezTo>
                    <a:pt x="185" y="199"/>
                    <a:pt x="183" y="197"/>
                    <a:pt x="181" y="196"/>
                  </a:cubicBezTo>
                  <a:close/>
                  <a:moveTo>
                    <a:pt x="14" y="144"/>
                  </a:moveTo>
                  <a:cubicBezTo>
                    <a:pt x="14" y="128"/>
                    <a:pt x="17" y="113"/>
                    <a:pt x="22" y="100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5" y="123"/>
                    <a:pt x="72" y="133"/>
                    <a:pt x="72" y="144"/>
                  </a:cubicBezTo>
                  <a:cubicBezTo>
                    <a:pt x="72" y="155"/>
                    <a:pt x="75" y="165"/>
                    <a:pt x="79" y="175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17" y="175"/>
                    <a:pt x="14" y="160"/>
                    <a:pt x="14" y="144"/>
                  </a:cubicBezTo>
                  <a:close/>
                  <a:moveTo>
                    <a:pt x="144" y="14"/>
                  </a:moveTo>
                  <a:cubicBezTo>
                    <a:pt x="160" y="14"/>
                    <a:pt x="175" y="17"/>
                    <a:pt x="189" y="22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65" y="75"/>
                    <a:pt x="155" y="72"/>
                    <a:pt x="144" y="72"/>
                  </a:cubicBezTo>
                  <a:cubicBezTo>
                    <a:pt x="133" y="72"/>
                    <a:pt x="123" y="75"/>
                    <a:pt x="114" y="79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13" y="17"/>
                    <a:pt x="128" y="14"/>
                    <a:pt x="144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4255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23" grpId="0"/>
      <p:bldP spid="33" grpId="0"/>
      <p:bldP spid="34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 bwMode="auto">
          <a:xfrm>
            <a:off x="4455575" y="3157658"/>
            <a:ext cx="3081338" cy="959696"/>
            <a:chOff x="1435171" y="3286879"/>
            <a:chExt cx="4298638" cy="1279113"/>
          </a:xfrm>
        </p:grpSpPr>
        <p:sp>
          <p:nvSpPr>
            <p:cNvPr id="28" name="TextBox 18"/>
            <p:cNvSpPr txBox="1">
              <a:spLocks noChangeArrowheads="1"/>
            </p:cNvSpPr>
            <p:nvPr/>
          </p:nvSpPr>
          <p:spPr bwMode="auto">
            <a:xfrm>
              <a:off x="1435171" y="3286879"/>
              <a:ext cx="1384703" cy="338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445042" y="3602672"/>
              <a:ext cx="4288767" cy="963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之间点击添加正文在</a:t>
              </a:r>
              <a:r>
                <a:rPr lang="en-US" altLang="zh-CN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之间点击添加正文、点击添加正文、温提示正文行距在</a:t>
              </a:r>
              <a:r>
                <a:rPr lang="en-US" altLang="zh-CN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10000"/>
                    </a:schemeClr>
                  </a:solidFill>
                  <a:latin typeface="+mj-ea"/>
                  <a:ea typeface="+mj-ea"/>
                </a:rPr>
                <a:t>之间点击添加正文</a:t>
              </a: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4505106" y="1976743"/>
            <a:ext cx="2318695" cy="1078983"/>
            <a:chOff x="5132931" y="1230622"/>
            <a:chExt cx="3091501" cy="1437322"/>
          </a:xfrm>
        </p:grpSpPr>
        <p:grpSp>
          <p:nvGrpSpPr>
            <p:cNvPr id="31" name="组合 51"/>
            <p:cNvGrpSpPr/>
            <p:nvPr/>
          </p:nvGrpSpPr>
          <p:grpSpPr bwMode="auto">
            <a:xfrm>
              <a:off x="5132931" y="1268625"/>
              <a:ext cx="2523971" cy="1295779"/>
              <a:chOff x="4725693" y="729907"/>
              <a:chExt cx="2523971" cy="153164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5138195" y="1078888"/>
                <a:ext cx="2106708" cy="2106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725693" y="729907"/>
                <a:ext cx="2521591" cy="204348"/>
              </a:xfrm>
              <a:prstGeom prst="rect">
                <a:avLst/>
              </a:prstGeom>
              <a:solidFill>
                <a:srgbClr val="DF010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097174" y="1386067"/>
                <a:ext cx="1147729" cy="2137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386091" y="1693524"/>
                <a:ext cx="849288" cy="21843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6964304" y="2045977"/>
                <a:ext cx="285360" cy="2155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</p:grpSp>
        <p:sp>
          <p:nvSpPr>
            <p:cNvPr id="32" name="TextBox 52"/>
            <p:cNvSpPr txBox="1">
              <a:spLocks noChangeArrowheads="1"/>
            </p:cNvSpPr>
            <p:nvPr/>
          </p:nvSpPr>
          <p:spPr bwMode="auto">
            <a:xfrm>
              <a:off x="7631980" y="1230622"/>
              <a:ext cx="592452" cy="3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42%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TextBox 53"/>
            <p:cNvSpPr txBox="1">
              <a:spLocks noChangeArrowheads="1"/>
            </p:cNvSpPr>
            <p:nvPr/>
          </p:nvSpPr>
          <p:spPr bwMode="auto">
            <a:xfrm>
              <a:off x="7631980" y="1513077"/>
              <a:ext cx="566804" cy="3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31%</a:t>
              </a: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TextBox 54"/>
            <p:cNvSpPr txBox="1">
              <a:spLocks noChangeArrowheads="1"/>
            </p:cNvSpPr>
            <p:nvPr/>
          </p:nvSpPr>
          <p:spPr bwMode="auto">
            <a:xfrm>
              <a:off x="7631980" y="1795532"/>
              <a:ext cx="566804" cy="3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15%</a:t>
              </a: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" name="TextBox 55"/>
            <p:cNvSpPr txBox="1">
              <a:spLocks noChangeArrowheads="1"/>
            </p:cNvSpPr>
            <p:nvPr/>
          </p:nvSpPr>
          <p:spPr bwMode="auto">
            <a:xfrm>
              <a:off x="7654838" y="2077987"/>
              <a:ext cx="496276" cy="3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9%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56"/>
            <p:cNvSpPr txBox="1">
              <a:spLocks noChangeArrowheads="1"/>
            </p:cNvSpPr>
            <p:nvPr/>
          </p:nvSpPr>
          <p:spPr bwMode="auto">
            <a:xfrm>
              <a:off x="7654838" y="2360451"/>
              <a:ext cx="498412" cy="30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  <a:cs typeface="Arial" panose="020B0604020202020204" pitchFamily="34" charset="0"/>
                </a:rPr>
                <a:t>3%</a:t>
              </a: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6705921" y="1956458"/>
            <a:ext cx="877163" cy="1072604"/>
            <a:chOff x="7485104" y="987574"/>
            <a:chExt cx="1169385" cy="1430072"/>
          </a:xfrm>
        </p:grpSpPr>
        <p:sp>
          <p:nvSpPr>
            <p:cNvPr id="43" name="矩形 42"/>
            <p:cNvSpPr/>
            <p:nvPr/>
          </p:nvSpPr>
          <p:spPr>
            <a:xfrm>
              <a:off x="7485104" y="987574"/>
              <a:ext cx="1169385" cy="307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rPr>
                <a:t>点击添加文字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485104" y="1362207"/>
              <a:ext cx="1169385" cy="307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rPr>
                <a:t>点击添加文字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485104" y="1735251"/>
              <a:ext cx="1169385" cy="307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rPr>
                <a:t>点击添加文字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485104" y="2109884"/>
              <a:ext cx="1169385" cy="307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Arial" panose="020B0604020202020204" pitchFamily="34" charset="0"/>
                </a:rPr>
                <a:t>点击添加文字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735561" y="1855257"/>
            <a:ext cx="2403272" cy="2423976"/>
            <a:chOff x="564997" y="1140462"/>
            <a:chExt cx="3204362" cy="3231968"/>
          </a:xfrm>
        </p:grpSpPr>
        <p:grpSp>
          <p:nvGrpSpPr>
            <p:cNvPr id="48" name="组合 47"/>
            <p:cNvGrpSpPr/>
            <p:nvPr/>
          </p:nvGrpSpPr>
          <p:grpSpPr>
            <a:xfrm>
              <a:off x="2245450" y="1140462"/>
              <a:ext cx="1523909" cy="1523047"/>
              <a:chOff x="2093050" y="1140462"/>
              <a:chExt cx="1523909" cy="1523047"/>
            </a:xfrm>
          </p:grpSpPr>
          <p:sp>
            <p:nvSpPr>
              <p:cNvPr id="50" name="任意多边形 49"/>
              <p:cNvSpPr/>
              <p:nvPr/>
            </p:nvSpPr>
            <p:spPr bwMode="auto">
              <a:xfrm rot="16200000" flipH="1">
                <a:off x="2093481" y="1140031"/>
                <a:ext cx="1523047" cy="1523909"/>
              </a:xfrm>
              <a:custGeom>
                <a:avLst/>
                <a:gdLst>
                  <a:gd name="connsiteX0" fmla="*/ 1243018 w 1503362"/>
                  <a:gd name="connsiteY0" fmla="*/ 163516 h 1503362"/>
                  <a:gd name="connsiteX1" fmla="*/ 1336681 w 1503362"/>
                  <a:gd name="connsiteY1" fmla="*/ 69853 h 1503362"/>
                  <a:gd name="connsiteX2" fmla="*/ 1430344 w 1503362"/>
                  <a:gd name="connsiteY2" fmla="*/ 163516 h 1503362"/>
                  <a:gd name="connsiteX3" fmla="*/ 1336681 w 1503362"/>
                  <a:gd name="connsiteY3" fmla="*/ 257179 h 1503362"/>
                  <a:gd name="connsiteX4" fmla="*/ 1243018 w 1503362"/>
                  <a:gd name="connsiteY4" fmla="*/ 163516 h 1503362"/>
                  <a:gd name="connsiteX5" fmla="*/ 0 w 1503362"/>
                  <a:gd name="connsiteY5" fmla="*/ 751681 h 1503362"/>
                  <a:gd name="connsiteX6" fmla="*/ 751681 w 1503362"/>
                  <a:gd name="connsiteY6" fmla="*/ 1503362 h 1503362"/>
                  <a:gd name="connsiteX7" fmla="*/ 1503362 w 1503362"/>
                  <a:gd name="connsiteY7" fmla="*/ 751681 h 1503362"/>
                  <a:gd name="connsiteX8" fmla="*/ 1503362 w 1503362"/>
                  <a:gd name="connsiteY8" fmla="*/ 0 h 1503362"/>
                  <a:gd name="connsiteX9" fmla="*/ 751681 w 1503362"/>
                  <a:gd name="connsiteY9" fmla="*/ 0 h 1503362"/>
                  <a:gd name="connsiteX10" fmla="*/ 0 w 1503362"/>
                  <a:gd name="connsiteY10" fmla="*/ 751681 h 150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3362" h="1503362">
                    <a:moveTo>
                      <a:pt x="1243018" y="163516"/>
                    </a:moveTo>
                    <a:cubicBezTo>
                      <a:pt x="1243018" y="111787"/>
                      <a:pt x="1284952" y="69853"/>
                      <a:pt x="1336681" y="69853"/>
                    </a:cubicBezTo>
                    <a:cubicBezTo>
                      <a:pt x="1388410" y="69853"/>
                      <a:pt x="1430344" y="111787"/>
                      <a:pt x="1430344" y="163516"/>
                    </a:cubicBezTo>
                    <a:cubicBezTo>
                      <a:pt x="1430344" y="215245"/>
                      <a:pt x="1388410" y="257179"/>
                      <a:pt x="1336681" y="257179"/>
                    </a:cubicBezTo>
                    <a:cubicBezTo>
                      <a:pt x="1284952" y="257179"/>
                      <a:pt x="1243018" y="215245"/>
                      <a:pt x="1243018" y="163516"/>
                    </a:cubicBezTo>
                    <a:close/>
                    <a:moveTo>
                      <a:pt x="0" y="751681"/>
                    </a:moveTo>
                    <a:cubicBezTo>
                      <a:pt x="0" y="1166823"/>
                      <a:pt x="336539" y="1503362"/>
                      <a:pt x="751681" y="1503362"/>
                    </a:cubicBezTo>
                    <a:cubicBezTo>
                      <a:pt x="1166823" y="1503362"/>
                      <a:pt x="1503362" y="1166823"/>
                      <a:pt x="1503362" y="751681"/>
                    </a:cubicBezTo>
                    <a:lnTo>
                      <a:pt x="1503362" y="0"/>
                    </a:lnTo>
                    <a:lnTo>
                      <a:pt x="751681" y="0"/>
                    </a:lnTo>
                    <a:cubicBezTo>
                      <a:pt x="336539" y="0"/>
                      <a:pt x="0" y="336539"/>
                      <a:pt x="0" y="75168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>
                  <a:defRPr/>
                </a:pPr>
                <a:endParaRPr lang="zh-CN" altLang="en-US" sz="1015"/>
              </a:p>
            </p:txBody>
          </p:sp>
          <p:sp>
            <p:nvSpPr>
              <p:cNvPr id="51" name="TextBox 9"/>
              <p:cNvSpPr txBox="1">
                <a:spLocks noChangeArrowheads="1"/>
              </p:cNvSpPr>
              <p:nvPr/>
            </p:nvSpPr>
            <p:spPr bwMode="auto">
              <a:xfrm>
                <a:off x="2429473" y="1584959"/>
                <a:ext cx="990014" cy="553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100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21%</a:t>
                </a:r>
                <a:endParaRPr lang="zh-CN" altLang="en-US" sz="2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564997" y="2684918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812352" y="1863590"/>
            <a:ext cx="2391914" cy="2393156"/>
            <a:chOff x="667385" y="1151573"/>
            <a:chExt cx="3189218" cy="3190874"/>
          </a:xfrm>
        </p:grpSpPr>
        <p:sp>
          <p:nvSpPr>
            <p:cNvPr id="53" name="任意多边形 52"/>
            <p:cNvSpPr/>
            <p:nvPr/>
          </p:nvSpPr>
          <p:spPr bwMode="auto">
            <a:xfrm rot="5400000">
              <a:off x="667386" y="1151572"/>
              <a:ext cx="1503362" cy="1503364"/>
            </a:xfrm>
            <a:custGeom>
              <a:avLst/>
              <a:gdLst>
                <a:gd name="connsiteX0" fmla="*/ 1243013 w 1503362"/>
                <a:gd name="connsiteY0" fmla="*/ 144463 h 1503364"/>
                <a:gd name="connsiteX1" fmla="*/ 1336676 w 1503362"/>
                <a:gd name="connsiteY1" fmla="*/ 238126 h 1503364"/>
                <a:gd name="connsiteX2" fmla="*/ 1430339 w 1503362"/>
                <a:gd name="connsiteY2" fmla="*/ 144463 h 1503364"/>
                <a:gd name="connsiteX3" fmla="*/ 1336676 w 1503362"/>
                <a:gd name="connsiteY3" fmla="*/ 50800 h 1503364"/>
                <a:gd name="connsiteX4" fmla="*/ 1243013 w 1503362"/>
                <a:gd name="connsiteY4" fmla="*/ 144463 h 1503364"/>
                <a:gd name="connsiteX5" fmla="*/ 0 w 1503362"/>
                <a:gd name="connsiteY5" fmla="*/ 751682 h 1503364"/>
                <a:gd name="connsiteX6" fmla="*/ 751681 w 1503362"/>
                <a:gd name="connsiteY6" fmla="*/ 0 h 1503364"/>
                <a:gd name="connsiteX7" fmla="*/ 1503362 w 1503362"/>
                <a:gd name="connsiteY7" fmla="*/ 0 h 1503364"/>
                <a:gd name="connsiteX8" fmla="*/ 1503362 w 1503362"/>
                <a:gd name="connsiteY8" fmla="*/ 751682 h 1503364"/>
                <a:gd name="connsiteX9" fmla="*/ 751681 w 1503362"/>
                <a:gd name="connsiteY9" fmla="*/ 1503364 h 1503364"/>
                <a:gd name="connsiteX10" fmla="*/ 0 w 1503362"/>
                <a:gd name="connsiteY10" fmla="*/ 751682 h 150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4">
                  <a:moveTo>
                    <a:pt x="1243013" y="144463"/>
                  </a:moveTo>
                  <a:cubicBezTo>
                    <a:pt x="1243013" y="196192"/>
                    <a:pt x="1284947" y="238126"/>
                    <a:pt x="1336676" y="238126"/>
                  </a:cubicBezTo>
                  <a:cubicBezTo>
                    <a:pt x="1388405" y="238126"/>
                    <a:pt x="1430339" y="196192"/>
                    <a:pt x="1430339" y="144463"/>
                  </a:cubicBezTo>
                  <a:cubicBezTo>
                    <a:pt x="1430339" y="92734"/>
                    <a:pt x="1388405" y="50800"/>
                    <a:pt x="1336676" y="50800"/>
                  </a:cubicBezTo>
                  <a:cubicBezTo>
                    <a:pt x="1284947" y="50800"/>
                    <a:pt x="1243013" y="92734"/>
                    <a:pt x="1243013" y="144463"/>
                  </a:cubicBezTo>
                  <a:close/>
                  <a:moveTo>
                    <a:pt x="0" y="751682"/>
                  </a:moveTo>
                  <a:cubicBezTo>
                    <a:pt x="0" y="336539"/>
                    <a:pt x="336539" y="0"/>
                    <a:pt x="751681" y="0"/>
                  </a:cubicBezTo>
                  <a:lnTo>
                    <a:pt x="1503362" y="0"/>
                  </a:lnTo>
                  <a:lnTo>
                    <a:pt x="1503362" y="751682"/>
                  </a:lnTo>
                  <a:cubicBezTo>
                    <a:pt x="1503362" y="1166825"/>
                    <a:pt x="1166823" y="1503364"/>
                    <a:pt x="751681" y="1503364"/>
                  </a:cubicBezTo>
                  <a:cubicBezTo>
                    <a:pt x="336539" y="1503364"/>
                    <a:pt x="0" y="1166825"/>
                    <a:pt x="0" y="751682"/>
                  </a:cubicBezTo>
                  <a:close/>
                </a:path>
              </a:pathLst>
            </a:custGeom>
            <a:solidFill>
              <a:srgbClr val="DF010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54" name="TextBox 3"/>
            <p:cNvSpPr txBox="1">
              <a:spLocks noChangeArrowheads="1"/>
            </p:cNvSpPr>
            <p:nvPr/>
          </p:nvSpPr>
          <p:spPr bwMode="auto">
            <a:xfrm>
              <a:off x="1016828" y="1616292"/>
              <a:ext cx="1051998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37%</a:t>
              </a:r>
              <a:endParaRPr lang="zh-CN" altLang="en-US" sz="21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178660" y="2654935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793325" y="1811841"/>
            <a:ext cx="2418535" cy="2402440"/>
            <a:chOff x="642014" y="1082573"/>
            <a:chExt cx="3224713" cy="3203253"/>
          </a:xfrm>
        </p:grpSpPr>
        <p:sp>
          <p:nvSpPr>
            <p:cNvPr id="57" name="任意多边形 56"/>
            <p:cNvSpPr/>
            <p:nvPr/>
          </p:nvSpPr>
          <p:spPr bwMode="auto">
            <a:xfrm rot="16200000" flipV="1">
              <a:off x="642445" y="2762348"/>
              <a:ext cx="1523047" cy="1523909"/>
            </a:xfrm>
            <a:custGeom>
              <a:avLst/>
              <a:gdLst>
                <a:gd name="connsiteX0" fmla="*/ 1243018 w 1503362"/>
                <a:gd name="connsiteY0" fmla="*/ 163516 h 1503362"/>
                <a:gd name="connsiteX1" fmla="*/ 1336681 w 1503362"/>
                <a:gd name="connsiteY1" fmla="*/ 69853 h 1503362"/>
                <a:gd name="connsiteX2" fmla="*/ 1430344 w 1503362"/>
                <a:gd name="connsiteY2" fmla="*/ 163516 h 1503362"/>
                <a:gd name="connsiteX3" fmla="*/ 1336681 w 1503362"/>
                <a:gd name="connsiteY3" fmla="*/ 257179 h 1503362"/>
                <a:gd name="connsiteX4" fmla="*/ 1243018 w 1503362"/>
                <a:gd name="connsiteY4" fmla="*/ 163516 h 1503362"/>
                <a:gd name="connsiteX5" fmla="*/ 0 w 1503362"/>
                <a:gd name="connsiteY5" fmla="*/ 751681 h 1503362"/>
                <a:gd name="connsiteX6" fmla="*/ 751681 w 1503362"/>
                <a:gd name="connsiteY6" fmla="*/ 1503362 h 1503362"/>
                <a:gd name="connsiteX7" fmla="*/ 1503362 w 1503362"/>
                <a:gd name="connsiteY7" fmla="*/ 751681 h 1503362"/>
                <a:gd name="connsiteX8" fmla="*/ 1503362 w 1503362"/>
                <a:gd name="connsiteY8" fmla="*/ 0 h 1503362"/>
                <a:gd name="connsiteX9" fmla="*/ 751681 w 1503362"/>
                <a:gd name="connsiteY9" fmla="*/ 0 h 1503362"/>
                <a:gd name="connsiteX10" fmla="*/ 0 w 1503362"/>
                <a:gd name="connsiteY10" fmla="*/ 751681 h 150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>
              <a:off x="1010415" y="3252955"/>
              <a:ext cx="1060548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29%</a:t>
              </a:r>
              <a:endParaRPr lang="zh-CN" altLang="en-US" sz="21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2188784" y="1082573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735562" y="1805093"/>
            <a:ext cx="2403236" cy="2415935"/>
            <a:chOff x="564997" y="1073576"/>
            <a:chExt cx="3204315" cy="3221247"/>
          </a:xfrm>
        </p:grpSpPr>
        <p:sp>
          <p:nvSpPr>
            <p:cNvPr id="61" name="任意多边形 60"/>
            <p:cNvSpPr/>
            <p:nvPr/>
          </p:nvSpPr>
          <p:spPr bwMode="auto">
            <a:xfrm rot="5400000" flipH="1" flipV="1">
              <a:off x="2245834" y="2771345"/>
              <a:ext cx="1523047" cy="1523909"/>
            </a:xfrm>
            <a:custGeom>
              <a:avLst/>
              <a:gdLst>
                <a:gd name="connsiteX0" fmla="*/ 1243018 w 1503362"/>
                <a:gd name="connsiteY0" fmla="*/ 163516 h 1503362"/>
                <a:gd name="connsiteX1" fmla="*/ 1336681 w 1503362"/>
                <a:gd name="connsiteY1" fmla="*/ 69853 h 1503362"/>
                <a:gd name="connsiteX2" fmla="*/ 1430344 w 1503362"/>
                <a:gd name="connsiteY2" fmla="*/ 163516 h 1503362"/>
                <a:gd name="connsiteX3" fmla="*/ 1336681 w 1503362"/>
                <a:gd name="connsiteY3" fmla="*/ 257179 h 1503362"/>
                <a:gd name="connsiteX4" fmla="*/ 1243018 w 1503362"/>
                <a:gd name="connsiteY4" fmla="*/ 163516 h 1503362"/>
                <a:gd name="connsiteX5" fmla="*/ 0 w 1503362"/>
                <a:gd name="connsiteY5" fmla="*/ 751681 h 1503362"/>
                <a:gd name="connsiteX6" fmla="*/ 751681 w 1503362"/>
                <a:gd name="connsiteY6" fmla="*/ 1503362 h 1503362"/>
                <a:gd name="connsiteX7" fmla="*/ 1503362 w 1503362"/>
                <a:gd name="connsiteY7" fmla="*/ 751681 h 1503362"/>
                <a:gd name="connsiteX8" fmla="*/ 1503362 w 1503362"/>
                <a:gd name="connsiteY8" fmla="*/ 0 h 1503362"/>
                <a:gd name="connsiteX9" fmla="*/ 751681 w 1503362"/>
                <a:gd name="connsiteY9" fmla="*/ 0 h 1503362"/>
                <a:gd name="connsiteX10" fmla="*/ 0 w 1503362"/>
                <a:gd name="connsiteY10" fmla="*/ 751681 h 150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3362" h="1503362">
                  <a:moveTo>
                    <a:pt x="1243018" y="163516"/>
                  </a:moveTo>
                  <a:cubicBezTo>
                    <a:pt x="1243018" y="111787"/>
                    <a:pt x="1284952" y="69853"/>
                    <a:pt x="1336681" y="69853"/>
                  </a:cubicBezTo>
                  <a:cubicBezTo>
                    <a:pt x="1388410" y="69853"/>
                    <a:pt x="1430344" y="111787"/>
                    <a:pt x="1430344" y="163516"/>
                  </a:cubicBezTo>
                  <a:cubicBezTo>
                    <a:pt x="1430344" y="215245"/>
                    <a:pt x="1388410" y="257179"/>
                    <a:pt x="1336681" y="257179"/>
                  </a:cubicBezTo>
                  <a:cubicBezTo>
                    <a:pt x="1284952" y="257179"/>
                    <a:pt x="1243018" y="215245"/>
                    <a:pt x="1243018" y="163516"/>
                  </a:cubicBezTo>
                  <a:close/>
                  <a:moveTo>
                    <a:pt x="0" y="751681"/>
                  </a:moveTo>
                  <a:cubicBezTo>
                    <a:pt x="0" y="1166823"/>
                    <a:pt x="336539" y="1503362"/>
                    <a:pt x="751681" y="1503362"/>
                  </a:cubicBezTo>
                  <a:cubicBezTo>
                    <a:pt x="1166823" y="1503362"/>
                    <a:pt x="1503362" y="1166823"/>
                    <a:pt x="1503362" y="751681"/>
                  </a:cubicBezTo>
                  <a:lnTo>
                    <a:pt x="1503362" y="0"/>
                  </a:lnTo>
                  <a:lnTo>
                    <a:pt x="751681" y="0"/>
                  </a:lnTo>
                  <a:cubicBezTo>
                    <a:pt x="336539" y="0"/>
                    <a:pt x="0" y="336539"/>
                    <a:pt x="0" y="7516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62" name="TextBox 11"/>
            <p:cNvSpPr txBox="1">
              <a:spLocks noChangeArrowheads="1"/>
            </p:cNvSpPr>
            <p:nvPr/>
          </p:nvSpPr>
          <p:spPr bwMode="auto">
            <a:xfrm>
              <a:off x="2508663" y="3261847"/>
              <a:ext cx="1064823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100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32%</a:t>
              </a:r>
              <a:endParaRPr lang="zh-CN" altLang="en-US" sz="21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64997" y="1073576"/>
              <a:ext cx="1677943" cy="16875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339454" y="1909763"/>
            <a:ext cx="2190750" cy="2190750"/>
            <a:chOff x="1785938" y="2546350"/>
            <a:chExt cx="2921000" cy="2921000"/>
          </a:xfrm>
        </p:grpSpPr>
        <p:sp>
          <p:nvSpPr>
            <p:cNvPr id="2" name="空心弧 1"/>
            <p:cNvSpPr/>
            <p:nvPr/>
          </p:nvSpPr>
          <p:spPr>
            <a:xfrm>
              <a:off x="1785938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946275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4" name="Freeform 220"/>
          <p:cNvSpPr/>
          <p:nvPr/>
        </p:nvSpPr>
        <p:spPr bwMode="auto">
          <a:xfrm>
            <a:off x="2222897" y="2193131"/>
            <a:ext cx="423863" cy="315516"/>
          </a:xfrm>
          <a:custGeom>
            <a:avLst/>
            <a:gdLst>
              <a:gd name="T0" fmla="*/ 1649836615 w 176"/>
              <a:gd name="T1" fmla="*/ 1216864125 h 131"/>
              <a:gd name="T2" fmla="*/ 1649836615 w 176"/>
              <a:gd name="T3" fmla="*/ 0 h 131"/>
              <a:gd name="T4" fmla="*/ 1288933752 w 176"/>
              <a:gd name="T5" fmla="*/ 0 h 131"/>
              <a:gd name="T6" fmla="*/ 1288933752 w 176"/>
              <a:gd name="T7" fmla="*/ 1216864125 h 131"/>
              <a:gd name="T8" fmla="*/ 1082705379 w 176"/>
              <a:gd name="T9" fmla="*/ 1216864125 h 131"/>
              <a:gd name="T10" fmla="*/ 1082705379 w 176"/>
              <a:gd name="T11" fmla="*/ 742491840 h 131"/>
              <a:gd name="T12" fmla="*/ 721802516 w 176"/>
              <a:gd name="T13" fmla="*/ 742491840 h 131"/>
              <a:gd name="T14" fmla="*/ 721802516 w 176"/>
              <a:gd name="T15" fmla="*/ 1216864125 h 131"/>
              <a:gd name="T16" fmla="*/ 525884919 w 176"/>
              <a:gd name="T17" fmla="*/ 1216864125 h 131"/>
              <a:gd name="T18" fmla="*/ 525884919 w 176"/>
              <a:gd name="T19" fmla="*/ 329996017 h 131"/>
              <a:gd name="T20" fmla="*/ 154671280 w 176"/>
              <a:gd name="T21" fmla="*/ 329996017 h 131"/>
              <a:gd name="T22" fmla="*/ 154671280 w 176"/>
              <a:gd name="T23" fmla="*/ 1216864125 h 131"/>
              <a:gd name="T24" fmla="*/ 0 w 176"/>
              <a:gd name="T25" fmla="*/ 1216864125 h 131"/>
              <a:gd name="T26" fmla="*/ 0 w 176"/>
              <a:gd name="T27" fmla="*/ 1350925509 h 131"/>
              <a:gd name="T28" fmla="*/ 1814818671 w 176"/>
              <a:gd name="T29" fmla="*/ 1350925509 h 131"/>
              <a:gd name="T30" fmla="*/ 1814818671 w 176"/>
              <a:gd name="T31" fmla="*/ 1216864125 h 131"/>
              <a:gd name="T32" fmla="*/ 1649836615 w 176"/>
              <a:gd name="T33" fmla="*/ 1216864125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76" h="131">
                <a:moveTo>
                  <a:pt x="160" y="118"/>
                </a:moveTo>
                <a:lnTo>
                  <a:pt x="160" y="0"/>
                </a:lnTo>
                <a:lnTo>
                  <a:pt x="125" y="0"/>
                </a:lnTo>
                <a:lnTo>
                  <a:pt x="125" y="118"/>
                </a:lnTo>
                <a:lnTo>
                  <a:pt x="105" y="118"/>
                </a:lnTo>
                <a:lnTo>
                  <a:pt x="105" y="72"/>
                </a:lnTo>
                <a:lnTo>
                  <a:pt x="70" y="72"/>
                </a:lnTo>
                <a:lnTo>
                  <a:pt x="70" y="118"/>
                </a:lnTo>
                <a:lnTo>
                  <a:pt x="51" y="118"/>
                </a:lnTo>
                <a:lnTo>
                  <a:pt x="51" y="32"/>
                </a:lnTo>
                <a:lnTo>
                  <a:pt x="15" y="32"/>
                </a:lnTo>
                <a:lnTo>
                  <a:pt x="15" y="118"/>
                </a:lnTo>
                <a:lnTo>
                  <a:pt x="0" y="118"/>
                </a:lnTo>
                <a:lnTo>
                  <a:pt x="0" y="131"/>
                </a:lnTo>
                <a:lnTo>
                  <a:pt x="176" y="131"/>
                </a:lnTo>
                <a:lnTo>
                  <a:pt x="176" y="118"/>
                </a:lnTo>
                <a:lnTo>
                  <a:pt x="160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015"/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2168129" y="2571750"/>
            <a:ext cx="8755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>
                <a:solidFill>
                  <a:schemeClr val="bg1"/>
                </a:solidFill>
                <a:latin typeface="AgencyFB-Regular" pitchFamily="50" charset="0"/>
              </a:rPr>
              <a:t>359,781</a:t>
            </a:r>
            <a:endParaRPr lang="zh-CN" altLang="en-US" sz="1350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475435" y="1900238"/>
            <a:ext cx="2190750" cy="2190750"/>
            <a:chOff x="4633913" y="2533650"/>
            <a:chExt cx="2921000" cy="2921000"/>
          </a:xfrm>
        </p:grpSpPr>
        <p:sp>
          <p:nvSpPr>
            <p:cNvPr id="6" name="空心弧 5"/>
            <p:cNvSpPr/>
            <p:nvPr/>
          </p:nvSpPr>
          <p:spPr>
            <a:xfrm flipV="1">
              <a:off x="4633913" y="25336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V="1">
              <a:off x="4794250" y="4006850"/>
              <a:ext cx="2600325" cy="1300163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8" name="文本框 17"/>
          <p:cNvSpPr txBox="1">
            <a:spLocks noChangeArrowheads="1"/>
          </p:cNvSpPr>
          <p:nvPr/>
        </p:nvSpPr>
        <p:spPr bwMode="auto">
          <a:xfrm>
            <a:off x="4355307" y="3495675"/>
            <a:ext cx="5597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chemeClr val="bg1"/>
                </a:solidFill>
                <a:latin typeface="AgencyFB-Regular" pitchFamily="50" charset="0"/>
              </a:rPr>
              <a:t>80%</a:t>
            </a:r>
            <a:endParaRPr lang="zh-CN" altLang="en-US" sz="1350" b="1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09035" y="1909763"/>
            <a:ext cx="2190750" cy="2190750"/>
            <a:chOff x="7478713" y="2546350"/>
            <a:chExt cx="2921000" cy="2921000"/>
          </a:xfrm>
        </p:grpSpPr>
        <p:sp>
          <p:nvSpPr>
            <p:cNvPr id="9" name="空心弧 8"/>
            <p:cNvSpPr/>
            <p:nvPr/>
          </p:nvSpPr>
          <p:spPr>
            <a:xfrm>
              <a:off x="7478713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tx1"/>
                </a:solidFill>
                <a:latin typeface="AgencyFB-Regular" pitchFamily="50" charset="0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639050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</p:grpSp>
      <p:sp>
        <p:nvSpPr>
          <p:cNvPr id="11" name="文本框 20"/>
          <p:cNvSpPr txBox="1">
            <a:spLocks noChangeArrowheads="1"/>
          </p:cNvSpPr>
          <p:nvPr/>
        </p:nvSpPr>
        <p:spPr bwMode="auto">
          <a:xfrm>
            <a:off x="6437710" y="2571750"/>
            <a:ext cx="87556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>
                <a:solidFill>
                  <a:schemeClr val="bg1"/>
                </a:solidFill>
                <a:latin typeface="AgencyFB-Regular" pitchFamily="50" charset="0"/>
              </a:rPr>
              <a:t>621,781</a:t>
            </a:r>
            <a:endParaRPr lang="zh-CN" altLang="en-US" sz="1350">
              <a:solidFill>
                <a:schemeClr val="bg1"/>
              </a:solidFill>
              <a:latin typeface="AgencyFB-Regular" pitchFamily="50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93477" y="2149510"/>
            <a:ext cx="421472" cy="423881"/>
            <a:chOff x="8657968" y="2866013"/>
            <a:chExt cx="561963" cy="565175"/>
          </a:xfrm>
          <a:solidFill>
            <a:schemeClr val="bg1"/>
          </a:solidFill>
        </p:grpSpPr>
        <p:sp>
          <p:nvSpPr>
            <p:cNvPr id="19" name="Freeform 478"/>
            <p:cNvSpPr/>
            <p:nvPr/>
          </p:nvSpPr>
          <p:spPr bwMode="auto">
            <a:xfrm>
              <a:off x="8657968" y="2866013"/>
              <a:ext cx="507373" cy="507373"/>
            </a:xfrm>
            <a:custGeom>
              <a:avLst/>
              <a:gdLst>
                <a:gd name="T0" fmla="*/ 129 w 258"/>
                <a:gd name="T1" fmla="*/ 245 h 259"/>
                <a:gd name="T2" fmla="*/ 14 w 258"/>
                <a:gd name="T3" fmla="*/ 129 h 259"/>
                <a:gd name="T4" fmla="*/ 129 w 258"/>
                <a:gd name="T5" fmla="*/ 14 h 259"/>
                <a:gd name="T6" fmla="*/ 244 w 258"/>
                <a:gd name="T7" fmla="*/ 129 h 259"/>
                <a:gd name="T8" fmla="*/ 241 w 258"/>
                <a:gd name="T9" fmla="*/ 156 h 259"/>
                <a:gd name="T10" fmla="*/ 255 w 258"/>
                <a:gd name="T11" fmla="*/ 159 h 259"/>
                <a:gd name="T12" fmla="*/ 258 w 258"/>
                <a:gd name="T13" fmla="*/ 129 h 259"/>
                <a:gd name="T14" fmla="*/ 129 w 258"/>
                <a:gd name="T15" fmla="*/ 0 h 259"/>
                <a:gd name="T16" fmla="*/ 0 w 258"/>
                <a:gd name="T17" fmla="*/ 129 h 259"/>
                <a:gd name="T18" fmla="*/ 129 w 258"/>
                <a:gd name="T19" fmla="*/ 259 h 259"/>
                <a:gd name="T20" fmla="*/ 155 w 258"/>
                <a:gd name="T21" fmla="*/ 256 h 259"/>
                <a:gd name="T22" fmla="*/ 152 w 258"/>
                <a:gd name="T23" fmla="*/ 242 h 259"/>
                <a:gd name="T24" fmla="*/ 129 w 258"/>
                <a:gd name="T25" fmla="*/ 24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59">
                  <a:moveTo>
                    <a:pt x="129" y="245"/>
                  </a:moveTo>
                  <a:cubicBezTo>
                    <a:pt x="65" y="245"/>
                    <a:pt x="14" y="193"/>
                    <a:pt x="14" y="129"/>
                  </a:cubicBezTo>
                  <a:cubicBezTo>
                    <a:pt x="14" y="66"/>
                    <a:pt x="65" y="14"/>
                    <a:pt x="129" y="14"/>
                  </a:cubicBezTo>
                  <a:cubicBezTo>
                    <a:pt x="193" y="14"/>
                    <a:pt x="244" y="66"/>
                    <a:pt x="244" y="129"/>
                  </a:cubicBezTo>
                  <a:cubicBezTo>
                    <a:pt x="244" y="139"/>
                    <a:pt x="243" y="148"/>
                    <a:pt x="241" y="156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7" y="150"/>
                    <a:pt x="258" y="140"/>
                    <a:pt x="258" y="129"/>
                  </a:cubicBezTo>
                  <a:cubicBezTo>
                    <a:pt x="258" y="58"/>
                    <a:pt x="200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29" y="259"/>
                  </a:cubicBezTo>
                  <a:cubicBezTo>
                    <a:pt x="138" y="259"/>
                    <a:pt x="147" y="258"/>
                    <a:pt x="155" y="256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45" y="244"/>
                    <a:pt x="137" y="245"/>
                    <a:pt x="129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  <p:sp>
          <p:nvSpPr>
            <p:cNvPr id="20" name="Freeform 479"/>
            <p:cNvSpPr>
              <a:spLocks noEditPoints="1"/>
            </p:cNvSpPr>
            <p:nvPr/>
          </p:nvSpPr>
          <p:spPr bwMode="auto">
            <a:xfrm>
              <a:off x="8702925" y="2910970"/>
              <a:ext cx="417459" cy="417459"/>
            </a:xfrm>
            <a:custGeom>
              <a:avLst/>
              <a:gdLst>
                <a:gd name="T0" fmla="*/ 106 w 212"/>
                <a:gd name="T1" fmla="*/ 0 h 213"/>
                <a:gd name="T2" fmla="*/ 0 w 212"/>
                <a:gd name="T3" fmla="*/ 106 h 213"/>
                <a:gd name="T4" fmla="*/ 106 w 212"/>
                <a:gd name="T5" fmla="*/ 213 h 213"/>
                <a:gd name="T6" fmla="*/ 127 w 212"/>
                <a:gd name="T7" fmla="*/ 211 h 213"/>
                <a:gd name="T8" fmla="*/ 105 w 212"/>
                <a:gd name="T9" fmla="*/ 106 h 213"/>
                <a:gd name="T10" fmla="*/ 120 w 212"/>
                <a:gd name="T11" fmla="*/ 110 h 213"/>
                <a:gd name="T12" fmla="*/ 117 w 212"/>
                <a:gd name="T13" fmla="*/ 103 h 213"/>
                <a:gd name="T14" fmla="*/ 128 w 212"/>
                <a:gd name="T15" fmla="*/ 92 h 213"/>
                <a:gd name="T16" fmla="*/ 139 w 212"/>
                <a:gd name="T17" fmla="*/ 103 h 213"/>
                <a:gd name="T18" fmla="*/ 132 w 212"/>
                <a:gd name="T19" fmla="*/ 113 h 213"/>
                <a:gd name="T20" fmla="*/ 209 w 212"/>
                <a:gd name="T21" fmla="*/ 131 h 213"/>
                <a:gd name="T22" fmla="*/ 212 w 212"/>
                <a:gd name="T23" fmla="*/ 106 h 213"/>
                <a:gd name="T24" fmla="*/ 106 w 212"/>
                <a:gd name="T25" fmla="*/ 0 h 213"/>
                <a:gd name="T26" fmla="*/ 42 w 212"/>
                <a:gd name="T27" fmla="*/ 54 h 213"/>
                <a:gd name="T28" fmla="*/ 57 w 212"/>
                <a:gd name="T29" fmla="*/ 70 h 213"/>
                <a:gd name="T30" fmla="*/ 42 w 212"/>
                <a:gd name="T31" fmla="*/ 85 h 213"/>
                <a:gd name="T32" fmla="*/ 26 w 212"/>
                <a:gd name="T33" fmla="*/ 70 h 213"/>
                <a:gd name="T34" fmla="*/ 42 w 212"/>
                <a:gd name="T35" fmla="*/ 54 h 213"/>
                <a:gd name="T36" fmla="*/ 40 w 212"/>
                <a:gd name="T37" fmla="*/ 154 h 213"/>
                <a:gd name="T38" fmla="*/ 21 w 212"/>
                <a:gd name="T39" fmla="*/ 135 h 213"/>
                <a:gd name="T40" fmla="*/ 40 w 212"/>
                <a:gd name="T41" fmla="*/ 115 h 213"/>
                <a:gd name="T42" fmla="*/ 60 w 212"/>
                <a:gd name="T43" fmla="*/ 135 h 213"/>
                <a:gd name="T44" fmla="*/ 40 w 212"/>
                <a:gd name="T45" fmla="*/ 154 h 213"/>
                <a:gd name="T46" fmla="*/ 89 w 212"/>
                <a:gd name="T47" fmla="*/ 70 h 213"/>
                <a:gd name="T48" fmla="*/ 102 w 212"/>
                <a:gd name="T49" fmla="*/ 83 h 213"/>
                <a:gd name="T50" fmla="*/ 89 w 212"/>
                <a:gd name="T51" fmla="*/ 96 h 213"/>
                <a:gd name="T52" fmla="*/ 76 w 212"/>
                <a:gd name="T53" fmla="*/ 83 h 213"/>
                <a:gd name="T54" fmla="*/ 89 w 212"/>
                <a:gd name="T55" fmla="*/ 70 h 213"/>
                <a:gd name="T56" fmla="*/ 76 w 212"/>
                <a:gd name="T57" fmla="*/ 133 h 213"/>
                <a:gd name="T58" fmla="*/ 89 w 212"/>
                <a:gd name="T59" fmla="*/ 120 h 213"/>
                <a:gd name="T60" fmla="*/ 102 w 212"/>
                <a:gd name="T61" fmla="*/ 133 h 213"/>
                <a:gd name="T62" fmla="*/ 89 w 212"/>
                <a:gd name="T63" fmla="*/ 146 h 213"/>
                <a:gd name="T64" fmla="*/ 76 w 212"/>
                <a:gd name="T65" fmla="*/ 133 h 213"/>
                <a:gd name="T66" fmla="*/ 117 w 212"/>
                <a:gd name="T67" fmla="*/ 183 h 213"/>
                <a:gd name="T68" fmla="*/ 102 w 212"/>
                <a:gd name="T69" fmla="*/ 198 h 213"/>
                <a:gd name="T70" fmla="*/ 87 w 212"/>
                <a:gd name="T71" fmla="*/ 183 h 213"/>
                <a:gd name="T72" fmla="*/ 102 w 212"/>
                <a:gd name="T73" fmla="*/ 168 h 213"/>
                <a:gd name="T74" fmla="*/ 117 w 212"/>
                <a:gd name="T75" fmla="*/ 183 h 213"/>
                <a:gd name="T76" fmla="*/ 106 w 212"/>
                <a:gd name="T77" fmla="*/ 55 h 213"/>
                <a:gd name="T78" fmla="*/ 88 w 212"/>
                <a:gd name="T79" fmla="*/ 36 h 213"/>
                <a:gd name="T80" fmla="*/ 106 w 212"/>
                <a:gd name="T81" fmla="*/ 18 h 213"/>
                <a:gd name="T82" fmla="*/ 125 w 212"/>
                <a:gd name="T83" fmla="*/ 36 h 213"/>
                <a:gd name="T84" fmla="*/ 106 w 212"/>
                <a:gd name="T85" fmla="*/ 55 h 213"/>
                <a:gd name="T86" fmla="*/ 139 w 212"/>
                <a:gd name="T87" fmla="*/ 49 h 213"/>
                <a:gd name="T88" fmla="*/ 152 w 212"/>
                <a:gd name="T89" fmla="*/ 36 h 213"/>
                <a:gd name="T90" fmla="*/ 165 w 212"/>
                <a:gd name="T91" fmla="*/ 49 h 213"/>
                <a:gd name="T92" fmla="*/ 152 w 212"/>
                <a:gd name="T93" fmla="*/ 62 h 213"/>
                <a:gd name="T94" fmla="*/ 139 w 212"/>
                <a:gd name="T95" fmla="*/ 49 h 213"/>
                <a:gd name="T96" fmla="*/ 175 w 212"/>
                <a:gd name="T97" fmla="*/ 112 h 213"/>
                <a:gd name="T98" fmla="*/ 157 w 212"/>
                <a:gd name="T99" fmla="*/ 95 h 213"/>
                <a:gd name="T100" fmla="*/ 175 w 212"/>
                <a:gd name="T101" fmla="*/ 77 h 213"/>
                <a:gd name="T102" fmla="*/ 193 w 212"/>
                <a:gd name="T103" fmla="*/ 95 h 213"/>
                <a:gd name="T104" fmla="*/ 175 w 212"/>
                <a:gd name="T105" fmla="*/ 1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2" h="213">
                  <a:moveTo>
                    <a:pt x="106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13" y="213"/>
                    <a:pt x="120" y="212"/>
                    <a:pt x="127" y="211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18" y="108"/>
                    <a:pt x="117" y="105"/>
                    <a:pt x="117" y="103"/>
                  </a:cubicBezTo>
                  <a:cubicBezTo>
                    <a:pt x="117" y="97"/>
                    <a:pt x="122" y="92"/>
                    <a:pt x="128" y="92"/>
                  </a:cubicBezTo>
                  <a:cubicBezTo>
                    <a:pt x="134" y="92"/>
                    <a:pt x="139" y="97"/>
                    <a:pt x="139" y="103"/>
                  </a:cubicBezTo>
                  <a:cubicBezTo>
                    <a:pt x="139" y="107"/>
                    <a:pt x="136" y="111"/>
                    <a:pt x="132" y="113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11" y="123"/>
                    <a:pt x="212" y="115"/>
                    <a:pt x="212" y="106"/>
                  </a:cubicBezTo>
                  <a:cubicBezTo>
                    <a:pt x="212" y="48"/>
                    <a:pt x="165" y="0"/>
                    <a:pt x="106" y="0"/>
                  </a:cubicBezTo>
                  <a:close/>
                  <a:moveTo>
                    <a:pt x="42" y="54"/>
                  </a:moveTo>
                  <a:cubicBezTo>
                    <a:pt x="50" y="54"/>
                    <a:pt x="57" y="61"/>
                    <a:pt x="57" y="70"/>
                  </a:cubicBezTo>
                  <a:cubicBezTo>
                    <a:pt x="57" y="78"/>
                    <a:pt x="50" y="85"/>
                    <a:pt x="42" y="85"/>
                  </a:cubicBezTo>
                  <a:cubicBezTo>
                    <a:pt x="33" y="85"/>
                    <a:pt x="26" y="78"/>
                    <a:pt x="26" y="70"/>
                  </a:cubicBezTo>
                  <a:cubicBezTo>
                    <a:pt x="26" y="61"/>
                    <a:pt x="33" y="54"/>
                    <a:pt x="42" y="54"/>
                  </a:cubicBezTo>
                  <a:close/>
                  <a:moveTo>
                    <a:pt x="40" y="154"/>
                  </a:moveTo>
                  <a:cubicBezTo>
                    <a:pt x="30" y="154"/>
                    <a:pt x="21" y="146"/>
                    <a:pt x="21" y="135"/>
                  </a:cubicBezTo>
                  <a:cubicBezTo>
                    <a:pt x="21" y="124"/>
                    <a:pt x="30" y="115"/>
                    <a:pt x="40" y="115"/>
                  </a:cubicBezTo>
                  <a:cubicBezTo>
                    <a:pt x="51" y="115"/>
                    <a:pt x="60" y="124"/>
                    <a:pt x="60" y="135"/>
                  </a:cubicBezTo>
                  <a:cubicBezTo>
                    <a:pt x="60" y="146"/>
                    <a:pt x="51" y="154"/>
                    <a:pt x="40" y="154"/>
                  </a:cubicBezTo>
                  <a:close/>
                  <a:moveTo>
                    <a:pt x="89" y="70"/>
                  </a:moveTo>
                  <a:cubicBezTo>
                    <a:pt x="96" y="70"/>
                    <a:pt x="102" y="76"/>
                    <a:pt x="102" y="83"/>
                  </a:cubicBezTo>
                  <a:cubicBezTo>
                    <a:pt x="102" y="90"/>
                    <a:pt x="96" y="96"/>
                    <a:pt x="89" y="96"/>
                  </a:cubicBezTo>
                  <a:cubicBezTo>
                    <a:pt x="82" y="96"/>
                    <a:pt x="76" y="90"/>
                    <a:pt x="76" y="83"/>
                  </a:cubicBezTo>
                  <a:cubicBezTo>
                    <a:pt x="76" y="76"/>
                    <a:pt x="82" y="70"/>
                    <a:pt x="89" y="70"/>
                  </a:cubicBezTo>
                  <a:close/>
                  <a:moveTo>
                    <a:pt x="76" y="133"/>
                  </a:moveTo>
                  <a:cubicBezTo>
                    <a:pt x="76" y="126"/>
                    <a:pt x="82" y="120"/>
                    <a:pt x="89" y="120"/>
                  </a:cubicBezTo>
                  <a:cubicBezTo>
                    <a:pt x="96" y="120"/>
                    <a:pt x="102" y="126"/>
                    <a:pt x="102" y="133"/>
                  </a:cubicBezTo>
                  <a:cubicBezTo>
                    <a:pt x="102" y="140"/>
                    <a:pt x="96" y="146"/>
                    <a:pt x="89" y="146"/>
                  </a:cubicBezTo>
                  <a:cubicBezTo>
                    <a:pt x="82" y="146"/>
                    <a:pt x="76" y="140"/>
                    <a:pt x="76" y="133"/>
                  </a:cubicBezTo>
                  <a:close/>
                  <a:moveTo>
                    <a:pt x="117" y="183"/>
                  </a:moveTo>
                  <a:cubicBezTo>
                    <a:pt x="117" y="191"/>
                    <a:pt x="110" y="198"/>
                    <a:pt x="102" y="198"/>
                  </a:cubicBezTo>
                  <a:cubicBezTo>
                    <a:pt x="94" y="198"/>
                    <a:pt x="87" y="191"/>
                    <a:pt x="87" y="183"/>
                  </a:cubicBezTo>
                  <a:cubicBezTo>
                    <a:pt x="87" y="175"/>
                    <a:pt x="94" y="168"/>
                    <a:pt x="102" y="168"/>
                  </a:cubicBezTo>
                  <a:cubicBezTo>
                    <a:pt x="110" y="168"/>
                    <a:pt x="117" y="175"/>
                    <a:pt x="117" y="183"/>
                  </a:cubicBezTo>
                  <a:close/>
                  <a:moveTo>
                    <a:pt x="106" y="55"/>
                  </a:moveTo>
                  <a:cubicBezTo>
                    <a:pt x="96" y="55"/>
                    <a:pt x="88" y="46"/>
                    <a:pt x="88" y="36"/>
                  </a:cubicBezTo>
                  <a:cubicBezTo>
                    <a:pt x="88" y="26"/>
                    <a:pt x="96" y="18"/>
                    <a:pt x="106" y="18"/>
                  </a:cubicBezTo>
                  <a:cubicBezTo>
                    <a:pt x="116" y="18"/>
                    <a:pt x="125" y="26"/>
                    <a:pt x="125" y="36"/>
                  </a:cubicBezTo>
                  <a:cubicBezTo>
                    <a:pt x="125" y="46"/>
                    <a:pt x="116" y="55"/>
                    <a:pt x="106" y="55"/>
                  </a:cubicBezTo>
                  <a:close/>
                  <a:moveTo>
                    <a:pt x="139" y="49"/>
                  </a:moveTo>
                  <a:cubicBezTo>
                    <a:pt x="139" y="42"/>
                    <a:pt x="145" y="36"/>
                    <a:pt x="152" y="36"/>
                  </a:cubicBezTo>
                  <a:cubicBezTo>
                    <a:pt x="159" y="36"/>
                    <a:pt x="165" y="42"/>
                    <a:pt x="165" y="49"/>
                  </a:cubicBezTo>
                  <a:cubicBezTo>
                    <a:pt x="165" y="56"/>
                    <a:pt x="159" y="62"/>
                    <a:pt x="152" y="62"/>
                  </a:cubicBezTo>
                  <a:cubicBezTo>
                    <a:pt x="145" y="62"/>
                    <a:pt x="139" y="56"/>
                    <a:pt x="139" y="49"/>
                  </a:cubicBezTo>
                  <a:close/>
                  <a:moveTo>
                    <a:pt x="175" y="112"/>
                  </a:moveTo>
                  <a:cubicBezTo>
                    <a:pt x="165" y="112"/>
                    <a:pt x="157" y="105"/>
                    <a:pt x="157" y="95"/>
                  </a:cubicBezTo>
                  <a:cubicBezTo>
                    <a:pt x="157" y="85"/>
                    <a:pt x="165" y="77"/>
                    <a:pt x="175" y="77"/>
                  </a:cubicBezTo>
                  <a:cubicBezTo>
                    <a:pt x="185" y="77"/>
                    <a:pt x="193" y="85"/>
                    <a:pt x="193" y="95"/>
                  </a:cubicBezTo>
                  <a:cubicBezTo>
                    <a:pt x="193" y="105"/>
                    <a:pt x="185" y="112"/>
                    <a:pt x="175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  <p:sp>
          <p:nvSpPr>
            <p:cNvPr id="21" name="Freeform 480"/>
            <p:cNvSpPr/>
            <p:nvPr/>
          </p:nvSpPr>
          <p:spPr bwMode="auto">
            <a:xfrm>
              <a:off x="9020835" y="3235302"/>
              <a:ext cx="199096" cy="195886"/>
            </a:xfrm>
            <a:custGeom>
              <a:avLst/>
              <a:gdLst>
                <a:gd name="T0" fmla="*/ 90 w 103"/>
                <a:gd name="T1" fmla="*/ 0 h 100"/>
                <a:gd name="T2" fmla="*/ 0 w 103"/>
                <a:gd name="T3" fmla="*/ 87 h 100"/>
                <a:gd name="T4" fmla="*/ 3 w 103"/>
                <a:gd name="T5" fmla="*/ 100 h 100"/>
                <a:gd name="T6" fmla="*/ 103 w 103"/>
                <a:gd name="T7" fmla="*/ 4 h 100"/>
                <a:gd name="T8" fmla="*/ 90 w 103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0">
                  <a:moveTo>
                    <a:pt x="90" y="0"/>
                  </a:moveTo>
                  <a:cubicBezTo>
                    <a:pt x="79" y="44"/>
                    <a:pt x="44" y="78"/>
                    <a:pt x="0" y="87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3" y="90"/>
                    <a:pt x="92" y="52"/>
                    <a:pt x="103" y="4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  <p:sp>
          <p:nvSpPr>
            <p:cNvPr id="22" name="Freeform 481"/>
            <p:cNvSpPr>
              <a:spLocks noEditPoints="1"/>
            </p:cNvSpPr>
            <p:nvPr/>
          </p:nvSpPr>
          <p:spPr bwMode="auto">
            <a:xfrm>
              <a:off x="8975878" y="3180713"/>
              <a:ext cx="202308" cy="205518"/>
            </a:xfrm>
            <a:custGeom>
              <a:avLst/>
              <a:gdLst>
                <a:gd name="T0" fmla="*/ 104 w 104"/>
                <a:gd name="T1" fmla="*/ 25 h 105"/>
                <a:gd name="T2" fmla="*/ 27 w 104"/>
                <a:gd name="T3" fmla="*/ 7 h 105"/>
                <a:gd name="T4" fmla="*/ 23 w 104"/>
                <a:gd name="T5" fmla="*/ 8 h 105"/>
                <a:gd name="T6" fmla="*/ 14 w 104"/>
                <a:gd name="T7" fmla="*/ 4 h 105"/>
                <a:gd name="T8" fmla="*/ 0 w 104"/>
                <a:gd name="T9" fmla="*/ 0 h 105"/>
                <a:gd name="T10" fmla="*/ 22 w 104"/>
                <a:gd name="T11" fmla="*/ 105 h 105"/>
                <a:gd name="T12" fmla="*/ 104 w 104"/>
                <a:gd name="T13" fmla="*/ 25 h 105"/>
                <a:gd name="T14" fmla="*/ 73 w 104"/>
                <a:gd name="T15" fmla="*/ 20 h 105"/>
                <a:gd name="T16" fmla="*/ 84 w 104"/>
                <a:gd name="T17" fmla="*/ 31 h 105"/>
                <a:gd name="T18" fmla="*/ 73 w 104"/>
                <a:gd name="T19" fmla="*/ 42 h 105"/>
                <a:gd name="T20" fmla="*/ 62 w 104"/>
                <a:gd name="T21" fmla="*/ 31 h 105"/>
                <a:gd name="T22" fmla="*/ 73 w 104"/>
                <a:gd name="T23" fmla="*/ 20 h 105"/>
                <a:gd name="T24" fmla="*/ 31 w 104"/>
                <a:gd name="T25" fmla="*/ 62 h 105"/>
                <a:gd name="T26" fmla="*/ 13 w 104"/>
                <a:gd name="T27" fmla="*/ 43 h 105"/>
                <a:gd name="T28" fmla="*/ 31 w 104"/>
                <a:gd name="T29" fmla="*/ 24 h 105"/>
                <a:gd name="T30" fmla="*/ 50 w 104"/>
                <a:gd name="T31" fmla="*/ 43 h 105"/>
                <a:gd name="T32" fmla="*/ 31 w 104"/>
                <a:gd name="T33" fmla="*/ 6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5">
                  <a:moveTo>
                    <a:pt x="104" y="2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4" y="8"/>
                    <a:pt x="23" y="8"/>
                  </a:cubicBezTo>
                  <a:cubicBezTo>
                    <a:pt x="19" y="8"/>
                    <a:pt x="16" y="6"/>
                    <a:pt x="14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62" y="97"/>
                    <a:pt x="94" y="65"/>
                    <a:pt x="104" y="25"/>
                  </a:cubicBezTo>
                  <a:close/>
                  <a:moveTo>
                    <a:pt x="73" y="20"/>
                  </a:moveTo>
                  <a:cubicBezTo>
                    <a:pt x="79" y="20"/>
                    <a:pt x="84" y="25"/>
                    <a:pt x="84" y="31"/>
                  </a:cubicBezTo>
                  <a:cubicBezTo>
                    <a:pt x="84" y="37"/>
                    <a:pt x="79" y="42"/>
                    <a:pt x="73" y="42"/>
                  </a:cubicBezTo>
                  <a:cubicBezTo>
                    <a:pt x="67" y="42"/>
                    <a:pt x="62" y="37"/>
                    <a:pt x="62" y="31"/>
                  </a:cubicBezTo>
                  <a:cubicBezTo>
                    <a:pt x="62" y="25"/>
                    <a:pt x="67" y="20"/>
                    <a:pt x="73" y="20"/>
                  </a:cubicBezTo>
                  <a:close/>
                  <a:moveTo>
                    <a:pt x="31" y="62"/>
                  </a:moveTo>
                  <a:cubicBezTo>
                    <a:pt x="21" y="62"/>
                    <a:pt x="13" y="53"/>
                    <a:pt x="13" y="43"/>
                  </a:cubicBezTo>
                  <a:cubicBezTo>
                    <a:pt x="13" y="33"/>
                    <a:pt x="21" y="24"/>
                    <a:pt x="31" y="24"/>
                  </a:cubicBezTo>
                  <a:cubicBezTo>
                    <a:pt x="42" y="24"/>
                    <a:pt x="50" y="33"/>
                    <a:pt x="50" y="43"/>
                  </a:cubicBezTo>
                  <a:cubicBezTo>
                    <a:pt x="50" y="53"/>
                    <a:pt x="42" y="62"/>
                    <a:pt x="31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613139" y="3070243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415334" y="3361235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833515" y="3070243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5635711" y="3361235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09198" y="2260426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3511393" y="2551418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355308" y="3128955"/>
            <a:ext cx="428699" cy="363670"/>
            <a:chOff x="6791325" y="3867151"/>
            <a:chExt cx="282576" cy="239712"/>
          </a:xfrm>
          <a:solidFill>
            <a:schemeClr val="bg1"/>
          </a:solidFill>
        </p:grpSpPr>
        <p:sp>
          <p:nvSpPr>
            <p:cNvPr id="24" name="Freeform 103"/>
            <p:cNvSpPr/>
            <p:nvPr/>
          </p:nvSpPr>
          <p:spPr bwMode="auto">
            <a:xfrm>
              <a:off x="6889750" y="3916363"/>
              <a:ext cx="39688" cy="58738"/>
            </a:xfrm>
            <a:custGeom>
              <a:avLst/>
              <a:gdLst>
                <a:gd name="T0" fmla="*/ 14 w 25"/>
                <a:gd name="T1" fmla="*/ 33 h 37"/>
                <a:gd name="T2" fmla="*/ 25 w 25"/>
                <a:gd name="T3" fmla="*/ 14 h 37"/>
                <a:gd name="T4" fmla="*/ 21 w 25"/>
                <a:gd name="T5" fmla="*/ 0 h 37"/>
                <a:gd name="T6" fmla="*/ 0 w 25"/>
                <a:gd name="T7" fmla="*/ 37 h 37"/>
                <a:gd name="T8" fmla="*/ 14 w 25"/>
                <a:gd name="T9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7">
                  <a:moveTo>
                    <a:pt x="14" y="33"/>
                  </a:moveTo>
                  <a:lnTo>
                    <a:pt x="25" y="14"/>
                  </a:lnTo>
                  <a:lnTo>
                    <a:pt x="21" y="0"/>
                  </a:lnTo>
                  <a:lnTo>
                    <a:pt x="0" y="37"/>
                  </a:lnTo>
                  <a:lnTo>
                    <a:pt x="1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6907213" y="3903663"/>
              <a:ext cx="166688" cy="203200"/>
            </a:xfrm>
            <a:custGeom>
              <a:avLst/>
              <a:gdLst>
                <a:gd name="T0" fmla="*/ 159 w 173"/>
                <a:gd name="T1" fmla="*/ 53 h 209"/>
                <a:gd name="T2" fmla="*/ 66 w 173"/>
                <a:gd name="T3" fmla="*/ 0 h 209"/>
                <a:gd name="T4" fmla="*/ 72 w 173"/>
                <a:gd name="T5" fmla="*/ 24 h 209"/>
                <a:gd name="T6" fmla="*/ 150 w 173"/>
                <a:gd name="T7" fmla="*/ 69 h 209"/>
                <a:gd name="T8" fmla="*/ 152 w 173"/>
                <a:gd name="T9" fmla="*/ 74 h 209"/>
                <a:gd name="T10" fmla="*/ 105 w 173"/>
                <a:gd name="T11" fmla="*/ 155 h 209"/>
                <a:gd name="T12" fmla="*/ 80 w 173"/>
                <a:gd name="T13" fmla="*/ 141 h 209"/>
                <a:gd name="T14" fmla="*/ 66 w 173"/>
                <a:gd name="T15" fmla="*/ 148 h 209"/>
                <a:gd name="T16" fmla="*/ 0 w 173"/>
                <a:gd name="T17" fmla="*/ 165 h 209"/>
                <a:gd name="T18" fmla="*/ 71 w 173"/>
                <a:gd name="T19" fmla="*/ 206 h 209"/>
                <a:gd name="T20" fmla="*/ 82 w 173"/>
                <a:gd name="T21" fmla="*/ 209 h 209"/>
                <a:gd name="T22" fmla="*/ 101 w 173"/>
                <a:gd name="T23" fmla="*/ 198 h 209"/>
                <a:gd name="T24" fmla="*/ 167 w 173"/>
                <a:gd name="T25" fmla="*/ 83 h 209"/>
                <a:gd name="T26" fmla="*/ 159 w 173"/>
                <a:gd name="T27" fmla="*/ 5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9">
                  <a:moveTo>
                    <a:pt x="159" y="53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2" y="70"/>
                    <a:pt x="153" y="72"/>
                    <a:pt x="152" y="7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76" y="144"/>
                    <a:pt x="71" y="146"/>
                    <a:pt x="66" y="148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71" y="206"/>
                    <a:pt x="71" y="206"/>
                    <a:pt x="71" y="206"/>
                  </a:cubicBezTo>
                  <a:cubicBezTo>
                    <a:pt x="74" y="208"/>
                    <a:pt x="78" y="209"/>
                    <a:pt x="82" y="209"/>
                  </a:cubicBezTo>
                  <a:cubicBezTo>
                    <a:pt x="89" y="209"/>
                    <a:pt x="97" y="205"/>
                    <a:pt x="101" y="198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73" y="73"/>
                    <a:pt x="170" y="60"/>
                    <a:pt x="15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  <p:sp>
          <p:nvSpPr>
            <p:cNvPr id="26" name="Freeform 105"/>
            <p:cNvSpPr>
              <a:spLocks noEditPoints="1"/>
            </p:cNvSpPr>
            <p:nvPr/>
          </p:nvSpPr>
          <p:spPr bwMode="auto">
            <a:xfrm>
              <a:off x="6791325" y="3867151"/>
              <a:ext cx="193675" cy="196850"/>
            </a:xfrm>
            <a:custGeom>
              <a:avLst/>
              <a:gdLst>
                <a:gd name="T0" fmla="*/ 197 w 200"/>
                <a:gd name="T1" fmla="*/ 144 h 203"/>
                <a:gd name="T2" fmla="*/ 163 w 200"/>
                <a:gd name="T3" fmla="*/ 16 h 203"/>
                <a:gd name="T4" fmla="*/ 142 w 200"/>
                <a:gd name="T5" fmla="*/ 0 h 203"/>
                <a:gd name="T6" fmla="*/ 142 w 200"/>
                <a:gd name="T7" fmla="*/ 0 h 203"/>
                <a:gd name="T8" fmla="*/ 136 w 200"/>
                <a:gd name="T9" fmla="*/ 1 h 203"/>
                <a:gd name="T10" fmla="*/ 18 w 200"/>
                <a:gd name="T11" fmla="*/ 32 h 203"/>
                <a:gd name="T12" fmla="*/ 3 w 200"/>
                <a:gd name="T13" fmla="*/ 59 h 203"/>
                <a:gd name="T14" fmla="*/ 37 w 200"/>
                <a:gd name="T15" fmla="*/ 187 h 203"/>
                <a:gd name="T16" fmla="*/ 58 w 200"/>
                <a:gd name="T17" fmla="*/ 203 h 203"/>
                <a:gd name="T18" fmla="*/ 64 w 200"/>
                <a:gd name="T19" fmla="*/ 203 h 203"/>
                <a:gd name="T20" fmla="*/ 182 w 200"/>
                <a:gd name="T21" fmla="*/ 171 h 203"/>
                <a:gd name="T22" fmla="*/ 197 w 200"/>
                <a:gd name="T23" fmla="*/ 144 h 203"/>
                <a:gd name="T24" fmla="*/ 44 w 200"/>
                <a:gd name="T25" fmla="*/ 144 h 203"/>
                <a:gd name="T26" fmla="*/ 20 w 200"/>
                <a:gd name="T27" fmla="*/ 54 h 203"/>
                <a:gd name="T28" fmla="*/ 20 w 200"/>
                <a:gd name="T29" fmla="*/ 51 h 203"/>
                <a:gd name="T30" fmla="*/ 23 w 200"/>
                <a:gd name="T31" fmla="*/ 49 h 203"/>
                <a:gd name="T32" fmla="*/ 141 w 200"/>
                <a:gd name="T33" fmla="*/ 18 h 203"/>
                <a:gd name="T34" fmla="*/ 142 w 200"/>
                <a:gd name="T35" fmla="*/ 17 h 203"/>
                <a:gd name="T36" fmla="*/ 146 w 200"/>
                <a:gd name="T37" fmla="*/ 21 h 203"/>
                <a:gd name="T38" fmla="*/ 170 w 200"/>
                <a:gd name="T39" fmla="*/ 110 h 203"/>
                <a:gd name="T40" fmla="*/ 44 w 200"/>
                <a:gd name="T41" fmla="*/ 1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" h="203">
                  <a:moveTo>
                    <a:pt x="197" y="144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160" y="6"/>
                    <a:pt x="151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0" y="0"/>
                    <a:pt x="138" y="0"/>
                    <a:pt x="136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6" y="35"/>
                    <a:pt x="0" y="47"/>
                    <a:pt x="3" y="59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0" y="197"/>
                    <a:pt x="48" y="203"/>
                    <a:pt x="58" y="203"/>
                  </a:cubicBezTo>
                  <a:cubicBezTo>
                    <a:pt x="60" y="203"/>
                    <a:pt x="62" y="203"/>
                    <a:pt x="64" y="203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194" y="168"/>
                    <a:pt x="200" y="156"/>
                    <a:pt x="197" y="144"/>
                  </a:cubicBezTo>
                  <a:close/>
                  <a:moveTo>
                    <a:pt x="44" y="14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19" y="53"/>
                    <a:pt x="20" y="52"/>
                    <a:pt x="20" y="51"/>
                  </a:cubicBezTo>
                  <a:cubicBezTo>
                    <a:pt x="21" y="51"/>
                    <a:pt x="21" y="50"/>
                    <a:pt x="23" y="49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2" y="17"/>
                    <a:pt x="142" y="17"/>
                  </a:cubicBezTo>
                  <a:cubicBezTo>
                    <a:pt x="143" y="17"/>
                    <a:pt x="145" y="18"/>
                    <a:pt x="146" y="21"/>
                  </a:cubicBezTo>
                  <a:cubicBezTo>
                    <a:pt x="170" y="110"/>
                    <a:pt x="170" y="110"/>
                    <a:pt x="170" y="110"/>
                  </a:cubicBezTo>
                  <a:lnTo>
                    <a:pt x="44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015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/>
      <p:bldP spid="27" grpId="0"/>
      <p:bldP spid="28" grpId="0" build="allAtOnce"/>
      <p:bldP spid="31" grpId="0"/>
      <p:bldP spid="32" grpId="0" build="allAtOnce"/>
      <p:bldP spid="34" grpId="0"/>
      <p:bldP spid="3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330846" y="2836193"/>
            <a:ext cx="6913563" cy="1551757"/>
          </a:xfrm>
          <a:prstGeom prst="roundRect">
            <a:avLst>
              <a:gd name="adj" fmla="val 2778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800"/>
          </a:p>
        </p:txBody>
      </p:sp>
      <p:grpSp>
        <p:nvGrpSpPr>
          <p:cNvPr id="4" name="组合 3"/>
          <p:cNvGrpSpPr/>
          <p:nvPr/>
        </p:nvGrpSpPr>
        <p:grpSpPr>
          <a:xfrm>
            <a:off x="1330846" y="2031330"/>
            <a:ext cx="6911975" cy="1020762"/>
            <a:chOff x="1330845" y="2231355"/>
            <a:chExt cx="6911975" cy="102076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5363095" y="2247230"/>
              <a:ext cx="2879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330845" y="2247230"/>
              <a:ext cx="287972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>
              <a:off x="4213745" y="2388517"/>
              <a:ext cx="1146175" cy="863600"/>
            </a:xfrm>
            <a:prstGeom prst="downArrow">
              <a:avLst>
                <a:gd name="adj1" fmla="val 52074"/>
                <a:gd name="adj2" fmla="val 57903"/>
              </a:avLst>
            </a:prstGeom>
            <a:solidFill>
              <a:srgbClr val="C8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 rot="16200000">
              <a:off x="2305570" y="2139280"/>
              <a:ext cx="908050" cy="1092200"/>
            </a:xfrm>
            <a:prstGeom prst="leftArrow">
              <a:avLst>
                <a:gd name="adj1" fmla="val 50000"/>
                <a:gd name="adj2" fmla="val 48301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 rot="16200000">
              <a:off x="2330971" y="2196429"/>
              <a:ext cx="857250" cy="981075"/>
            </a:xfrm>
            <a:prstGeom prst="leftArrow">
              <a:avLst>
                <a:gd name="adj1" fmla="val 50000"/>
                <a:gd name="adj2" fmla="val 4830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 rot="16200000">
              <a:off x="6363220" y="2139280"/>
              <a:ext cx="908050" cy="1092200"/>
            </a:xfrm>
            <a:prstGeom prst="leftArrow">
              <a:avLst>
                <a:gd name="adj1" fmla="val 50000"/>
                <a:gd name="adj2" fmla="val 48301"/>
              </a:avLst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1" name="AutoShape 22"/>
            <p:cNvSpPr>
              <a:spLocks noChangeArrowheads="1"/>
            </p:cNvSpPr>
            <p:nvPr/>
          </p:nvSpPr>
          <p:spPr bwMode="auto">
            <a:xfrm rot="16200000">
              <a:off x="6385446" y="2193254"/>
              <a:ext cx="863600" cy="981075"/>
            </a:xfrm>
            <a:prstGeom prst="leftArrow">
              <a:avLst>
                <a:gd name="adj1" fmla="val 50000"/>
                <a:gd name="adj2" fmla="val 4830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2" name="AutoShape 23"/>
            <p:cNvSpPr>
              <a:spLocks noChangeArrowheads="1"/>
            </p:cNvSpPr>
            <p:nvPr/>
          </p:nvSpPr>
          <p:spPr bwMode="auto">
            <a:xfrm rot="16200000">
              <a:off x="4305821" y="2247229"/>
              <a:ext cx="958850" cy="981075"/>
            </a:xfrm>
            <a:prstGeom prst="leftArrow">
              <a:avLst>
                <a:gd name="adj1" fmla="val 50000"/>
                <a:gd name="adj2" fmla="val 48301"/>
              </a:avLst>
            </a:prstGeom>
            <a:gradFill rotWithShape="1">
              <a:gsLst>
                <a:gs pos="0">
                  <a:schemeClr val="bg1">
                    <a:alpha val="45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</p:grp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5361509" y="1107406"/>
            <a:ext cx="2879725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400"/>
              <a:t>单击此处添加段落文字内容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330846" y="1107406"/>
            <a:ext cx="2879725" cy="936625"/>
          </a:xfrm>
          <a:prstGeom prst="roundRect">
            <a:avLst>
              <a:gd name="adj" fmla="val 5426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solidFill>
              <a:schemeClr val="bg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D0D0EA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1400"/>
              <a:t>单击此处添加段落文字内容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923233" y="781968"/>
            <a:ext cx="1657350" cy="1622425"/>
            <a:chOff x="3923233" y="981992"/>
            <a:chExt cx="1657350" cy="1622425"/>
          </a:xfrm>
        </p:grpSpPr>
        <p:grpSp>
          <p:nvGrpSpPr>
            <p:cNvPr id="16" name="Group 7"/>
            <p:cNvGrpSpPr/>
            <p:nvPr/>
          </p:nvGrpSpPr>
          <p:grpSpPr bwMode="auto">
            <a:xfrm>
              <a:off x="3923233" y="981992"/>
              <a:ext cx="1657350" cy="1622425"/>
              <a:chOff x="0" y="0"/>
              <a:chExt cx="987" cy="966"/>
            </a:xfrm>
          </p:grpSpPr>
          <p:grpSp>
            <p:nvGrpSpPr>
              <p:cNvPr id="18" name="Group 8"/>
              <p:cNvGrpSpPr/>
              <p:nvPr/>
            </p:nvGrpSpPr>
            <p:grpSpPr bwMode="auto">
              <a:xfrm>
                <a:off x="0" y="0"/>
                <a:ext cx="987" cy="966"/>
                <a:chOff x="0" y="0"/>
                <a:chExt cx="1042" cy="1019"/>
              </a:xfrm>
            </p:grpSpPr>
            <p:pic>
              <p:nvPicPr>
                <p:cNvPr id="20" name="Picture 9" descr="circuler_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Oval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solidFill>
                  <a:srgbClr val="C8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800"/>
                </a:p>
              </p:txBody>
            </p:sp>
          </p:grpSp>
          <p:pic>
            <p:nvPicPr>
              <p:cNvPr id="19" name="Picture 11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99" y="9"/>
                <a:ext cx="779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WordArt 13"/>
            <p:cNvSpPr>
              <a:spLocks noChangeArrowheads="1" noChangeShapeType="1"/>
            </p:cNvSpPr>
            <p:nvPr/>
          </p:nvSpPr>
          <p:spPr bwMode="auto">
            <a:xfrm>
              <a:off x="4224858" y="1489992"/>
              <a:ext cx="1079500" cy="6096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双击添加</a:t>
              </a:r>
            </a:p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标题文字</a:t>
              </a:r>
            </a:p>
          </p:txBody>
        </p:sp>
      </p:grp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329258" y="3242593"/>
            <a:ext cx="6915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 dirty="0">
                <a:solidFill>
                  <a:srgbClr val="333333"/>
                </a:solidFill>
                <a:latin typeface="华文细黑" panose="02010600040101010101" pitchFamily="2" charset="-122"/>
              </a:rPr>
              <a:t>单击此处添加段落文字内容     单击此处添加段落文字内容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329258" y="3667870"/>
            <a:ext cx="6915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400" dirty="0">
                <a:solidFill>
                  <a:srgbClr val="333333"/>
                </a:solidFill>
                <a:latin typeface="华文细黑" panose="02010600040101010101" pitchFamily="2" charset="-122"/>
              </a:rPr>
              <a:t>单击此处添加段落文字内容     单击此处添加段落文字内容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9204593" cy="5253773"/>
            <a:chOff x="0" y="0"/>
            <a:chExt cx="9204593" cy="525377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204593" cy="517911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screen"/>
            <a:srcRect r="55274" b="65252"/>
            <a:stretch>
              <a:fillRect/>
            </a:stretch>
          </p:blipFill>
          <p:spPr>
            <a:xfrm>
              <a:off x="1354" y="0"/>
              <a:ext cx="4381959" cy="191551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 t="15031" r="61731"/>
            <a:stretch>
              <a:fillRect/>
            </a:stretch>
          </p:blipFill>
          <p:spPr>
            <a:xfrm flipH="1">
              <a:off x="5706289" y="883357"/>
              <a:ext cx="3498304" cy="437041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354" y="3699163"/>
              <a:ext cx="9203239" cy="14692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667657" y="3443883"/>
              <a:ext cx="2061030" cy="169961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75752" y="254861"/>
              <a:ext cx="1700492" cy="111648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2148114" y="1524000"/>
            <a:ext cx="6995887" cy="1919883"/>
          </a:xfrm>
          <a:custGeom>
            <a:avLst/>
            <a:gdLst>
              <a:gd name="connsiteX0" fmla="*/ 0 w 8505371"/>
              <a:gd name="connsiteY0" fmla="*/ 0 h 2452914"/>
              <a:gd name="connsiteX1" fmla="*/ 8505371 w 8505371"/>
              <a:gd name="connsiteY1" fmla="*/ 0 h 2452914"/>
              <a:gd name="connsiteX2" fmla="*/ 8505371 w 8505371"/>
              <a:gd name="connsiteY2" fmla="*/ 2452914 h 2452914"/>
              <a:gd name="connsiteX3" fmla="*/ 0 w 8505371"/>
              <a:gd name="connsiteY3" fmla="*/ 2452914 h 2452914"/>
              <a:gd name="connsiteX4" fmla="*/ 0 w 8505371"/>
              <a:gd name="connsiteY4" fmla="*/ 0 h 2452914"/>
              <a:gd name="connsiteX0-1" fmla="*/ 1291771 w 8505371"/>
              <a:gd name="connsiteY0-2" fmla="*/ 29029 h 2452914"/>
              <a:gd name="connsiteX1-3" fmla="*/ 8505371 w 8505371"/>
              <a:gd name="connsiteY1-4" fmla="*/ 0 h 2452914"/>
              <a:gd name="connsiteX2-5" fmla="*/ 8505371 w 8505371"/>
              <a:gd name="connsiteY2-6" fmla="*/ 2452914 h 2452914"/>
              <a:gd name="connsiteX3-7" fmla="*/ 0 w 8505371"/>
              <a:gd name="connsiteY3-8" fmla="*/ 2452914 h 2452914"/>
              <a:gd name="connsiteX4-9" fmla="*/ 1291771 w 8505371"/>
              <a:gd name="connsiteY4-10" fmla="*/ 29029 h 2452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505371" h="2452914">
                <a:moveTo>
                  <a:pt x="1291771" y="29029"/>
                </a:moveTo>
                <a:lnTo>
                  <a:pt x="8505371" y="0"/>
                </a:lnTo>
                <a:lnTo>
                  <a:pt x="8505371" y="2452914"/>
                </a:lnTo>
                <a:lnTo>
                  <a:pt x="0" y="2452914"/>
                </a:lnTo>
                <a:lnTo>
                  <a:pt x="1291771" y="290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703030" y="2067428"/>
            <a:ext cx="413384" cy="1577664"/>
            <a:chOff x="7604040" y="2858169"/>
            <a:chExt cx="551178" cy="2103552"/>
          </a:xfrm>
        </p:grpSpPr>
        <p:sp>
          <p:nvSpPr>
            <p:cNvPr id="7" name="Freeform 5"/>
            <p:cNvSpPr/>
            <p:nvPr/>
          </p:nvSpPr>
          <p:spPr bwMode="auto">
            <a:xfrm>
              <a:off x="7604040" y="3909945"/>
              <a:ext cx="551178" cy="1051776"/>
            </a:xfrm>
            <a:custGeom>
              <a:avLst/>
              <a:gdLst>
                <a:gd name="T0" fmla="*/ 0 w 425"/>
                <a:gd name="T1" fmla="*/ 0 h 811"/>
                <a:gd name="T2" fmla="*/ 212 w 425"/>
                <a:gd name="T3" fmla="*/ 0 h 811"/>
                <a:gd name="T4" fmla="*/ 212 w 425"/>
                <a:gd name="T5" fmla="*/ 811 h 811"/>
                <a:gd name="T6" fmla="*/ 425 w 425"/>
                <a:gd name="T7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5" h="811">
                  <a:moveTo>
                    <a:pt x="0" y="0"/>
                  </a:moveTo>
                  <a:lnTo>
                    <a:pt x="212" y="0"/>
                  </a:lnTo>
                  <a:lnTo>
                    <a:pt x="212" y="811"/>
                  </a:lnTo>
                  <a:lnTo>
                    <a:pt x="425" y="811"/>
                  </a:lnTo>
                </a:path>
              </a:pathLst>
            </a:custGeom>
            <a:noFill/>
            <a:ln w="12700" cap="flat">
              <a:solidFill>
                <a:srgbClr val="002C4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604040" y="3909945"/>
              <a:ext cx="551178" cy="0"/>
            </a:xfrm>
            <a:prstGeom prst="line">
              <a:avLst/>
            </a:prstGeom>
            <a:noFill/>
            <a:ln w="12700" cap="flat">
              <a:solidFill>
                <a:srgbClr val="002C4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7604040" y="2858169"/>
              <a:ext cx="551178" cy="1051776"/>
            </a:xfrm>
            <a:custGeom>
              <a:avLst/>
              <a:gdLst>
                <a:gd name="T0" fmla="*/ 0 w 425"/>
                <a:gd name="T1" fmla="*/ 811 h 811"/>
                <a:gd name="T2" fmla="*/ 212 w 425"/>
                <a:gd name="T3" fmla="*/ 811 h 811"/>
                <a:gd name="T4" fmla="*/ 212 w 425"/>
                <a:gd name="T5" fmla="*/ 0 h 811"/>
                <a:gd name="T6" fmla="*/ 425 w 425"/>
                <a:gd name="T7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5" h="811">
                  <a:moveTo>
                    <a:pt x="0" y="811"/>
                  </a:moveTo>
                  <a:lnTo>
                    <a:pt x="212" y="811"/>
                  </a:lnTo>
                  <a:lnTo>
                    <a:pt x="212" y="0"/>
                  </a:lnTo>
                  <a:lnTo>
                    <a:pt x="425" y="0"/>
                  </a:lnTo>
                </a:path>
              </a:pathLst>
            </a:custGeom>
            <a:noFill/>
            <a:ln w="12700" cap="flat">
              <a:solidFill>
                <a:srgbClr val="002C4A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19" name="矩形 18"/>
          <p:cNvSpPr/>
          <p:nvPr/>
        </p:nvSpPr>
        <p:spPr>
          <a:xfrm>
            <a:off x="482142" y="1717927"/>
            <a:ext cx="438391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905" indent="-12890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82323" y="1285782"/>
            <a:ext cx="173672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072743" y="1194947"/>
            <a:ext cx="630287" cy="3322626"/>
            <a:chOff x="6763657" y="1694861"/>
            <a:chExt cx="840383" cy="4430168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763657" y="1694861"/>
              <a:ext cx="840383" cy="4430168"/>
            </a:xfrm>
            <a:prstGeom prst="rect">
              <a:avLst/>
            </a:prstGeom>
            <a:solidFill>
              <a:srgbClr val="E4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783737" y="2222304"/>
              <a:ext cx="738664" cy="340606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+mj-ea"/>
                </a:rPr>
                <a:t>点击此处添加标题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16414" y="1752285"/>
            <a:ext cx="2068860" cy="630287"/>
            <a:chOff x="8155218" y="2437977"/>
            <a:chExt cx="2758480" cy="840383"/>
          </a:xfrm>
          <a:solidFill>
            <a:schemeClr val="accent2">
              <a:lumMod val="75000"/>
            </a:schemeClr>
          </a:solidFill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155218" y="2437977"/>
              <a:ext cx="2758480" cy="84038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76643" y="2658113"/>
              <a:ext cx="2315629" cy="430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150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16414" y="2540144"/>
            <a:ext cx="2068860" cy="632233"/>
            <a:chOff x="8155218" y="3488456"/>
            <a:chExt cx="2758480" cy="842977"/>
          </a:xfrm>
          <a:solidFill>
            <a:schemeClr val="accent2">
              <a:lumMod val="75000"/>
            </a:schemeClr>
          </a:solidFill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8155218" y="3488456"/>
              <a:ext cx="2758480" cy="84297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76643" y="3709889"/>
              <a:ext cx="2315629" cy="430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150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16414" y="3329949"/>
            <a:ext cx="2068860" cy="630287"/>
            <a:chOff x="8155218" y="4541529"/>
            <a:chExt cx="2758480" cy="840383"/>
          </a:xfrm>
          <a:solidFill>
            <a:schemeClr val="accent2">
              <a:lumMod val="75000"/>
            </a:schemeClr>
          </a:solidFill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155218" y="4541529"/>
              <a:ext cx="2758480" cy="84038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76643" y="4761665"/>
              <a:ext cx="2315629" cy="430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sz="1500">
                  <a:solidFill>
                    <a:schemeClr val="bg1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571594" y="1585864"/>
            <a:ext cx="2109581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589054" y="1285781"/>
            <a:ext cx="297011" cy="246484"/>
            <a:chOff x="2780287" y="4352339"/>
            <a:chExt cx="801342" cy="665020"/>
          </a:xfrm>
          <a:solidFill>
            <a:srgbClr val="E40000"/>
          </a:solidFill>
        </p:grpSpPr>
        <p:sp>
          <p:nvSpPr>
            <p:cNvPr id="27" name="Freeform 583"/>
            <p:cNvSpPr/>
            <p:nvPr/>
          </p:nvSpPr>
          <p:spPr bwMode="auto">
            <a:xfrm>
              <a:off x="2780287" y="4352339"/>
              <a:ext cx="801342" cy="308708"/>
            </a:xfrm>
            <a:custGeom>
              <a:avLst/>
              <a:gdLst>
                <a:gd name="T0" fmla="*/ 924 w 1111"/>
                <a:gd name="T1" fmla="*/ 0 h 428"/>
                <a:gd name="T2" fmla="*/ 958 w 1111"/>
                <a:gd name="T3" fmla="*/ 55 h 428"/>
                <a:gd name="T4" fmla="*/ 542 w 1111"/>
                <a:gd name="T5" fmla="*/ 281 h 428"/>
                <a:gd name="T6" fmla="*/ 0 w 1111"/>
                <a:gd name="T7" fmla="*/ 355 h 428"/>
                <a:gd name="T8" fmla="*/ 3 w 1111"/>
                <a:gd name="T9" fmla="*/ 428 h 428"/>
                <a:gd name="T10" fmla="*/ 570 w 1111"/>
                <a:gd name="T11" fmla="*/ 355 h 428"/>
                <a:gd name="T12" fmla="*/ 986 w 1111"/>
                <a:gd name="T13" fmla="*/ 121 h 428"/>
                <a:gd name="T14" fmla="*/ 1021 w 1111"/>
                <a:gd name="T15" fmla="*/ 184 h 428"/>
                <a:gd name="T16" fmla="*/ 1111 w 1111"/>
                <a:gd name="T17" fmla="*/ 0 h 428"/>
                <a:gd name="T18" fmla="*/ 924 w 1111"/>
                <a:gd name="T1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428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" name="Freeform 584"/>
            <p:cNvSpPr/>
            <p:nvPr/>
          </p:nvSpPr>
          <p:spPr bwMode="auto">
            <a:xfrm>
              <a:off x="3291674" y="4505971"/>
              <a:ext cx="208450" cy="511387"/>
            </a:xfrm>
            <a:custGeom>
              <a:avLst/>
              <a:gdLst>
                <a:gd name="T0" fmla="*/ 0 w 289"/>
                <a:gd name="T1" fmla="*/ 709 h 709"/>
                <a:gd name="T2" fmla="*/ 289 w 289"/>
                <a:gd name="T3" fmla="*/ 709 h 709"/>
                <a:gd name="T4" fmla="*/ 289 w 289"/>
                <a:gd name="T5" fmla="*/ 0 h 709"/>
                <a:gd name="T6" fmla="*/ 0 w 289"/>
                <a:gd name="T7" fmla="*/ 161 h 709"/>
                <a:gd name="T8" fmla="*/ 0 w 289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70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9" name="Freeform 585"/>
            <p:cNvSpPr/>
            <p:nvPr/>
          </p:nvSpPr>
          <p:spPr bwMode="auto">
            <a:xfrm>
              <a:off x="3039947" y="4642293"/>
              <a:ext cx="180320" cy="375065"/>
            </a:xfrm>
            <a:custGeom>
              <a:avLst/>
              <a:gdLst>
                <a:gd name="T0" fmla="*/ 0 w 250"/>
                <a:gd name="T1" fmla="*/ 520 h 520"/>
                <a:gd name="T2" fmla="*/ 250 w 250"/>
                <a:gd name="T3" fmla="*/ 520 h 520"/>
                <a:gd name="T4" fmla="*/ 250 w 250"/>
                <a:gd name="T5" fmla="*/ 0 h 520"/>
                <a:gd name="T6" fmla="*/ 0 w 250"/>
                <a:gd name="T7" fmla="*/ 42 h 520"/>
                <a:gd name="T8" fmla="*/ 0 w 25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0" name="Freeform 586"/>
            <p:cNvSpPr/>
            <p:nvPr/>
          </p:nvSpPr>
          <p:spPr bwMode="auto">
            <a:xfrm>
              <a:off x="2780287" y="4683406"/>
              <a:ext cx="189697" cy="333953"/>
            </a:xfrm>
            <a:custGeom>
              <a:avLst/>
              <a:gdLst>
                <a:gd name="T0" fmla="*/ 0 w 263"/>
                <a:gd name="T1" fmla="*/ 463 h 463"/>
                <a:gd name="T2" fmla="*/ 263 w 263"/>
                <a:gd name="T3" fmla="*/ 463 h 463"/>
                <a:gd name="T4" fmla="*/ 263 w 263"/>
                <a:gd name="T5" fmla="*/ 0 h 463"/>
                <a:gd name="T6" fmla="*/ 0 w 263"/>
                <a:gd name="T7" fmla="*/ 30 h 463"/>
                <a:gd name="T8" fmla="*/ 0 w 263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32" name="矩形 31"/>
          <p:cNvSpPr/>
          <p:nvPr/>
        </p:nvSpPr>
        <p:spPr>
          <a:xfrm>
            <a:off x="482142" y="2153093"/>
            <a:ext cx="438391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905" indent="-12890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3" name="矩形 32"/>
          <p:cNvSpPr/>
          <p:nvPr/>
        </p:nvSpPr>
        <p:spPr>
          <a:xfrm>
            <a:off x="482142" y="2588258"/>
            <a:ext cx="438391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905" indent="-12890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27048" y="3164666"/>
            <a:ext cx="173672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23773" y="3464748"/>
            <a:ext cx="2109581" cy="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618423" y="3143175"/>
            <a:ext cx="298253" cy="297172"/>
            <a:chOff x="3618897" y="2279040"/>
            <a:chExt cx="706229" cy="703668"/>
          </a:xfrm>
          <a:solidFill>
            <a:srgbClr val="E40000"/>
          </a:solidFill>
        </p:grpSpPr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avLst/>
              <a:gdLst>
                <a:gd name="T0" fmla="*/ 222 w 597"/>
                <a:gd name="T1" fmla="*/ 575 h 814"/>
                <a:gd name="T2" fmla="*/ 253 w 597"/>
                <a:gd name="T3" fmla="*/ 598 h 814"/>
                <a:gd name="T4" fmla="*/ 344 w 597"/>
                <a:gd name="T5" fmla="*/ 598 h 814"/>
                <a:gd name="T6" fmla="*/ 375 w 597"/>
                <a:gd name="T7" fmla="*/ 575 h 814"/>
                <a:gd name="T8" fmla="*/ 414 w 597"/>
                <a:gd name="T9" fmla="*/ 509 h 814"/>
                <a:gd name="T10" fmla="*/ 539 w 597"/>
                <a:gd name="T11" fmla="*/ 298 h 814"/>
                <a:gd name="T12" fmla="*/ 298 w 597"/>
                <a:gd name="T13" fmla="*/ 57 h 814"/>
                <a:gd name="T14" fmla="*/ 57 w 597"/>
                <a:gd name="T15" fmla="*/ 298 h 814"/>
                <a:gd name="T16" fmla="*/ 183 w 597"/>
                <a:gd name="T17" fmla="*/ 509 h 814"/>
                <a:gd name="T18" fmla="*/ 222 w 597"/>
                <a:gd name="T19" fmla="*/ 575 h 814"/>
                <a:gd name="T20" fmla="*/ 354 w 597"/>
                <a:gd name="T21" fmla="*/ 782 h 814"/>
                <a:gd name="T22" fmla="*/ 314 w 597"/>
                <a:gd name="T23" fmla="*/ 814 h 814"/>
                <a:gd name="T24" fmla="*/ 282 w 597"/>
                <a:gd name="T25" fmla="*/ 814 h 814"/>
                <a:gd name="T26" fmla="*/ 242 w 597"/>
                <a:gd name="T27" fmla="*/ 782 h 814"/>
                <a:gd name="T28" fmla="*/ 226 w 597"/>
                <a:gd name="T29" fmla="*/ 782 h 814"/>
                <a:gd name="T30" fmla="*/ 165 w 597"/>
                <a:gd name="T31" fmla="*/ 722 h 814"/>
                <a:gd name="T32" fmla="*/ 165 w 597"/>
                <a:gd name="T33" fmla="*/ 576 h 814"/>
                <a:gd name="T34" fmla="*/ 155 w 597"/>
                <a:gd name="T35" fmla="*/ 559 h 814"/>
                <a:gd name="T36" fmla="*/ 0 w 597"/>
                <a:gd name="T37" fmla="*/ 298 h 814"/>
                <a:gd name="T38" fmla="*/ 298 w 597"/>
                <a:gd name="T39" fmla="*/ 0 h 814"/>
                <a:gd name="T40" fmla="*/ 597 w 597"/>
                <a:gd name="T41" fmla="*/ 298 h 814"/>
                <a:gd name="T42" fmla="*/ 441 w 597"/>
                <a:gd name="T43" fmla="*/ 559 h 814"/>
                <a:gd name="T44" fmla="*/ 431 w 597"/>
                <a:gd name="T45" fmla="*/ 576 h 814"/>
                <a:gd name="T46" fmla="*/ 432 w 597"/>
                <a:gd name="T47" fmla="*/ 722 h 814"/>
                <a:gd name="T48" fmla="*/ 371 w 597"/>
                <a:gd name="T49" fmla="*/ 782 h 814"/>
                <a:gd name="T50" fmla="*/ 354 w 597"/>
                <a:gd name="T51" fmla="*/ 78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7" h="814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avLst/>
              <a:gdLst>
                <a:gd name="T0" fmla="*/ 699 w 817"/>
                <a:gd name="T1" fmla="*/ 406 h 432"/>
                <a:gd name="T2" fmla="*/ 692 w 817"/>
                <a:gd name="T3" fmla="*/ 380 h 432"/>
                <a:gd name="T4" fmla="*/ 718 w 817"/>
                <a:gd name="T5" fmla="*/ 373 h 432"/>
                <a:gd name="T6" fmla="*/ 755 w 817"/>
                <a:gd name="T7" fmla="*/ 394 h 432"/>
                <a:gd name="T8" fmla="*/ 762 w 817"/>
                <a:gd name="T9" fmla="*/ 420 h 432"/>
                <a:gd name="T10" fmla="*/ 736 w 817"/>
                <a:gd name="T11" fmla="*/ 427 h 432"/>
                <a:gd name="T12" fmla="*/ 699 w 817"/>
                <a:gd name="T13" fmla="*/ 406 h 432"/>
                <a:gd name="T14" fmla="*/ 718 w 817"/>
                <a:gd name="T15" fmla="*/ 59 h 432"/>
                <a:gd name="T16" fmla="*/ 692 w 817"/>
                <a:gd name="T17" fmla="*/ 52 h 432"/>
                <a:gd name="T18" fmla="*/ 699 w 817"/>
                <a:gd name="T19" fmla="*/ 26 h 432"/>
                <a:gd name="T20" fmla="*/ 736 w 817"/>
                <a:gd name="T21" fmla="*/ 5 h 432"/>
                <a:gd name="T22" fmla="*/ 762 w 817"/>
                <a:gd name="T23" fmla="*/ 12 h 432"/>
                <a:gd name="T24" fmla="*/ 755 w 817"/>
                <a:gd name="T25" fmla="*/ 38 h 432"/>
                <a:gd name="T26" fmla="*/ 718 w 817"/>
                <a:gd name="T27" fmla="*/ 59 h 432"/>
                <a:gd name="T28" fmla="*/ 755 w 817"/>
                <a:gd name="T29" fmla="*/ 235 h 432"/>
                <a:gd name="T30" fmla="*/ 736 w 817"/>
                <a:gd name="T31" fmla="*/ 216 h 432"/>
                <a:gd name="T32" fmla="*/ 755 w 817"/>
                <a:gd name="T33" fmla="*/ 197 h 432"/>
                <a:gd name="T34" fmla="*/ 798 w 817"/>
                <a:gd name="T35" fmla="*/ 197 h 432"/>
                <a:gd name="T36" fmla="*/ 817 w 817"/>
                <a:gd name="T37" fmla="*/ 216 h 432"/>
                <a:gd name="T38" fmla="*/ 798 w 817"/>
                <a:gd name="T39" fmla="*/ 235 h 432"/>
                <a:gd name="T40" fmla="*/ 755 w 817"/>
                <a:gd name="T41" fmla="*/ 235 h 432"/>
                <a:gd name="T42" fmla="*/ 118 w 817"/>
                <a:gd name="T43" fmla="*/ 26 h 432"/>
                <a:gd name="T44" fmla="*/ 124 w 817"/>
                <a:gd name="T45" fmla="*/ 52 h 432"/>
                <a:gd name="T46" fmla="*/ 98 w 817"/>
                <a:gd name="T47" fmla="*/ 59 h 432"/>
                <a:gd name="T48" fmla="*/ 62 w 817"/>
                <a:gd name="T49" fmla="*/ 38 h 432"/>
                <a:gd name="T50" fmla="*/ 55 w 817"/>
                <a:gd name="T51" fmla="*/ 12 h 432"/>
                <a:gd name="T52" fmla="*/ 81 w 817"/>
                <a:gd name="T53" fmla="*/ 5 h 432"/>
                <a:gd name="T54" fmla="*/ 118 w 817"/>
                <a:gd name="T55" fmla="*/ 26 h 432"/>
                <a:gd name="T56" fmla="*/ 98 w 817"/>
                <a:gd name="T57" fmla="*/ 373 h 432"/>
                <a:gd name="T58" fmla="*/ 124 w 817"/>
                <a:gd name="T59" fmla="*/ 380 h 432"/>
                <a:gd name="T60" fmla="*/ 118 w 817"/>
                <a:gd name="T61" fmla="*/ 406 h 432"/>
                <a:gd name="T62" fmla="*/ 81 w 817"/>
                <a:gd name="T63" fmla="*/ 427 h 432"/>
                <a:gd name="T64" fmla="*/ 55 w 817"/>
                <a:gd name="T65" fmla="*/ 420 h 432"/>
                <a:gd name="T66" fmla="*/ 62 w 817"/>
                <a:gd name="T67" fmla="*/ 394 h 432"/>
                <a:gd name="T68" fmla="*/ 98 w 817"/>
                <a:gd name="T69" fmla="*/ 373 h 432"/>
                <a:gd name="T70" fmla="*/ 62 w 817"/>
                <a:gd name="T71" fmla="*/ 197 h 432"/>
                <a:gd name="T72" fmla="*/ 81 w 817"/>
                <a:gd name="T73" fmla="*/ 216 h 432"/>
                <a:gd name="T74" fmla="*/ 62 w 817"/>
                <a:gd name="T75" fmla="*/ 235 h 432"/>
                <a:gd name="T76" fmla="*/ 19 w 817"/>
                <a:gd name="T77" fmla="*/ 235 h 432"/>
                <a:gd name="T78" fmla="*/ 0 w 817"/>
                <a:gd name="T79" fmla="*/ 216 h 432"/>
                <a:gd name="T80" fmla="*/ 19 w 817"/>
                <a:gd name="T81" fmla="*/ 197 h 432"/>
                <a:gd name="T82" fmla="*/ 62 w 817"/>
                <a:gd name="T83" fmla="*/ 19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7" h="432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4" name="Freeform 11"/>
            <p:cNvSpPr/>
            <p:nvPr/>
          </p:nvSpPr>
          <p:spPr bwMode="auto">
            <a:xfrm>
              <a:off x="3845651" y="2427528"/>
              <a:ext cx="253087" cy="253452"/>
            </a:xfrm>
            <a:custGeom>
              <a:avLst/>
              <a:gdLst>
                <a:gd name="T0" fmla="*/ 3 w 293"/>
                <a:gd name="T1" fmla="*/ 38 h 293"/>
                <a:gd name="T2" fmla="*/ 16 w 293"/>
                <a:gd name="T3" fmla="*/ 15 h 293"/>
                <a:gd name="T4" fmla="*/ 39 w 293"/>
                <a:gd name="T5" fmla="*/ 28 h 293"/>
                <a:gd name="T6" fmla="*/ 50 w 293"/>
                <a:gd name="T7" fmla="*/ 65 h 293"/>
                <a:gd name="T8" fmla="*/ 91 w 293"/>
                <a:gd name="T9" fmla="*/ 53 h 293"/>
                <a:gd name="T10" fmla="*/ 91 w 293"/>
                <a:gd name="T11" fmla="*/ 53 h 293"/>
                <a:gd name="T12" fmla="*/ 127 w 293"/>
                <a:gd name="T13" fmla="*/ 48 h 293"/>
                <a:gd name="T14" fmla="*/ 127 w 293"/>
                <a:gd name="T15" fmla="*/ 19 h 293"/>
                <a:gd name="T16" fmla="*/ 146 w 293"/>
                <a:gd name="T17" fmla="*/ 0 h 293"/>
                <a:gd name="T18" fmla="*/ 165 w 293"/>
                <a:gd name="T19" fmla="*/ 19 h 293"/>
                <a:gd name="T20" fmla="*/ 165 w 293"/>
                <a:gd name="T21" fmla="*/ 48 h 293"/>
                <a:gd name="T22" fmla="*/ 202 w 293"/>
                <a:gd name="T23" fmla="*/ 53 h 293"/>
                <a:gd name="T24" fmla="*/ 202 w 293"/>
                <a:gd name="T25" fmla="*/ 53 h 293"/>
                <a:gd name="T26" fmla="*/ 202 w 293"/>
                <a:gd name="T27" fmla="*/ 53 h 293"/>
                <a:gd name="T28" fmla="*/ 242 w 293"/>
                <a:gd name="T29" fmla="*/ 65 h 293"/>
                <a:gd name="T30" fmla="*/ 253 w 293"/>
                <a:gd name="T31" fmla="*/ 28 h 293"/>
                <a:gd name="T32" fmla="*/ 277 w 293"/>
                <a:gd name="T33" fmla="*/ 15 h 293"/>
                <a:gd name="T34" fmla="*/ 290 w 293"/>
                <a:gd name="T35" fmla="*/ 38 h 293"/>
                <a:gd name="T36" fmla="*/ 220 w 293"/>
                <a:gd name="T37" fmla="*/ 278 h 293"/>
                <a:gd name="T38" fmla="*/ 196 w 293"/>
                <a:gd name="T39" fmla="*/ 290 h 293"/>
                <a:gd name="T40" fmla="*/ 183 w 293"/>
                <a:gd name="T41" fmla="*/ 267 h 293"/>
                <a:gd name="T42" fmla="*/ 232 w 293"/>
                <a:gd name="T43" fmla="*/ 102 h 293"/>
                <a:gd name="T44" fmla="*/ 194 w 293"/>
                <a:gd name="T45" fmla="*/ 90 h 293"/>
                <a:gd name="T46" fmla="*/ 194 w 293"/>
                <a:gd name="T47" fmla="*/ 90 h 293"/>
                <a:gd name="T48" fmla="*/ 165 w 293"/>
                <a:gd name="T49" fmla="*/ 86 h 293"/>
                <a:gd name="T50" fmla="*/ 165 w 293"/>
                <a:gd name="T51" fmla="*/ 132 h 293"/>
                <a:gd name="T52" fmla="*/ 146 w 293"/>
                <a:gd name="T53" fmla="*/ 151 h 293"/>
                <a:gd name="T54" fmla="*/ 127 w 293"/>
                <a:gd name="T55" fmla="*/ 132 h 293"/>
                <a:gd name="T56" fmla="*/ 127 w 293"/>
                <a:gd name="T57" fmla="*/ 86 h 293"/>
                <a:gd name="T58" fmla="*/ 99 w 293"/>
                <a:gd name="T59" fmla="*/ 90 h 293"/>
                <a:gd name="T60" fmla="*/ 99 w 293"/>
                <a:gd name="T61" fmla="*/ 90 h 293"/>
                <a:gd name="T62" fmla="*/ 61 w 293"/>
                <a:gd name="T63" fmla="*/ 102 h 293"/>
                <a:gd name="T64" fmla="*/ 109 w 293"/>
                <a:gd name="T65" fmla="*/ 267 h 293"/>
                <a:gd name="T66" fmla="*/ 96 w 293"/>
                <a:gd name="T67" fmla="*/ 290 h 293"/>
                <a:gd name="T68" fmla="*/ 73 w 293"/>
                <a:gd name="T69" fmla="*/ 278 h 293"/>
                <a:gd name="T70" fmla="*/ 3 w 293"/>
                <a:gd name="T71" fmla="*/ 3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3" h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45" name="矩形 44"/>
          <p:cNvSpPr/>
          <p:nvPr/>
        </p:nvSpPr>
        <p:spPr>
          <a:xfrm>
            <a:off x="482142" y="3616459"/>
            <a:ext cx="438391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905" indent="-12890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46" name="矩形 45"/>
          <p:cNvSpPr/>
          <p:nvPr/>
        </p:nvSpPr>
        <p:spPr>
          <a:xfrm>
            <a:off x="482142" y="4121458"/>
            <a:ext cx="438391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905" indent="-12890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2" grpId="0"/>
      <p:bldP spid="33" grpId="0"/>
      <p:bldP spid="3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>
            <a:spLocks noChangeArrowheads="1"/>
          </p:cNvSpPr>
          <p:nvPr/>
        </p:nvSpPr>
        <p:spPr bwMode="auto">
          <a:xfrm>
            <a:off x="3168650" y="1527176"/>
            <a:ext cx="5256213" cy="288925"/>
          </a:xfrm>
          <a:prstGeom prst="flowChartAlternateProcess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流程图: 可选过程 3"/>
          <p:cNvSpPr>
            <a:spLocks noChangeArrowheads="1"/>
          </p:cNvSpPr>
          <p:nvPr/>
        </p:nvSpPr>
        <p:spPr bwMode="auto">
          <a:xfrm>
            <a:off x="3168650" y="1546226"/>
            <a:ext cx="3667125" cy="250825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5651501" y="1995489"/>
            <a:ext cx="504825" cy="252412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rgbClr val="FF6E00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50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6" name="流程图: 可选过程 5"/>
          <p:cNvSpPr>
            <a:spLocks noChangeArrowheads="1"/>
          </p:cNvSpPr>
          <p:nvPr/>
        </p:nvSpPr>
        <p:spPr bwMode="auto">
          <a:xfrm>
            <a:off x="3168650" y="2319339"/>
            <a:ext cx="5256213" cy="288925"/>
          </a:xfrm>
          <a:prstGeom prst="flowChartAlternateProcess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流程图: 可选过程 6"/>
          <p:cNvSpPr>
            <a:spLocks noChangeArrowheads="1"/>
          </p:cNvSpPr>
          <p:nvPr/>
        </p:nvSpPr>
        <p:spPr bwMode="auto">
          <a:xfrm>
            <a:off x="3168650" y="2336801"/>
            <a:ext cx="2627313" cy="252413"/>
          </a:xfrm>
          <a:prstGeom prst="flowChartAlternateProcess">
            <a:avLst/>
          </a:prstGeom>
          <a:solidFill>
            <a:srgbClr val="FF6E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流程图: 可选过程 7"/>
          <p:cNvSpPr>
            <a:spLocks noChangeArrowheads="1"/>
          </p:cNvSpPr>
          <p:nvPr/>
        </p:nvSpPr>
        <p:spPr bwMode="auto">
          <a:xfrm>
            <a:off x="3203576" y="3040064"/>
            <a:ext cx="5256213" cy="287337"/>
          </a:xfrm>
          <a:prstGeom prst="flowChartAlternateProcess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流程图: 可选过程 8"/>
          <p:cNvSpPr>
            <a:spLocks noChangeArrowheads="1"/>
          </p:cNvSpPr>
          <p:nvPr/>
        </p:nvSpPr>
        <p:spPr bwMode="auto">
          <a:xfrm>
            <a:off x="3203575" y="3057526"/>
            <a:ext cx="1797050" cy="252413"/>
          </a:xfrm>
          <a:prstGeom prst="flowChartAlternateProcess">
            <a:avLst/>
          </a:prstGeom>
          <a:solidFill>
            <a:srgbClr val="FF6E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流程图: 可选过程 9"/>
          <p:cNvSpPr>
            <a:spLocks noChangeArrowheads="1"/>
          </p:cNvSpPr>
          <p:nvPr/>
        </p:nvSpPr>
        <p:spPr bwMode="auto">
          <a:xfrm>
            <a:off x="3203576" y="3832226"/>
            <a:ext cx="5256213" cy="287338"/>
          </a:xfrm>
          <a:prstGeom prst="flowChartAlternateProcess">
            <a:avLst/>
          </a:prstGeom>
          <a:solidFill>
            <a:srgbClr val="000000">
              <a:alpha val="1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流程图: 可选过程 10"/>
          <p:cNvSpPr>
            <a:spLocks noChangeArrowheads="1"/>
          </p:cNvSpPr>
          <p:nvPr/>
        </p:nvSpPr>
        <p:spPr bwMode="auto">
          <a:xfrm>
            <a:off x="3203575" y="3849689"/>
            <a:ext cx="4464050" cy="252412"/>
          </a:xfrm>
          <a:prstGeom prst="flowChartAlternateProcess">
            <a:avLst/>
          </a:prstGeom>
          <a:solidFill>
            <a:srgbClr val="C8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4860925" y="2716214"/>
            <a:ext cx="503238" cy="252412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rgbClr val="FF6E00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30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6661150" y="1203326"/>
            <a:ext cx="503238" cy="252413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65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7524750" y="3471864"/>
            <a:ext cx="503238" cy="252412"/>
          </a:xfrm>
          <a:prstGeom prst="wedgeRoundRectCallout">
            <a:avLst>
              <a:gd name="adj1" fmla="val -24569"/>
              <a:gd name="adj2" fmla="val 69968"/>
              <a:gd name="adj3" fmla="val 16667"/>
            </a:avLst>
          </a:prstGeom>
          <a:solidFill>
            <a:srgbClr val="C80000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80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2987675" y="1419225"/>
            <a:ext cx="0" cy="2774950"/>
          </a:xfrm>
          <a:prstGeom prst="line">
            <a:avLst/>
          </a:prstGeom>
          <a:noFill/>
          <a:ln w="28575" cap="flat" cmpd="sng">
            <a:solidFill>
              <a:srgbClr val="62534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16" name="TextBox 16"/>
          <p:cNvSpPr>
            <a:spLocks noChangeArrowheads="1"/>
          </p:cNvSpPr>
          <p:nvPr/>
        </p:nvSpPr>
        <p:spPr bwMode="auto">
          <a:xfrm>
            <a:off x="755800" y="1203598"/>
            <a:ext cx="2232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300000"/>
              </a:lnSpc>
            </a:pPr>
            <a:r>
              <a:rPr lang="zh-CN" altLang="en-US" sz="16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点击添加图表说明</a:t>
            </a:r>
          </a:p>
          <a:p>
            <a:pPr algn="ctr">
              <a:lnSpc>
                <a:spcPct val="300000"/>
              </a:lnSpc>
            </a:pPr>
            <a:r>
              <a:rPr lang="zh-CN" altLang="en-US" sz="16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点击添加图表说明</a:t>
            </a:r>
          </a:p>
          <a:p>
            <a:pPr algn="ctr">
              <a:lnSpc>
                <a:spcPct val="300000"/>
              </a:lnSpc>
            </a:pPr>
            <a:r>
              <a:rPr lang="zh-CN" altLang="en-US" sz="16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点击添加图表说明</a:t>
            </a:r>
            <a:endParaRPr lang="en-US" altLang="zh-CN" sz="1600" b="1" dirty="0">
              <a:solidFill>
                <a:srgbClr val="C8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300000"/>
              </a:lnSpc>
            </a:pPr>
            <a:r>
              <a:rPr lang="zh-CN" altLang="en-US" sz="16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点击添加图表说明</a:t>
            </a:r>
            <a:endParaRPr lang="zh-CN" altLang="en-US" sz="1600" b="1" dirty="0">
              <a:solidFill>
                <a:srgbClr val="C8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梯形 2"/>
          <p:cNvSpPr/>
          <p:nvPr/>
        </p:nvSpPr>
        <p:spPr>
          <a:xfrm rot="16200000">
            <a:off x="1066350" y="1829079"/>
            <a:ext cx="3016978" cy="1910333"/>
          </a:xfrm>
          <a:prstGeom prst="trapezoid">
            <a:avLst>
              <a:gd name="adj" fmla="val 73844"/>
            </a:avLst>
          </a:prstGeom>
          <a:gradFill flip="none" rotWithShape="1">
            <a:gsLst>
              <a:gs pos="29000">
                <a:schemeClr val="bg1">
                  <a:lumMod val="85000"/>
                </a:schemeClr>
              </a:gs>
              <a:gs pos="65000">
                <a:srgbClr val="FFD03B">
                  <a:alpha val="0"/>
                </a:srgbClr>
              </a:gs>
              <a:gs pos="0">
                <a:schemeClr val="bg1">
                  <a:lumMod val="75000"/>
                  <a:alpha val="6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grpSp>
        <p:nvGrpSpPr>
          <p:cNvPr id="4" name="组合 13"/>
          <p:cNvGrpSpPr/>
          <p:nvPr/>
        </p:nvGrpSpPr>
        <p:grpSpPr bwMode="auto">
          <a:xfrm>
            <a:off x="3564582" y="1785198"/>
            <a:ext cx="4895850" cy="431801"/>
            <a:chOff x="3491880" y="2492896"/>
            <a:chExt cx="4896544" cy="432382"/>
          </a:xfrm>
        </p:grpSpPr>
        <p:sp>
          <p:nvSpPr>
            <p:cNvPr id="5" name="矩形​​ 4"/>
            <p:cNvSpPr/>
            <p:nvPr/>
          </p:nvSpPr>
          <p:spPr>
            <a:xfrm>
              <a:off x="3491880" y="2492896"/>
              <a:ext cx="4896544" cy="4323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6" name="矩形​​ 6"/>
            <p:cNvSpPr>
              <a:spLocks noChangeArrowheads="1"/>
            </p:cNvSpPr>
            <p:nvPr/>
          </p:nvSpPr>
          <p:spPr bwMode="auto">
            <a:xfrm>
              <a:off x="3707904" y="2524254"/>
              <a:ext cx="1667764" cy="33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7" name="燕尾形 6"/>
            <p:cNvSpPr/>
            <p:nvPr/>
          </p:nvSpPr>
          <p:spPr>
            <a:xfrm>
              <a:off x="3563327" y="2593043"/>
              <a:ext cx="144483" cy="216191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组合 14"/>
          <p:cNvGrpSpPr/>
          <p:nvPr/>
        </p:nvGrpSpPr>
        <p:grpSpPr bwMode="auto">
          <a:xfrm>
            <a:off x="3564582" y="2304309"/>
            <a:ext cx="4895850" cy="433388"/>
            <a:chOff x="3491880" y="2492896"/>
            <a:chExt cx="4896544" cy="432416"/>
          </a:xfrm>
        </p:grpSpPr>
        <p:sp>
          <p:nvSpPr>
            <p:cNvPr id="9" name="矩形​​ 15"/>
            <p:cNvSpPr/>
            <p:nvPr/>
          </p:nvSpPr>
          <p:spPr>
            <a:xfrm>
              <a:off x="3491880" y="2492896"/>
              <a:ext cx="4896544" cy="432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10" name="矩形​​ 17"/>
            <p:cNvSpPr>
              <a:spLocks noChangeArrowheads="1"/>
            </p:cNvSpPr>
            <p:nvPr/>
          </p:nvSpPr>
          <p:spPr bwMode="auto">
            <a:xfrm>
              <a:off x="3707904" y="2524254"/>
              <a:ext cx="1667764" cy="33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3563327" y="2594268"/>
              <a:ext cx="144483" cy="215416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20"/>
          <p:cNvGrpSpPr/>
          <p:nvPr/>
        </p:nvGrpSpPr>
        <p:grpSpPr bwMode="auto">
          <a:xfrm>
            <a:off x="3564582" y="2823422"/>
            <a:ext cx="4895850" cy="433387"/>
            <a:chOff x="3491880" y="2492896"/>
            <a:chExt cx="4896544" cy="432416"/>
          </a:xfrm>
        </p:grpSpPr>
        <p:sp>
          <p:nvSpPr>
            <p:cNvPr id="13" name="矩形​​ 21"/>
            <p:cNvSpPr/>
            <p:nvPr/>
          </p:nvSpPr>
          <p:spPr>
            <a:xfrm>
              <a:off x="3491880" y="2492896"/>
              <a:ext cx="4896544" cy="432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14" name="矩形​​ 23"/>
            <p:cNvSpPr>
              <a:spLocks noChangeArrowheads="1"/>
            </p:cNvSpPr>
            <p:nvPr/>
          </p:nvSpPr>
          <p:spPr bwMode="auto">
            <a:xfrm>
              <a:off x="3707904" y="2524254"/>
              <a:ext cx="1667764" cy="33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3563327" y="2594268"/>
              <a:ext cx="144483" cy="215416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26"/>
          <p:cNvGrpSpPr/>
          <p:nvPr/>
        </p:nvGrpSpPr>
        <p:grpSpPr bwMode="auto">
          <a:xfrm>
            <a:off x="3564582" y="3342534"/>
            <a:ext cx="4895850" cy="433388"/>
            <a:chOff x="3491880" y="2492896"/>
            <a:chExt cx="4896544" cy="432416"/>
          </a:xfrm>
        </p:grpSpPr>
        <p:sp>
          <p:nvSpPr>
            <p:cNvPr id="17" name="矩形​​ 27"/>
            <p:cNvSpPr/>
            <p:nvPr/>
          </p:nvSpPr>
          <p:spPr>
            <a:xfrm>
              <a:off x="3491880" y="2492896"/>
              <a:ext cx="4896544" cy="432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18" name="矩形​​ 29"/>
            <p:cNvSpPr>
              <a:spLocks noChangeArrowheads="1"/>
            </p:cNvSpPr>
            <p:nvPr/>
          </p:nvSpPr>
          <p:spPr bwMode="auto">
            <a:xfrm>
              <a:off x="3707904" y="2524254"/>
              <a:ext cx="1667764" cy="33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itchFamily="34" charset="-122"/>
                </a:rPr>
                <a:t>点击录入内容</a:t>
              </a: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3563327" y="2594268"/>
              <a:ext cx="144483" cy="215416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0" name="矩形​​ 41"/>
          <p:cNvSpPr/>
          <p:nvPr/>
        </p:nvSpPr>
        <p:spPr>
          <a:xfrm>
            <a:off x="3556644" y="1275606"/>
            <a:ext cx="4897438" cy="431800"/>
          </a:xfrm>
          <a:prstGeom prst="rect">
            <a:avLst/>
          </a:prstGeom>
          <a:solidFill>
            <a:srgbClr val="C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点击此处录入标题内容</a:t>
            </a:r>
          </a:p>
        </p:txBody>
      </p:sp>
      <p:sp>
        <p:nvSpPr>
          <p:cNvPr id="21" name="矩形​​ 46"/>
          <p:cNvSpPr/>
          <p:nvPr/>
        </p:nvSpPr>
        <p:spPr>
          <a:xfrm>
            <a:off x="3545532" y="3860056"/>
            <a:ext cx="4895850" cy="433388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点击此处录入标题内容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043608" y="1951919"/>
            <a:ext cx="1657350" cy="1622425"/>
            <a:chOff x="1043608" y="1951918"/>
            <a:chExt cx="1657350" cy="1622425"/>
          </a:xfrm>
        </p:grpSpPr>
        <p:grpSp>
          <p:nvGrpSpPr>
            <p:cNvPr id="23" name="Group 7"/>
            <p:cNvGrpSpPr/>
            <p:nvPr/>
          </p:nvGrpSpPr>
          <p:grpSpPr bwMode="auto">
            <a:xfrm>
              <a:off x="1043608" y="1951918"/>
              <a:ext cx="1657350" cy="1622425"/>
              <a:chOff x="0" y="0"/>
              <a:chExt cx="987" cy="966"/>
            </a:xfrm>
          </p:grpSpPr>
          <p:grpSp>
            <p:nvGrpSpPr>
              <p:cNvPr id="25" name="Group 8"/>
              <p:cNvGrpSpPr/>
              <p:nvPr/>
            </p:nvGrpSpPr>
            <p:grpSpPr bwMode="auto">
              <a:xfrm>
                <a:off x="0" y="0"/>
                <a:ext cx="987" cy="966"/>
                <a:chOff x="0" y="0"/>
                <a:chExt cx="1042" cy="1019"/>
              </a:xfrm>
            </p:grpSpPr>
            <p:pic>
              <p:nvPicPr>
                <p:cNvPr id="27" name="Picture 9" descr="circuler_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" name="Oval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35" cy="1019"/>
                </a:xfrm>
                <a:prstGeom prst="ellipse">
                  <a:avLst/>
                </a:prstGeom>
                <a:solidFill>
                  <a:srgbClr val="C8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800"/>
                </a:p>
              </p:txBody>
            </p:sp>
          </p:grpSp>
          <p:pic>
            <p:nvPicPr>
              <p:cNvPr id="26" name="Picture 11" descr="Picture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99" y="9"/>
                <a:ext cx="779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WordArt 13"/>
            <p:cNvSpPr>
              <a:spLocks noChangeArrowheads="1" noChangeShapeType="1"/>
            </p:cNvSpPr>
            <p:nvPr/>
          </p:nvSpPr>
          <p:spPr bwMode="auto">
            <a:xfrm>
              <a:off x="1345233" y="2459918"/>
              <a:ext cx="1079500" cy="6096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双击添加</a:t>
              </a:r>
            </a:p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标题文字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436395">
            <a:off x="3184826" y="1018648"/>
            <a:ext cx="2757033" cy="22376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280502">
            <a:off x="378220" y="980488"/>
            <a:ext cx="2757033" cy="22376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405224">
            <a:off x="5991431" y="1011274"/>
            <a:ext cx="2757033" cy="2237672"/>
          </a:xfrm>
          <a:prstGeom prst="rect">
            <a:avLst/>
          </a:prstGeom>
        </p:spPr>
      </p:pic>
      <p:sp>
        <p:nvSpPr>
          <p:cNvPr id="6" name="Text Box 40"/>
          <p:cNvSpPr txBox="1">
            <a:spLocks noChangeArrowheads="1"/>
          </p:cNvSpPr>
          <p:nvPr/>
        </p:nvSpPr>
        <p:spPr bwMode="gray">
          <a:xfrm>
            <a:off x="611560" y="3993040"/>
            <a:ext cx="3255336" cy="7017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endParaRPr lang="zh-CN" altLang="en-US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842148" y="3616170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gray">
          <a:xfrm>
            <a:off x="3347864" y="3993040"/>
            <a:ext cx="3255336" cy="7017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endParaRPr lang="zh-CN" altLang="en-US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3722055" y="3616170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gray">
          <a:xfrm>
            <a:off x="6084168" y="3993040"/>
            <a:ext cx="3255336" cy="7017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 algn="ctr">
              <a:lnSpc>
                <a:spcPct val="120000"/>
              </a:lnSpc>
              <a:defRPr/>
            </a:pPr>
            <a:endParaRPr lang="zh-CN" altLang="en-US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gray">
          <a:xfrm>
            <a:off x="6375738" y="3616170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9622" y="156363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9392" y="156363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solidFill>
                <a:srgbClr val="C8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C8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入内容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92894" y="156363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点击录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入内容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99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99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99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99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3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204593" cy="5253773"/>
            <a:chOff x="0" y="0"/>
            <a:chExt cx="9204593" cy="5253773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204593" cy="517911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4" cstate="screen"/>
            <a:srcRect r="55274" b="65252"/>
            <a:stretch>
              <a:fillRect/>
            </a:stretch>
          </p:blipFill>
          <p:spPr>
            <a:xfrm>
              <a:off x="1354" y="0"/>
              <a:ext cx="4381959" cy="1915514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5" cstate="screen"/>
            <a:srcRect t="15031" r="61731"/>
            <a:stretch>
              <a:fillRect/>
            </a:stretch>
          </p:blipFill>
          <p:spPr>
            <a:xfrm flipH="1">
              <a:off x="5706289" y="883357"/>
              <a:ext cx="3498304" cy="4370416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354" y="3699163"/>
              <a:ext cx="9203239" cy="1469275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667657" y="3443883"/>
              <a:ext cx="2061030" cy="1699617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75752" y="254861"/>
              <a:ext cx="1700492" cy="1116485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363687" y="992392"/>
            <a:ext cx="3712028" cy="435428"/>
            <a:chOff x="4484915" y="1323189"/>
            <a:chExt cx="4949371" cy="580571"/>
          </a:xfrm>
        </p:grpSpPr>
        <p:sp>
          <p:nvSpPr>
            <p:cNvPr id="7" name="矩形 6"/>
            <p:cNvSpPr/>
            <p:nvPr/>
          </p:nvSpPr>
          <p:spPr>
            <a:xfrm>
              <a:off x="4484915" y="1323189"/>
              <a:ext cx="4949371" cy="5805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52458" y="1385266"/>
              <a:ext cx="28110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单击添加文字标题内容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63686" y="992392"/>
            <a:ext cx="947057" cy="444523"/>
            <a:chOff x="4484915" y="1323189"/>
            <a:chExt cx="1262742" cy="592697"/>
          </a:xfrm>
        </p:grpSpPr>
        <p:sp>
          <p:nvSpPr>
            <p:cNvPr id="8" name="五边形 7"/>
            <p:cNvSpPr/>
            <p:nvPr/>
          </p:nvSpPr>
          <p:spPr>
            <a:xfrm>
              <a:off x="4484915" y="1323189"/>
              <a:ext cx="1262742" cy="592697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501858" y="1428808"/>
              <a:ext cx="93871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63687" y="1756183"/>
            <a:ext cx="3712028" cy="435428"/>
            <a:chOff x="4484915" y="1323189"/>
            <a:chExt cx="4949371" cy="580571"/>
          </a:xfrm>
        </p:grpSpPr>
        <p:sp>
          <p:nvSpPr>
            <p:cNvPr id="14" name="矩形 13"/>
            <p:cNvSpPr/>
            <p:nvPr/>
          </p:nvSpPr>
          <p:spPr>
            <a:xfrm>
              <a:off x="4484915" y="1323189"/>
              <a:ext cx="4949371" cy="5805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052458" y="1385266"/>
              <a:ext cx="28110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单击添加文字标题内容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63686" y="1756183"/>
            <a:ext cx="947057" cy="444523"/>
            <a:chOff x="4484915" y="1323189"/>
            <a:chExt cx="1262742" cy="592697"/>
          </a:xfrm>
        </p:grpSpPr>
        <p:sp>
          <p:nvSpPr>
            <p:cNvPr id="17" name="五边形 16"/>
            <p:cNvSpPr/>
            <p:nvPr/>
          </p:nvSpPr>
          <p:spPr>
            <a:xfrm>
              <a:off x="4484915" y="1323189"/>
              <a:ext cx="1262742" cy="592697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501858" y="1428808"/>
              <a:ext cx="93871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63687" y="2507298"/>
            <a:ext cx="3712028" cy="435428"/>
            <a:chOff x="4484915" y="1323189"/>
            <a:chExt cx="4949371" cy="580571"/>
          </a:xfrm>
        </p:grpSpPr>
        <p:sp>
          <p:nvSpPr>
            <p:cNvPr id="20" name="矩形 19"/>
            <p:cNvSpPr/>
            <p:nvPr/>
          </p:nvSpPr>
          <p:spPr>
            <a:xfrm>
              <a:off x="4484915" y="1323189"/>
              <a:ext cx="4949371" cy="5805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52458" y="1385266"/>
              <a:ext cx="28110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单击添加文字标题内容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363686" y="2507298"/>
            <a:ext cx="947057" cy="444523"/>
            <a:chOff x="4484915" y="1323189"/>
            <a:chExt cx="1262742" cy="592697"/>
          </a:xfrm>
        </p:grpSpPr>
        <p:sp>
          <p:nvSpPr>
            <p:cNvPr id="23" name="五边形 22"/>
            <p:cNvSpPr/>
            <p:nvPr/>
          </p:nvSpPr>
          <p:spPr>
            <a:xfrm>
              <a:off x="4484915" y="1323189"/>
              <a:ext cx="1262742" cy="592697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501858" y="1428808"/>
              <a:ext cx="93871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363687" y="3232127"/>
            <a:ext cx="3712028" cy="435428"/>
            <a:chOff x="4484915" y="1323189"/>
            <a:chExt cx="4949371" cy="580571"/>
          </a:xfrm>
        </p:grpSpPr>
        <p:sp>
          <p:nvSpPr>
            <p:cNvPr id="26" name="矩形 25"/>
            <p:cNvSpPr/>
            <p:nvPr/>
          </p:nvSpPr>
          <p:spPr>
            <a:xfrm>
              <a:off x="4484915" y="1323189"/>
              <a:ext cx="4949371" cy="5805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052458" y="1385266"/>
              <a:ext cx="28110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单击添加文字标题内容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63686" y="3232127"/>
            <a:ext cx="947057" cy="444523"/>
            <a:chOff x="4484915" y="1323189"/>
            <a:chExt cx="1262742" cy="592697"/>
          </a:xfrm>
        </p:grpSpPr>
        <p:sp>
          <p:nvSpPr>
            <p:cNvPr id="29" name="五边形 28"/>
            <p:cNvSpPr/>
            <p:nvPr/>
          </p:nvSpPr>
          <p:spPr>
            <a:xfrm>
              <a:off x="4484915" y="1323189"/>
              <a:ext cx="1262742" cy="592697"/>
            </a:xfrm>
            <a:prstGeom prst="homePlat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501858" y="1428808"/>
              <a:ext cx="938718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第四部分</a:t>
              </a:r>
            </a:p>
          </p:txBody>
        </p:sp>
      </p:grpSp>
      <p:sp>
        <p:nvSpPr>
          <p:cNvPr id="6" name="椭圆 5"/>
          <p:cNvSpPr/>
          <p:nvPr/>
        </p:nvSpPr>
        <p:spPr>
          <a:xfrm>
            <a:off x="1015019" y="1297748"/>
            <a:ext cx="1953037" cy="19476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47316" y="1509797"/>
            <a:ext cx="946413" cy="15510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9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/>
          <p:cNvGrpSpPr/>
          <p:nvPr/>
        </p:nvGrpSpPr>
        <p:grpSpPr>
          <a:xfrm>
            <a:off x="850594" y="926318"/>
            <a:ext cx="2348372" cy="3576082"/>
            <a:chOff x="883517" y="2120932"/>
            <a:chExt cx="2348372" cy="3576082"/>
          </a:xfrm>
        </p:grpSpPr>
        <p:sp>
          <p:nvSpPr>
            <p:cNvPr id="87" name="AutoShape 6"/>
            <p:cNvSpPr>
              <a:spLocks noChangeArrowheads="1"/>
            </p:cNvSpPr>
            <p:nvPr/>
          </p:nvSpPr>
          <p:spPr bwMode="ltGray">
            <a:xfrm>
              <a:off x="883517" y="2120932"/>
              <a:ext cx="2348372" cy="3576082"/>
            </a:xfrm>
            <a:prstGeom prst="roundRect">
              <a:avLst>
                <a:gd name="adj" fmla="val 2259"/>
              </a:avLst>
            </a:prstGeom>
            <a:gradFill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rgbClr val="C7C7C7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Text Box 11"/>
            <p:cNvSpPr txBox="1">
              <a:spLocks noChangeArrowheads="1"/>
            </p:cNvSpPr>
            <p:nvPr/>
          </p:nvSpPr>
          <p:spPr bwMode="white">
            <a:xfrm>
              <a:off x="955095" y="2157485"/>
              <a:ext cx="2211308" cy="396134"/>
            </a:xfrm>
            <a:prstGeom prst="rect">
              <a:avLst/>
            </a:prstGeom>
            <a:gradFill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lt1"/>
                  </a:solidFill>
                  <a:latin typeface="+mj-lt"/>
                  <a:ea typeface="微软雅黑" panose="020B0503020204020204" pitchFamily="34" charset="-122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defTabSz="914400">
                <a:defRPr/>
              </a:pPr>
              <a:r>
                <a:rPr lang="zh-CN" altLang="zh-CN" sz="1800" kern="0" dirty="0">
                  <a:solidFill>
                    <a:sysClr val="window" lastClr="FFFFFF">
                      <a:lumMod val="95000"/>
                    </a:sysClr>
                  </a:solidFill>
                  <a:latin typeface="微软雅黑" panose="020B0503020204020204" pitchFamily="34" charset="-122"/>
                  <a:cs typeface="宋体" panose="02010600030101010101" pitchFamily="2" charset="-122"/>
                </a:rPr>
                <a:t>单击此处添加标题</a:t>
              </a:r>
            </a:p>
          </p:txBody>
        </p:sp>
        <p:sp>
          <p:nvSpPr>
            <p:cNvPr id="89" name="Rectangle 14"/>
            <p:cNvSpPr>
              <a:spLocks noChangeArrowheads="1"/>
            </p:cNvSpPr>
            <p:nvPr/>
          </p:nvSpPr>
          <p:spPr bwMode="black">
            <a:xfrm>
              <a:off x="1055483" y="2705777"/>
              <a:ext cx="88678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>
                <a:buFontTx/>
                <a:buChar char="•"/>
                <a:defRPr/>
              </a:pP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886954" y="926318"/>
            <a:ext cx="2354464" cy="3576082"/>
            <a:chOff x="5992902" y="1403366"/>
            <a:chExt cx="2354464" cy="3576082"/>
          </a:xfrm>
        </p:grpSpPr>
        <p:grpSp>
          <p:nvGrpSpPr>
            <p:cNvPr id="92" name="组合 91"/>
            <p:cNvGrpSpPr/>
            <p:nvPr/>
          </p:nvGrpSpPr>
          <p:grpSpPr>
            <a:xfrm>
              <a:off x="5992902" y="1403366"/>
              <a:ext cx="2354464" cy="3576082"/>
              <a:chOff x="5919877" y="2120932"/>
              <a:chExt cx="2354464" cy="3576082"/>
            </a:xfrm>
          </p:grpSpPr>
          <p:sp>
            <p:nvSpPr>
              <p:cNvPr id="94" name="AutoShape 5"/>
              <p:cNvSpPr>
                <a:spLocks noChangeArrowheads="1"/>
              </p:cNvSpPr>
              <p:nvPr/>
            </p:nvSpPr>
            <p:spPr bwMode="ltGray">
              <a:xfrm>
                <a:off x="5919877" y="2120932"/>
                <a:ext cx="2354464" cy="3576082"/>
              </a:xfrm>
              <a:prstGeom prst="roundRect">
                <a:avLst>
                  <a:gd name="adj" fmla="val 2259"/>
                </a:avLst>
              </a:prstGeom>
              <a:gradFill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rgbClr val="C7C7C7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AutoShape 12"/>
              <p:cNvSpPr>
                <a:spLocks noChangeArrowheads="1"/>
              </p:cNvSpPr>
              <p:nvPr/>
            </p:nvSpPr>
            <p:spPr bwMode="gray">
              <a:xfrm>
                <a:off x="5960997" y="2175761"/>
                <a:ext cx="2275271" cy="408173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C00000">
                      <a:lumMod val="60000"/>
                      <a:lumOff val="4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zh-CN" sz="1800" b="1" kern="0" dirty="0">
                    <a:solidFill>
                      <a:sysClr val="window" lastClr="FFFFFF">
                        <a:lumMod val="95000"/>
                      </a:sys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单击此处添加标题</a:t>
                </a:r>
              </a:p>
            </p:txBody>
          </p:sp>
          <p:sp>
            <p:nvSpPr>
              <p:cNvPr id="96" name="Text Box 13"/>
              <p:cNvSpPr txBox="1">
                <a:spLocks noChangeArrowheads="1"/>
              </p:cNvSpPr>
              <p:nvPr/>
            </p:nvSpPr>
            <p:spPr bwMode="white">
              <a:xfrm>
                <a:off x="6206190" y="2157485"/>
                <a:ext cx="1787931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defTabSz="914400" eaLnBrk="1" hangingPunct="1">
                  <a:spcBef>
                    <a:spcPct val="50000"/>
                  </a:spcBef>
                  <a:defRPr/>
                </a:pPr>
                <a:r>
                  <a:rPr lang="en-US" altLang="zh-CN" sz="2200" b="1" kern="0" dirty="0">
                    <a:solidFill>
                      <a:srgbClr val="FEFEF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  </a:t>
                </a:r>
              </a:p>
            </p:txBody>
          </p:sp>
        </p:grpSp>
        <p:sp>
          <p:nvSpPr>
            <p:cNvPr id="93" name="Rectangle 15"/>
            <p:cNvSpPr>
              <a:spLocks noChangeArrowheads="1"/>
            </p:cNvSpPr>
            <p:nvPr/>
          </p:nvSpPr>
          <p:spPr bwMode="black">
            <a:xfrm>
              <a:off x="6215125" y="1988211"/>
              <a:ext cx="88678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>
                <a:buFontTx/>
                <a:buChar char="•"/>
                <a:defRPr/>
              </a:pP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3361921" y="926318"/>
            <a:ext cx="2348372" cy="3576082"/>
            <a:chOff x="3394844" y="2120932"/>
            <a:chExt cx="2348372" cy="3576082"/>
          </a:xfrm>
        </p:grpSpPr>
        <p:sp>
          <p:nvSpPr>
            <p:cNvPr id="98" name="AutoShape 16"/>
            <p:cNvSpPr>
              <a:spLocks noChangeArrowheads="1"/>
            </p:cNvSpPr>
            <p:nvPr/>
          </p:nvSpPr>
          <p:spPr bwMode="ltGray">
            <a:xfrm>
              <a:off x="3394844" y="2120932"/>
              <a:ext cx="2348372" cy="3576082"/>
            </a:xfrm>
            <a:prstGeom prst="roundRect">
              <a:avLst>
                <a:gd name="adj" fmla="val 2259"/>
              </a:avLst>
            </a:prstGeom>
            <a:gradFill rotWithShape="1">
              <a:gsLst>
                <a:gs pos="0">
                  <a:sysClr val="window" lastClr="FFFFFF">
                    <a:lumMod val="85000"/>
                  </a:sysClr>
                </a:gs>
                <a:gs pos="100000">
                  <a:srgbClr val="C7C7C7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AutoShape 18"/>
            <p:cNvSpPr>
              <a:spLocks noChangeArrowheads="1"/>
            </p:cNvSpPr>
            <p:nvPr/>
          </p:nvSpPr>
          <p:spPr bwMode="gray">
            <a:xfrm>
              <a:off x="3440532" y="2175761"/>
              <a:ext cx="2260042" cy="408173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zh-CN" sz="1800" b="1" kern="0" dirty="0">
                  <a:solidFill>
                    <a:sysClr val="window" lastClr="FFFFFF">
                      <a:lumMod val="9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单击此处添加标题</a:t>
              </a:r>
            </a:p>
          </p:txBody>
        </p:sp>
        <p:sp>
          <p:nvSpPr>
            <p:cNvPr id="100" name="Rectangle 20"/>
            <p:cNvSpPr>
              <a:spLocks noChangeArrowheads="1"/>
            </p:cNvSpPr>
            <p:nvPr/>
          </p:nvSpPr>
          <p:spPr bwMode="black">
            <a:xfrm>
              <a:off x="3566810" y="2705777"/>
              <a:ext cx="88678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>
                <a:buFontTx/>
                <a:buChar char="•"/>
                <a:defRPr/>
              </a:pP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  <a:p>
              <a:pPr defTabSz="914400">
                <a:buFontTx/>
                <a:buChar char="•"/>
                <a:defRPr/>
              </a:pP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</a:t>
              </a:r>
              <a:r>
                <a:rPr lang="zh-CN" altLang="en-US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文本</a:t>
              </a:r>
              <a:r>
                <a:rPr lang="en-US" altLang="zh-CN" sz="1400" kern="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643665" y="2534642"/>
            <a:ext cx="1921292" cy="2108737"/>
            <a:chOff x="3676588" y="3729255"/>
            <a:chExt cx="1921292" cy="2108737"/>
          </a:xfrm>
        </p:grpSpPr>
        <p:pic>
          <p:nvPicPr>
            <p:cNvPr id="102" name="Picture 17" descr="light_shadow"/>
            <p:cNvPicPr>
              <a:picLocks noChangeAspect="1" noChangeArrowheads="1"/>
            </p:cNvPicPr>
            <p:nvPr/>
          </p:nvPicPr>
          <p:blipFill>
            <a:blip r:embed="rId4" cstate="screen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3839542" y="5355854"/>
              <a:ext cx="1516848" cy="42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22" descr="circuler_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gray">
            <a:xfrm>
              <a:off x="3691817" y="3802361"/>
              <a:ext cx="1800114" cy="182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Oval 23"/>
            <p:cNvSpPr>
              <a:spLocks noChangeArrowheads="1"/>
            </p:cNvSpPr>
            <p:nvPr/>
          </p:nvSpPr>
          <p:spPr bwMode="gray">
            <a:xfrm>
              <a:off x="3691817" y="3802361"/>
              <a:ext cx="1812298" cy="1826117"/>
            </a:xfrm>
            <a:prstGeom prst="ellipse">
              <a:avLst/>
            </a:prstGeom>
            <a:gradFill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</a:t>
              </a:r>
              <a:r>
                <a:rPr lang="en-US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5" name="Picture 24" descr="light_shadow1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gray">
            <a:xfrm>
              <a:off x="3676588" y="3729255"/>
              <a:ext cx="1326480" cy="1139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6" name="Group 26"/>
            <p:cNvGrpSpPr/>
            <p:nvPr/>
          </p:nvGrpSpPr>
          <p:grpSpPr bwMode="auto">
            <a:xfrm rot="17866498" flipH="1" flipV="1">
              <a:off x="4477481" y="5028462"/>
              <a:ext cx="1329298" cy="289761"/>
              <a:chOff x="1565" y="2568"/>
              <a:chExt cx="1118" cy="279"/>
            </a:xfrm>
          </p:grpSpPr>
          <p:sp>
            <p:nvSpPr>
              <p:cNvPr id="112" name="AutoShape 27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AutoShape 28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AutoShape 29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AutoShape 30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7" name="Group 31"/>
            <p:cNvGrpSpPr/>
            <p:nvPr/>
          </p:nvGrpSpPr>
          <p:grpSpPr bwMode="auto">
            <a:xfrm rot="19220038" flipH="1" flipV="1">
              <a:off x="4268582" y="5220965"/>
              <a:ext cx="1329298" cy="291327"/>
              <a:chOff x="1565" y="2568"/>
              <a:chExt cx="1118" cy="279"/>
            </a:xfrm>
          </p:grpSpPr>
          <p:sp>
            <p:nvSpPr>
              <p:cNvPr id="108" name="AutoShape 32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AutoShape 33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AutoShape 34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AutoShape 35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1164319" y="2534642"/>
            <a:ext cx="1921292" cy="2108737"/>
            <a:chOff x="1270267" y="3011689"/>
            <a:chExt cx="1921292" cy="2108737"/>
          </a:xfrm>
        </p:grpSpPr>
        <p:grpSp>
          <p:nvGrpSpPr>
            <p:cNvPr id="117" name="组合 116"/>
            <p:cNvGrpSpPr/>
            <p:nvPr/>
          </p:nvGrpSpPr>
          <p:grpSpPr>
            <a:xfrm>
              <a:off x="1270267" y="3011689"/>
              <a:ext cx="1827527" cy="2108737"/>
              <a:chOff x="1197242" y="3729255"/>
              <a:chExt cx="1827527" cy="2108737"/>
            </a:xfrm>
          </p:grpSpPr>
          <p:pic>
            <p:nvPicPr>
              <p:cNvPr id="123" name="Picture 8" descr="light_shadow"/>
              <p:cNvPicPr>
                <a:picLocks noChangeAspect="1" noChangeArrowheads="1"/>
              </p:cNvPicPr>
              <p:nvPr/>
            </p:nvPicPr>
            <p:blipFill>
              <a:blip r:embed="rId4" cstate="screen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1328215" y="5355854"/>
                <a:ext cx="1516848" cy="420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4" name="Picture 37" descr="circuler_1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gray">
              <a:xfrm>
                <a:off x="1212471" y="3802361"/>
                <a:ext cx="1800114" cy="1821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" name="Oval 38"/>
              <p:cNvSpPr>
                <a:spLocks noChangeArrowheads="1"/>
              </p:cNvSpPr>
              <p:nvPr/>
            </p:nvSpPr>
            <p:spPr bwMode="gray">
              <a:xfrm>
                <a:off x="1212471" y="3802361"/>
                <a:ext cx="1812298" cy="1826117"/>
              </a:xfrm>
              <a:prstGeom prst="ellipse">
                <a:avLst/>
              </a:prstGeom>
              <a:gradFill>
                <a:gsLst>
                  <a:gs pos="0">
                    <a:srgbClr val="C00000">
                      <a:lumMod val="60000"/>
                      <a:lumOff val="4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defTabSz="914400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此处添加文本</a:t>
                </a:r>
                <a:r>
                  <a:rPr lang="en-US" altLang="zh-CN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26" name="Picture 39" descr="light_shadow1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gray">
              <a:xfrm>
                <a:off x="1197242" y="3729255"/>
                <a:ext cx="1326480" cy="1139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7" name="Group 41"/>
              <p:cNvGrpSpPr/>
              <p:nvPr/>
            </p:nvGrpSpPr>
            <p:grpSpPr bwMode="auto">
              <a:xfrm rot="17866498" flipH="1" flipV="1">
                <a:off x="1998135" y="5028462"/>
                <a:ext cx="1329298" cy="289761"/>
                <a:chOff x="1565" y="2568"/>
                <a:chExt cx="1118" cy="279"/>
              </a:xfrm>
            </p:grpSpPr>
            <p:sp>
              <p:nvSpPr>
                <p:cNvPr id="128" name="AutoShape 4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9" name="AutoShape 4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0" name="AutoShape 4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1" name="AutoShape 4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18" name="Group 46"/>
            <p:cNvGrpSpPr/>
            <p:nvPr/>
          </p:nvGrpSpPr>
          <p:grpSpPr bwMode="auto">
            <a:xfrm rot="19220038" flipH="1" flipV="1">
              <a:off x="1862261" y="4503399"/>
              <a:ext cx="1329298" cy="291327"/>
              <a:chOff x="1565" y="2568"/>
              <a:chExt cx="1118" cy="279"/>
            </a:xfrm>
          </p:grpSpPr>
          <p:sp>
            <p:nvSpPr>
              <p:cNvPr id="119" name="AutoShape 47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AutoShape 48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AutoShape 49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AutoShape 50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2" name="组合 131"/>
          <p:cNvGrpSpPr/>
          <p:nvPr/>
        </p:nvGrpSpPr>
        <p:grpSpPr>
          <a:xfrm>
            <a:off x="6235708" y="2534642"/>
            <a:ext cx="1921292" cy="2108737"/>
            <a:chOff x="6268631" y="3729255"/>
            <a:chExt cx="1921292" cy="2108737"/>
          </a:xfrm>
        </p:grpSpPr>
        <p:pic>
          <p:nvPicPr>
            <p:cNvPr id="133" name="Picture 9" descr="light_shadow"/>
            <p:cNvPicPr>
              <a:picLocks noChangeAspect="1" noChangeArrowheads="1"/>
            </p:cNvPicPr>
            <p:nvPr/>
          </p:nvPicPr>
          <p:blipFill>
            <a:blip r:embed="rId7" cstate="screen">
              <a:lum bright="-90000" contrast="-48000"/>
            </a:blip>
            <a:srcRect/>
            <a:stretch>
              <a:fillRect/>
            </a:stretch>
          </p:blipFill>
          <p:spPr bwMode="gray">
            <a:xfrm>
              <a:off x="6446814" y="5364992"/>
              <a:ext cx="1404150" cy="408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Picture 52" descr="circuler_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gray">
            <a:xfrm>
              <a:off x="6283860" y="3802361"/>
              <a:ext cx="1800114" cy="182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Oval 53"/>
            <p:cNvSpPr>
              <a:spLocks noChangeArrowheads="1"/>
            </p:cNvSpPr>
            <p:nvPr/>
          </p:nvSpPr>
          <p:spPr bwMode="gray">
            <a:xfrm>
              <a:off x="6283860" y="3802361"/>
              <a:ext cx="1812298" cy="1826117"/>
            </a:xfrm>
            <a:prstGeom prst="ellipse">
              <a:avLst/>
            </a:prstGeom>
            <a:gradFill>
              <a:gsLst>
                <a:gs pos="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</a:t>
              </a:r>
              <a:r>
                <a:rPr lang="en-US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8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6" name="Picture 54" descr="light_shadow1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gray">
            <a:xfrm>
              <a:off x="6268631" y="3729255"/>
              <a:ext cx="1326480" cy="1139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7" name="Group 56"/>
            <p:cNvGrpSpPr/>
            <p:nvPr/>
          </p:nvGrpSpPr>
          <p:grpSpPr bwMode="auto">
            <a:xfrm rot="17866498" flipH="1" flipV="1">
              <a:off x="7069524" y="5028462"/>
              <a:ext cx="1329298" cy="289761"/>
              <a:chOff x="1565" y="2568"/>
              <a:chExt cx="1118" cy="279"/>
            </a:xfrm>
          </p:grpSpPr>
          <p:sp>
            <p:nvSpPr>
              <p:cNvPr id="143" name="AutoShape 57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AutoShape 58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AutoShape 59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AutoShape 60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8" name="Group 61"/>
            <p:cNvGrpSpPr/>
            <p:nvPr/>
          </p:nvGrpSpPr>
          <p:grpSpPr bwMode="auto">
            <a:xfrm rot="19220038" flipH="1" flipV="1">
              <a:off x="6860625" y="5220965"/>
              <a:ext cx="1329298" cy="291327"/>
              <a:chOff x="1565" y="2568"/>
              <a:chExt cx="1118" cy="279"/>
            </a:xfrm>
          </p:grpSpPr>
          <p:sp>
            <p:nvSpPr>
              <p:cNvPr id="139" name="AutoShape 62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AutoShape 63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AutoShape 64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AutoShape 65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9204593" cy="5253773"/>
            <a:chOff x="0" y="0"/>
            <a:chExt cx="9204593" cy="525377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204593" cy="517911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screen"/>
            <a:srcRect r="55274" b="65252"/>
            <a:stretch>
              <a:fillRect/>
            </a:stretch>
          </p:blipFill>
          <p:spPr>
            <a:xfrm>
              <a:off x="1354" y="0"/>
              <a:ext cx="4381959" cy="191551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 t="15031" r="61731"/>
            <a:stretch>
              <a:fillRect/>
            </a:stretch>
          </p:blipFill>
          <p:spPr>
            <a:xfrm flipH="1">
              <a:off x="5706289" y="883357"/>
              <a:ext cx="3498304" cy="437041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354" y="3699163"/>
              <a:ext cx="9203239" cy="14692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667657" y="3443883"/>
              <a:ext cx="2061030" cy="169961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75752" y="254861"/>
              <a:ext cx="1700492" cy="111648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2467429" y="1658626"/>
            <a:ext cx="6737164" cy="1965882"/>
          </a:xfrm>
          <a:custGeom>
            <a:avLst/>
            <a:gdLst>
              <a:gd name="connsiteX0" fmla="*/ 0 w 8505371"/>
              <a:gd name="connsiteY0" fmla="*/ 0 h 2452914"/>
              <a:gd name="connsiteX1" fmla="*/ 8505371 w 8505371"/>
              <a:gd name="connsiteY1" fmla="*/ 0 h 2452914"/>
              <a:gd name="connsiteX2" fmla="*/ 8505371 w 8505371"/>
              <a:gd name="connsiteY2" fmla="*/ 2452914 h 2452914"/>
              <a:gd name="connsiteX3" fmla="*/ 0 w 8505371"/>
              <a:gd name="connsiteY3" fmla="*/ 2452914 h 2452914"/>
              <a:gd name="connsiteX4" fmla="*/ 0 w 8505371"/>
              <a:gd name="connsiteY4" fmla="*/ 0 h 2452914"/>
              <a:gd name="connsiteX0-1" fmla="*/ 1291771 w 8505371"/>
              <a:gd name="connsiteY0-2" fmla="*/ 29029 h 2452914"/>
              <a:gd name="connsiteX1-3" fmla="*/ 8505371 w 8505371"/>
              <a:gd name="connsiteY1-4" fmla="*/ 0 h 2452914"/>
              <a:gd name="connsiteX2-5" fmla="*/ 8505371 w 8505371"/>
              <a:gd name="connsiteY2-6" fmla="*/ 2452914 h 2452914"/>
              <a:gd name="connsiteX3-7" fmla="*/ 0 w 8505371"/>
              <a:gd name="connsiteY3-8" fmla="*/ 2452914 h 2452914"/>
              <a:gd name="connsiteX4-9" fmla="*/ 1291771 w 8505371"/>
              <a:gd name="connsiteY4-10" fmla="*/ 29029 h 2452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505371" h="2452914">
                <a:moveTo>
                  <a:pt x="1291771" y="29029"/>
                </a:moveTo>
                <a:lnTo>
                  <a:pt x="8505371" y="0"/>
                </a:lnTo>
                <a:lnTo>
                  <a:pt x="8505371" y="2452914"/>
                </a:lnTo>
                <a:lnTo>
                  <a:pt x="0" y="2452914"/>
                </a:lnTo>
                <a:lnTo>
                  <a:pt x="1291771" y="290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50" y="1257300"/>
            <a:ext cx="3943350" cy="2628900"/>
          </a:xfrm>
          <a:prstGeom prst="rect">
            <a:avLst/>
          </a:prstGeom>
          <a:noFill/>
          <a:ln w="19050">
            <a:solidFill>
              <a:srgbClr val="E4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57250" y="4217194"/>
            <a:ext cx="3943350" cy="4075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</a:rPr>
              <a:t>点击添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7250" y="3950494"/>
            <a:ext cx="1701404" cy="55399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629276" y="3634979"/>
            <a:ext cx="411956" cy="477440"/>
            <a:chOff x="7505700" y="4846638"/>
            <a:chExt cx="549275" cy="636587"/>
          </a:xfrm>
        </p:grpSpPr>
        <p:sp>
          <p:nvSpPr>
            <p:cNvPr id="5" name="六边形 4"/>
            <p:cNvSpPr/>
            <p:nvPr/>
          </p:nvSpPr>
          <p:spPr>
            <a:xfrm rot="16200000">
              <a:off x="7462044" y="4890294"/>
              <a:ext cx="636587" cy="549275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641497" y="4984329"/>
              <a:ext cx="277832" cy="362710"/>
              <a:chOff x="6548410" y="5124435"/>
              <a:chExt cx="538723" cy="703303"/>
            </a:xfrm>
            <a:solidFill>
              <a:schemeClr val="bg1"/>
            </a:solidFill>
          </p:grpSpPr>
          <p:sp>
            <p:nvSpPr>
              <p:cNvPr id="7" name="Freeform 21"/>
              <p:cNvSpPr>
                <a:spLocks noEditPoints="1"/>
              </p:cNvSpPr>
              <p:nvPr/>
            </p:nvSpPr>
            <p:spPr bwMode="auto">
              <a:xfrm>
                <a:off x="6597784" y="5124435"/>
                <a:ext cx="439976" cy="450948"/>
              </a:xfrm>
              <a:custGeom>
                <a:avLst/>
                <a:gdLst>
                  <a:gd name="T0" fmla="*/ 16 w 509"/>
                  <a:gd name="T1" fmla="*/ 394 h 522"/>
                  <a:gd name="T2" fmla="*/ 111 w 509"/>
                  <a:gd name="T3" fmla="*/ 413 h 522"/>
                  <a:gd name="T4" fmla="*/ 129 w 509"/>
                  <a:gd name="T5" fmla="*/ 414 h 522"/>
                  <a:gd name="T6" fmla="*/ 254 w 509"/>
                  <a:gd name="T7" fmla="*/ 394 h 522"/>
                  <a:gd name="T8" fmla="*/ 380 w 509"/>
                  <a:gd name="T9" fmla="*/ 414 h 522"/>
                  <a:gd name="T10" fmla="*/ 398 w 509"/>
                  <a:gd name="T11" fmla="*/ 413 h 522"/>
                  <a:gd name="T12" fmla="*/ 493 w 509"/>
                  <a:gd name="T13" fmla="*/ 394 h 522"/>
                  <a:gd name="T14" fmla="*/ 509 w 509"/>
                  <a:gd name="T15" fmla="*/ 410 h 522"/>
                  <a:gd name="T16" fmla="*/ 509 w 509"/>
                  <a:gd name="T17" fmla="*/ 432 h 522"/>
                  <a:gd name="T18" fmla="*/ 254 w 509"/>
                  <a:gd name="T19" fmla="*/ 522 h 522"/>
                  <a:gd name="T20" fmla="*/ 0 w 509"/>
                  <a:gd name="T21" fmla="*/ 432 h 522"/>
                  <a:gd name="T22" fmla="*/ 0 w 509"/>
                  <a:gd name="T23" fmla="*/ 410 h 522"/>
                  <a:gd name="T24" fmla="*/ 16 w 509"/>
                  <a:gd name="T25" fmla="*/ 394 h 522"/>
                  <a:gd name="T26" fmla="*/ 385 w 509"/>
                  <a:gd name="T27" fmla="*/ 337 h 522"/>
                  <a:gd name="T28" fmla="*/ 366 w 509"/>
                  <a:gd name="T29" fmla="*/ 334 h 522"/>
                  <a:gd name="T30" fmla="*/ 254 w 509"/>
                  <a:gd name="T31" fmla="*/ 356 h 522"/>
                  <a:gd name="T32" fmla="*/ 142 w 509"/>
                  <a:gd name="T33" fmla="*/ 334 h 522"/>
                  <a:gd name="T34" fmla="*/ 124 w 509"/>
                  <a:gd name="T35" fmla="*/ 337 h 522"/>
                  <a:gd name="T36" fmla="*/ 83 w 509"/>
                  <a:gd name="T37" fmla="*/ 305 h 522"/>
                  <a:gd name="T38" fmla="*/ 70 w 509"/>
                  <a:gd name="T39" fmla="*/ 80 h 522"/>
                  <a:gd name="T40" fmla="*/ 150 w 509"/>
                  <a:gd name="T41" fmla="*/ 0 h 522"/>
                  <a:gd name="T42" fmla="*/ 199 w 509"/>
                  <a:gd name="T43" fmla="*/ 7 h 522"/>
                  <a:gd name="T44" fmla="*/ 254 w 509"/>
                  <a:gd name="T45" fmla="*/ 0 h 522"/>
                  <a:gd name="T46" fmla="*/ 310 w 509"/>
                  <a:gd name="T47" fmla="*/ 7 h 522"/>
                  <a:gd name="T48" fmla="*/ 359 w 509"/>
                  <a:gd name="T49" fmla="*/ 0 h 522"/>
                  <a:gd name="T50" fmla="*/ 439 w 509"/>
                  <a:gd name="T51" fmla="*/ 80 h 522"/>
                  <a:gd name="T52" fmla="*/ 426 w 509"/>
                  <a:gd name="T53" fmla="*/ 305 h 522"/>
                  <a:gd name="T54" fmla="*/ 385 w 509"/>
                  <a:gd name="T55" fmla="*/ 337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9" h="522">
                    <a:moveTo>
                      <a:pt x="16" y="394"/>
                    </a:moveTo>
                    <a:cubicBezTo>
                      <a:pt x="65" y="394"/>
                      <a:pt x="88" y="405"/>
                      <a:pt x="111" y="413"/>
                    </a:cubicBezTo>
                    <a:cubicBezTo>
                      <a:pt x="117" y="415"/>
                      <a:pt x="122" y="416"/>
                      <a:pt x="129" y="414"/>
                    </a:cubicBezTo>
                    <a:cubicBezTo>
                      <a:pt x="157" y="407"/>
                      <a:pt x="205" y="394"/>
                      <a:pt x="254" y="394"/>
                    </a:cubicBezTo>
                    <a:cubicBezTo>
                      <a:pt x="304" y="394"/>
                      <a:pt x="352" y="407"/>
                      <a:pt x="380" y="414"/>
                    </a:cubicBezTo>
                    <a:cubicBezTo>
                      <a:pt x="387" y="416"/>
                      <a:pt x="392" y="415"/>
                      <a:pt x="398" y="413"/>
                    </a:cubicBezTo>
                    <a:cubicBezTo>
                      <a:pt x="421" y="405"/>
                      <a:pt x="444" y="394"/>
                      <a:pt x="493" y="394"/>
                    </a:cubicBezTo>
                    <a:cubicBezTo>
                      <a:pt x="501" y="394"/>
                      <a:pt x="509" y="402"/>
                      <a:pt x="509" y="410"/>
                    </a:cubicBezTo>
                    <a:cubicBezTo>
                      <a:pt x="509" y="432"/>
                      <a:pt x="509" y="432"/>
                      <a:pt x="509" y="432"/>
                    </a:cubicBezTo>
                    <a:cubicBezTo>
                      <a:pt x="509" y="492"/>
                      <a:pt x="366" y="522"/>
                      <a:pt x="254" y="522"/>
                    </a:cubicBezTo>
                    <a:cubicBezTo>
                      <a:pt x="143" y="522"/>
                      <a:pt x="0" y="492"/>
                      <a:pt x="0" y="432"/>
                    </a:cubicBezTo>
                    <a:cubicBezTo>
                      <a:pt x="0" y="410"/>
                      <a:pt x="0" y="410"/>
                      <a:pt x="0" y="410"/>
                    </a:cubicBezTo>
                    <a:cubicBezTo>
                      <a:pt x="0" y="401"/>
                      <a:pt x="7" y="394"/>
                      <a:pt x="16" y="394"/>
                    </a:cubicBezTo>
                    <a:close/>
                    <a:moveTo>
                      <a:pt x="385" y="337"/>
                    </a:moveTo>
                    <a:cubicBezTo>
                      <a:pt x="378" y="336"/>
                      <a:pt x="373" y="333"/>
                      <a:pt x="366" y="334"/>
                    </a:cubicBezTo>
                    <a:cubicBezTo>
                      <a:pt x="338" y="341"/>
                      <a:pt x="305" y="356"/>
                      <a:pt x="254" y="356"/>
                    </a:cubicBezTo>
                    <a:cubicBezTo>
                      <a:pt x="204" y="356"/>
                      <a:pt x="171" y="341"/>
                      <a:pt x="142" y="334"/>
                    </a:cubicBezTo>
                    <a:cubicBezTo>
                      <a:pt x="136" y="333"/>
                      <a:pt x="131" y="336"/>
                      <a:pt x="124" y="337"/>
                    </a:cubicBezTo>
                    <a:cubicBezTo>
                      <a:pt x="107" y="338"/>
                      <a:pt x="84" y="323"/>
                      <a:pt x="83" y="305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8" y="36"/>
                      <a:pt x="106" y="0"/>
                      <a:pt x="150" y="0"/>
                    </a:cubicBezTo>
                    <a:cubicBezTo>
                      <a:pt x="171" y="0"/>
                      <a:pt x="184" y="7"/>
                      <a:pt x="199" y="7"/>
                    </a:cubicBezTo>
                    <a:cubicBezTo>
                      <a:pt x="214" y="7"/>
                      <a:pt x="233" y="0"/>
                      <a:pt x="254" y="0"/>
                    </a:cubicBezTo>
                    <a:cubicBezTo>
                      <a:pt x="276" y="0"/>
                      <a:pt x="295" y="7"/>
                      <a:pt x="310" y="7"/>
                    </a:cubicBezTo>
                    <a:cubicBezTo>
                      <a:pt x="325" y="7"/>
                      <a:pt x="338" y="0"/>
                      <a:pt x="359" y="0"/>
                    </a:cubicBezTo>
                    <a:cubicBezTo>
                      <a:pt x="403" y="0"/>
                      <a:pt x="439" y="36"/>
                      <a:pt x="439" y="80"/>
                    </a:cubicBezTo>
                    <a:cubicBezTo>
                      <a:pt x="439" y="155"/>
                      <a:pt x="426" y="230"/>
                      <a:pt x="426" y="305"/>
                    </a:cubicBezTo>
                    <a:cubicBezTo>
                      <a:pt x="426" y="323"/>
                      <a:pt x="402" y="338"/>
                      <a:pt x="385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Freeform 22"/>
              <p:cNvSpPr>
                <a:spLocks noEditPoints="1"/>
              </p:cNvSpPr>
              <p:nvPr/>
            </p:nvSpPr>
            <p:spPr bwMode="auto">
              <a:xfrm>
                <a:off x="6548410" y="5257562"/>
                <a:ext cx="538723" cy="570176"/>
              </a:xfrm>
              <a:custGeom>
                <a:avLst/>
                <a:gdLst>
                  <a:gd name="T0" fmla="*/ 100 w 623"/>
                  <a:gd name="T1" fmla="*/ 153 h 660"/>
                  <a:gd name="T2" fmla="*/ 73 w 623"/>
                  <a:gd name="T3" fmla="*/ 183 h 660"/>
                  <a:gd name="T4" fmla="*/ 43 w 623"/>
                  <a:gd name="T5" fmla="*/ 156 h 660"/>
                  <a:gd name="T6" fmla="*/ 30 w 623"/>
                  <a:gd name="T7" fmla="*/ 45 h 660"/>
                  <a:gd name="T8" fmla="*/ 94 w 623"/>
                  <a:gd name="T9" fmla="*/ 41 h 660"/>
                  <a:gd name="T10" fmla="*/ 100 w 623"/>
                  <a:gd name="T11" fmla="*/ 153 h 660"/>
                  <a:gd name="T12" fmla="*/ 76 w 623"/>
                  <a:gd name="T13" fmla="*/ 502 h 660"/>
                  <a:gd name="T14" fmla="*/ 57 w 623"/>
                  <a:gd name="T15" fmla="*/ 521 h 660"/>
                  <a:gd name="T16" fmla="*/ 38 w 623"/>
                  <a:gd name="T17" fmla="*/ 502 h 660"/>
                  <a:gd name="T18" fmla="*/ 38 w 623"/>
                  <a:gd name="T19" fmla="*/ 487 h 660"/>
                  <a:gd name="T20" fmla="*/ 78 w 623"/>
                  <a:gd name="T21" fmla="*/ 440 h 660"/>
                  <a:gd name="T22" fmla="*/ 289 w 623"/>
                  <a:gd name="T23" fmla="*/ 406 h 660"/>
                  <a:gd name="T24" fmla="*/ 334 w 623"/>
                  <a:gd name="T25" fmla="*/ 406 h 660"/>
                  <a:gd name="T26" fmla="*/ 545 w 623"/>
                  <a:gd name="T27" fmla="*/ 440 h 660"/>
                  <a:gd name="T28" fmla="*/ 585 w 623"/>
                  <a:gd name="T29" fmla="*/ 487 h 660"/>
                  <a:gd name="T30" fmla="*/ 585 w 623"/>
                  <a:gd name="T31" fmla="*/ 502 h 660"/>
                  <a:gd name="T32" fmla="*/ 566 w 623"/>
                  <a:gd name="T33" fmla="*/ 521 h 660"/>
                  <a:gd name="T34" fmla="*/ 547 w 623"/>
                  <a:gd name="T35" fmla="*/ 502 h 660"/>
                  <a:gd name="T36" fmla="*/ 547 w 623"/>
                  <a:gd name="T37" fmla="*/ 490 h 660"/>
                  <a:gd name="T38" fmla="*/ 538 w 623"/>
                  <a:gd name="T39" fmla="*/ 481 h 660"/>
                  <a:gd name="T40" fmla="*/ 341 w 623"/>
                  <a:gd name="T41" fmla="*/ 468 h 660"/>
                  <a:gd name="T42" fmla="*/ 334 w 623"/>
                  <a:gd name="T43" fmla="*/ 470 h 660"/>
                  <a:gd name="T44" fmla="*/ 331 w 623"/>
                  <a:gd name="T45" fmla="*/ 477 h 660"/>
                  <a:gd name="T46" fmla="*/ 331 w 623"/>
                  <a:gd name="T47" fmla="*/ 502 h 660"/>
                  <a:gd name="T48" fmla="*/ 311 w 623"/>
                  <a:gd name="T49" fmla="*/ 521 h 660"/>
                  <a:gd name="T50" fmla="*/ 292 w 623"/>
                  <a:gd name="T51" fmla="*/ 502 h 660"/>
                  <a:gd name="T52" fmla="*/ 292 w 623"/>
                  <a:gd name="T53" fmla="*/ 477 h 660"/>
                  <a:gd name="T54" fmla="*/ 289 w 623"/>
                  <a:gd name="T55" fmla="*/ 470 h 660"/>
                  <a:gd name="T56" fmla="*/ 282 w 623"/>
                  <a:gd name="T57" fmla="*/ 468 h 660"/>
                  <a:gd name="T58" fmla="*/ 85 w 623"/>
                  <a:gd name="T59" fmla="*/ 481 h 660"/>
                  <a:gd name="T60" fmla="*/ 76 w 623"/>
                  <a:gd name="T61" fmla="*/ 490 h 660"/>
                  <a:gd name="T62" fmla="*/ 76 w 623"/>
                  <a:gd name="T63" fmla="*/ 502 h 660"/>
                  <a:gd name="T64" fmla="*/ 566 w 623"/>
                  <a:gd name="T65" fmla="*/ 545 h 660"/>
                  <a:gd name="T66" fmla="*/ 623 w 623"/>
                  <a:gd name="T67" fmla="*/ 602 h 660"/>
                  <a:gd name="T68" fmla="*/ 566 w 623"/>
                  <a:gd name="T69" fmla="*/ 660 h 660"/>
                  <a:gd name="T70" fmla="*/ 509 w 623"/>
                  <a:gd name="T71" fmla="*/ 602 h 660"/>
                  <a:gd name="T72" fmla="*/ 566 w 623"/>
                  <a:gd name="T73" fmla="*/ 545 h 660"/>
                  <a:gd name="T74" fmla="*/ 57 w 623"/>
                  <a:gd name="T75" fmla="*/ 545 h 660"/>
                  <a:gd name="T76" fmla="*/ 114 w 623"/>
                  <a:gd name="T77" fmla="*/ 602 h 660"/>
                  <a:gd name="T78" fmla="*/ 57 w 623"/>
                  <a:gd name="T79" fmla="*/ 660 h 660"/>
                  <a:gd name="T80" fmla="*/ 0 w 623"/>
                  <a:gd name="T81" fmla="*/ 602 h 660"/>
                  <a:gd name="T82" fmla="*/ 57 w 623"/>
                  <a:gd name="T83" fmla="*/ 545 h 660"/>
                  <a:gd name="T84" fmla="*/ 311 w 623"/>
                  <a:gd name="T85" fmla="*/ 545 h 660"/>
                  <a:gd name="T86" fmla="*/ 369 w 623"/>
                  <a:gd name="T87" fmla="*/ 602 h 660"/>
                  <a:gd name="T88" fmla="*/ 311 w 623"/>
                  <a:gd name="T89" fmla="*/ 660 h 660"/>
                  <a:gd name="T90" fmla="*/ 254 w 623"/>
                  <a:gd name="T91" fmla="*/ 602 h 660"/>
                  <a:gd name="T92" fmla="*/ 311 w 623"/>
                  <a:gd name="T93" fmla="*/ 545 h 660"/>
                  <a:gd name="T94" fmla="*/ 580 w 623"/>
                  <a:gd name="T95" fmla="*/ 156 h 660"/>
                  <a:gd name="T96" fmla="*/ 550 w 623"/>
                  <a:gd name="T97" fmla="*/ 183 h 660"/>
                  <a:gd name="T98" fmla="*/ 523 w 623"/>
                  <a:gd name="T99" fmla="*/ 153 h 660"/>
                  <a:gd name="T100" fmla="*/ 529 w 623"/>
                  <a:gd name="T101" fmla="*/ 41 h 660"/>
                  <a:gd name="T102" fmla="*/ 593 w 623"/>
                  <a:gd name="T103" fmla="*/ 45 h 660"/>
                  <a:gd name="T104" fmla="*/ 580 w 623"/>
                  <a:gd name="T105" fmla="*/ 156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3" h="660">
                    <a:moveTo>
                      <a:pt x="100" y="153"/>
                    </a:moveTo>
                    <a:cubicBezTo>
                      <a:pt x="101" y="169"/>
                      <a:pt x="89" y="182"/>
                      <a:pt x="73" y="183"/>
                    </a:cubicBezTo>
                    <a:cubicBezTo>
                      <a:pt x="57" y="184"/>
                      <a:pt x="44" y="172"/>
                      <a:pt x="43" y="15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12"/>
                      <a:pt x="91" y="0"/>
                      <a:pt x="94" y="41"/>
                    </a:cubicBezTo>
                    <a:cubicBezTo>
                      <a:pt x="100" y="153"/>
                      <a:pt x="100" y="153"/>
                      <a:pt x="100" y="153"/>
                    </a:cubicBezTo>
                    <a:close/>
                    <a:moveTo>
                      <a:pt x="76" y="502"/>
                    </a:moveTo>
                    <a:cubicBezTo>
                      <a:pt x="76" y="513"/>
                      <a:pt x="68" y="521"/>
                      <a:pt x="57" y="521"/>
                    </a:cubicBezTo>
                    <a:cubicBezTo>
                      <a:pt x="47" y="521"/>
                      <a:pt x="38" y="513"/>
                      <a:pt x="38" y="502"/>
                    </a:cubicBezTo>
                    <a:cubicBezTo>
                      <a:pt x="38" y="487"/>
                      <a:pt x="38" y="487"/>
                      <a:pt x="38" y="487"/>
                    </a:cubicBezTo>
                    <a:cubicBezTo>
                      <a:pt x="38" y="464"/>
                      <a:pt x="55" y="444"/>
                      <a:pt x="78" y="440"/>
                    </a:cubicBezTo>
                    <a:cubicBezTo>
                      <a:pt x="289" y="406"/>
                      <a:pt x="289" y="406"/>
                      <a:pt x="289" y="406"/>
                    </a:cubicBezTo>
                    <a:cubicBezTo>
                      <a:pt x="304" y="406"/>
                      <a:pt x="319" y="406"/>
                      <a:pt x="334" y="406"/>
                    </a:cubicBezTo>
                    <a:cubicBezTo>
                      <a:pt x="545" y="440"/>
                      <a:pt x="545" y="440"/>
                      <a:pt x="545" y="440"/>
                    </a:cubicBezTo>
                    <a:cubicBezTo>
                      <a:pt x="568" y="444"/>
                      <a:pt x="585" y="464"/>
                      <a:pt x="585" y="487"/>
                    </a:cubicBezTo>
                    <a:cubicBezTo>
                      <a:pt x="585" y="502"/>
                      <a:pt x="585" y="502"/>
                      <a:pt x="585" y="502"/>
                    </a:cubicBezTo>
                    <a:cubicBezTo>
                      <a:pt x="585" y="513"/>
                      <a:pt x="576" y="521"/>
                      <a:pt x="566" y="521"/>
                    </a:cubicBezTo>
                    <a:cubicBezTo>
                      <a:pt x="555" y="521"/>
                      <a:pt x="547" y="513"/>
                      <a:pt x="547" y="502"/>
                    </a:cubicBezTo>
                    <a:cubicBezTo>
                      <a:pt x="547" y="498"/>
                      <a:pt x="547" y="494"/>
                      <a:pt x="547" y="490"/>
                    </a:cubicBezTo>
                    <a:cubicBezTo>
                      <a:pt x="547" y="485"/>
                      <a:pt x="543" y="481"/>
                      <a:pt x="538" y="481"/>
                    </a:cubicBezTo>
                    <a:cubicBezTo>
                      <a:pt x="341" y="468"/>
                      <a:pt x="341" y="468"/>
                      <a:pt x="341" y="468"/>
                    </a:cubicBezTo>
                    <a:cubicBezTo>
                      <a:pt x="338" y="468"/>
                      <a:pt x="336" y="468"/>
                      <a:pt x="334" y="470"/>
                    </a:cubicBezTo>
                    <a:cubicBezTo>
                      <a:pt x="332" y="472"/>
                      <a:pt x="331" y="475"/>
                      <a:pt x="331" y="477"/>
                    </a:cubicBezTo>
                    <a:cubicBezTo>
                      <a:pt x="331" y="502"/>
                      <a:pt x="331" y="502"/>
                      <a:pt x="331" y="502"/>
                    </a:cubicBezTo>
                    <a:cubicBezTo>
                      <a:pt x="331" y="513"/>
                      <a:pt x="322" y="521"/>
                      <a:pt x="311" y="521"/>
                    </a:cubicBezTo>
                    <a:cubicBezTo>
                      <a:pt x="301" y="521"/>
                      <a:pt x="292" y="513"/>
                      <a:pt x="292" y="502"/>
                    </a:cubicBezTo>
                    <a:cubicBezTo>
                      <a:pt x="292" y="477"/>
                      <a:pt x="292" y="477"/>
                      <a:pt x="292" y="477"/>
                    </a:cubicBezTo>
                    <a:cubicBezTo>
                      <a:pt x="292" y="475"/>
                      <a:pt x="291" y="472"/>
                      <a:pt x="289" y="470"/>
                    </a:cubicBezTo>
                    <a:cubicBezTo>
                      <a:pt x="287" y="468"/>
                      <a:pt x="285" y="468"/>
                      <a:pt x="282" y="468"/>
                    </a:cubicBezTo>
                    <a:cubicBezTo>
                      <a:pt x="85" y="481"/>
                      <a:pt x="85" y="481"/>
                      <a:pt x="85" y="481"/>
                    </a:cubicBezTo>
                    <a:cubicBezTo>
                      <a:pt x="80" y="481"/>
                      <a:pt x="76" y="485"/>
                      <a:pt x="76" y="490"/>
                    </a:cubicBezTo>
                    <a:cubicBezTo>
                      <a:pt x="76" y="502"/>
                      <a:pt x="76" y="502"/>
                      <a:pt x="76" y="502"/>
                    </a:cubicBezTo>
                    <a:close/>
                    <a:moveTo>
                      <a:pt x="566" y="545"/>
                    </a:moveTo>
                    <a:cubicBezTo>
                      <a:pt x="597" y="545"/>
                      <a:pt x="623" y="571"/>
                      <a:pt x="623" y="602"/>
                    </a:cubicBezTo>
                    <a:cubicBezTo>
                      <a:pt x="623" y="634"/>
                      <a:pt x="597" y="660"/>
                      <a:pt x="566" y="660"/>
                    </a:cubicBezTo>
                    <a:cubicBezTo>
                      <a:pt x="534" y="660"/>
                      <a:pt x="509" y="634"/>
                      <a:pt x="509" y="602"/>
                    </a:cubicBezTo>
                    <a:cubicBezTo>
                      <a:pt x="509" y="571"/>
                      <a:pt x="534" y="545"/>
                      <a:pt x="566" y="545"/>
                    </a:cubicBezTo>
                    <a:close/>
                    <a:moveTo>
                      <a:pt x="57" y="545"/>
                    </a:moveTo>
                    <a:cubicBezTo>
                      <a:pt x="89" y="545"/>
                      <a:pt x="114" y="571"/>
                      <a:pt x="114" y="602"/>
                    </a:cubicBezTo>
                    <a:cubicBezTo>
                      <a:pt x="114" y="634"/>
                      <a:pt x="89" y="660"/>
                      <a:pt x="57" y="660"/>
                    </a:cubicBezTo>
                    <a:cubicBezTo>
                      <a:pt x="26" y="660"/>
                      <a:pt x="0" y="634"/>
                      <a:pt x="0" y="602"/>
                    </a:cubicBezTo>
                    <a:cubicBezTo>
                      <a:pt x="0" y="571"/>
                      <a:pt x="26" y="545"/>
                      <a:pt x="57" y="545"/>
                    </a:cubicBezTo>
                    <a:close/>
                    <a:moveTo>
                      <a:pt x="311" y="545"/>
                    </a:moveTo>
                    <a:cubicBezTo>
                      <a:pt x="343" y="545"/>
                      <a:pt x="369" y="571"/>
                      <a:pt x="369" y="602"/>
                    </a:cubicBezTo>
                    <a:cubicBezTo>
                      <a:pt x="369" y="634"/>
                      <a:pt x="343" y="660"/>
                      <a:pt x="311" y="660"/>
                    </a:cubicBezTo>
                    <a:cubicBezTo>
                      <a:pt x="280" y="660"/>
                      <a:pt x="254" y="634"/>
                      <a:pt x="254" y="602"/>
                    </a:cubicBezTo>
                    <a:cubicBezTo>
                      <a:pt x="254" y="571"/>
                      <a:pt x="280" y="545"/>
                      <a:pt x="311" y="545"/>
                    </a:cubicBezTo>
                    <a:close/>
                    <a:moveTo>
                      <a:pt x="580" y="156"/>
                    </a:moveTo>
                    <a:cubicBezTo>
                      <a:pt x="579" y="172"/>
                      <a:pt x="566" y="184"/>
                      <a:pt x="550" y="183"/>
                    </a:cubicBezTo>
                    <a:cubicBezTo>
                      <a:pt x="534" y="182"/>
                      <a:pt x="522" y="169"/>
                      <a:pt x="523" y="153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32" y="0"/>
                      <a:pt x="594" y="12"/>
                      <a:pt x="593" y="45"/>
                    </a:cubicBezTo>
                    <a:cubicBezTo>
                      <a:pt x="580" y="156"/>
                      <a:pt x="580" y="156"/>
                      <a:pt x="58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161485" y="3495676"/>
            <a:ext cx="2411015" cy="989462"/>
            <a:chOff x="8215313" y="4660900"/>
            <a:chExt cx="3214687" cy="1319283"/>
          </a:xfrm>
        </p:grpSpPr>
        <p:sp>
          <p:nvSpPr>
            <p:cNvPr id="9" name="矩形 8"/>
            <p:cNvSpPr/>
            <p:nvPr/>
          </p:nvSpPr>
          <p:spPr>
            <a:xfrm>
              <a:off x="8215313" y="5016500"/>
              <a:ext cx="3214687" cy="9636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15313" y="4660900"/>
              <a:ext cx="2268538" cy="73866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29276" y="2559844"/>
            <a:ext cx="411956" cy="477441"/>
            <a:chOff x="7505700" y="3413125"/>
            <a:chExt cx="549275" cy="636588"/>
          </a:xfrm>
        </p:grpSpPr>
        <p:sp>
          <p:nvSpPr>
            <p:cNvPr id="11" name="六边形 10"/>
            <p:cNvSpPr/>
            <p:nvPr/>
          </p:nvSpPr>
          <p:spPr>
            <a:xfrm rot="16200000">
              <a:off x="7462044" y="3456781"/>
              <a:ext cx="636588" cy="549275"/>
            </a:xfrm>
            <a:prstGeom prst="hexagon">
              <a:avLst/>
            </a:prstGeom>
            <a:solidFill>
              <a:srgbClr val="E4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600567" y="3551168"/>
              <a:ext cx="359692" cy="361578"/>
              <a:chOff x="6469046" y="3702469"/>
              <a:chExt cx="697452" cy="701109"/>
            </a:xfrm>
            <a:solidFill>
              <a:schemeClr val="bg1"/>
            </a:solidFill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6469046" y="3702469"/>
                <a:ext cx="613698" cy="603458"/>
              </a:xfrm>
              <a:custGeom>
                <a:avLst/>
                <a:gdLst>
                  <a:gd name="T0" fmla="*/ 54 w 710"/>
                  <a:gd name="T1" fmla="*/ 87 h 698"/>
                  <a:gd name="T2" fmla="*/ 114 w 710"/>
                  <a:gd name="T3" fmla="*/ 87 h 698"/>
                  <a:gd name="T4" fmla="*/ 114 w 710"/>
                  <a:gd name="T5" fmla="*/ 33 h 698"/>
                  <a:gd name="T6" fmla="*/ 146 w 710"/>
                  <a:gd name="T7" fmla="*/ 1 h 698"/>
                  <a:gd name="T8" fmla="*/ 178 w 710"/>
                  <a:gd name="T9" fmla="*/ 33 h 698"/>
                  <a:gd name="T10" fmla="*/ 178 w 710"/>
                  <a:gd name="T11" fmla="*/ 169 h 698"/>
                  <a:gd name="T12" fmla="*/ 146 w 710"/>
                  <a:gd name="T13" fmla="*/ 201 h 698"/>
                  <a:gd name="T14" fmla="*/ 114 w 710"/>
                  <a:gd name="T15" fmla="*/ 169 h 698"/>
                  <a:gd name="T16" fmla="*/ 114 w 710"/>
                  <a:gd name="T17" fmla="*/ 144 h 698"/>
                  <a:gd name="T18" fmla="*/ 57 w 710"/>
                  <a:gd name="T19" fmla="*/ 144 h 698"/>
                  <a:gd name="T20" fmla="*/ 57 w 710"/>
                  <a:gd name="T21" fmla="*/ 262 h 698"/>
                  <a:gd name="T22" fmla="*/ 653 w 710"/>
                  <a:gd name="T23" fmla="*/ 262 h 698"/>
                  <a:gd name="T24" fmla="*/ 653 w 710"/>
                  <a:gd name="T25" fmla="*/ 144 h 698"/>
                  <a:gd name="T26" fmla="*/ 591 w 710"/>
                  <a:gd name="T27" fmla="*/ 144 h 698"/>
                  <a:gd name="T28" fmla="*/ 591 w 710"/>
                  <a:gd name="T29" fmla="*/ 87 h 698"/>
                  <a:gd name="T30" fmla="*/ 656 w 710"/>
                  <a:gd name="T31" fmla="*/ 87 h 698"/>
                  <a:gd name="T32" fmla="*/ 710 w 710"/>
                  <a:gd name="T33" fmla="*/ 141 h 698"/>
                  <a:gd name="T34" fmla="*/ 710 w 710"/>
                  <a:gd name="T35" fmla="*/ 412 h 698"/>
                  <a:gd name="T36" fmla="*/ 653 w 710"/>
                  <a:gd name="T37" fmla="*/ 393 h 698"/>
                  <a:gd name="T38" fmla="*/ 653 w 710"/>
                  <a:gd name="T39" fmla="*/ 300 h 698"/>
                  <a:gd name="T40" fmla="*/ 57 w 710"/>
                  <a:gd name="T41" fmla="*/ 300 h 698"/>
                  <a:gd name="T42" fmla="*/ 57 w 710"/>
                  <a:gd name="T43" fmla="*/ 641 h 698"/>
                  <a:gd name="T44" fmla="*/ 386 w 710"/>
                  <a:gd name="T45" fmla="*/ 641 h 698"/>
                  <a:gd name="T46" fmla="*/ 401 w 710"/>
                  <a:gd name="T47" fmla="*/ 698 h 698"/>
                  <a:gd name="T48" fmla="*/ 54 w 710"/>
                  <a:gd name="T49" fmla="*/ 698 h 698"/>
                  <a:gd name="T50" fmla="*/ 16 w 710"/>
                  <a:gd name="T51" fmla="*/ 682 h 698"/>
                  <a:gd name="T52" fmla="*/ 0 w 710"/>
                  <a:gd name="T53" fmla="*/ 644 h 698"/>
                  <a:gd name="T54" fmla="*/ 0 w 710"/>
                  <a:gd name="T55" fmla="*/ 141 h 698"/>
                  <a:gd name="T56" fmla="*/ 54 w 710"/>
                  <a:gd name="T57" fmla="*/ 87 h 698"/>
                  <a:gd name="T58" fmla="*/ 365 w 710"/>
                  <a:gd name="T59" fmla="*/ 169 h 698"/>
                  <a:gd name="T60" fmla="*/ 334 w 710"/>
                  <a:gd name="T61" fmla="*/ 201 h 698"/>
                  <a:gd name="T62" fmla="*/ 302 w 710"/>
                  <a:gd name="T63" fmla="*/ 169 h 698"/>
                  <a:gd name="T64" fmla="*/ 302 w 710"/>
                  <a:gd name="T65" fmla="*/ 144 h 698"/>
                  <a:gd name="T66" fmla="*/ 216 w 710"/>
                  <a:gd name="T67" fmla="*/ 144 h 698"/>
                  <a:gd name="T68" fmla="*/ 216 w 710"/>
                  <a:gd name="T69" fmla="*/ 87 h 698"/>
                  <a:gd name="T70" fmla="*/ 302 w 710"/>
                  <a:gd name="T71" fmla="*/ 87 h 698"/>
                  <a:gd name="T72" fmla="*/ 302 w 710"/>
                  <a:gd name="T73" fmla="*/ 32 h 698"/>
                  <a:gd name="T74" fmla="*/ 334 w 710"/>
                  <a:gd name="T75" fmla="*/ 0 h 698"/>
                  <a:gd name="T76" fmla="*/ 365 w 710"/>
                  <a:gd name="T77" fmla="*/ 32 h 698"/>
                  <a:gd name="T78" fmla="*/ 365 w 710"/>
                  <a:gd name="T79" fmla="*/ 169 h 698"/>
                  <a:gd name="T80" fmla="*/ 553 w 710"/>
                  <a:gd name="T81" fmla="*/ 169 h 698"/>
                  <a:gd name="T82" fmla="*/ 521 w 710"/>
                  <a:gd name="T83" fmla="*/ 201 h 698"/>
                  <a:gd name="T84" fmla="*/ 489 w 710"/>
                  <a:gd name="T85" fmla="*/ 169 h 698"/>
                  <a:gd name="T86" fmla="*/ 489 w 710"/>
                  <a:gd name="T87" fmla="*/ 144 h 698"/>
                  <a:gd name="T88" fmla="*/ 403 w 710"/>
                  <a:gd name="T89" fmla="*/ 144 h 698"/>
                  <a:gd name="T90" fmla="*/ 403 w 710"/>
                  <a:gd name="T91" fmla="*/ 87 h 698"/>
                  <a:gd name="T92" fmla="*/ 489 w 710"/>
                  <a:gd name="T93" fmla="*/ 87 h 698"/>
                  <a:gd name="T94" fmla="*/ 489 w 710"/>
                  <a:gd name="T95" fmla="*/ 33 h 698"/>
                  <a:gd name="T96" fmla="*/ 521 w 710"/>
                  <a:gd name="T97" fmla="*/ 1 h 698"/>
                  <a:gd name="T98" fmla="*/ 553 w 710"/>
                  <a:gd name="T99" fmla="*/ 33 h 698"/>
                  <a:gd name="T100" fmla="*/ 553 w 710"/>
                  <a:gd name="T101" fmla="*/ 16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0" h="698">
                    <a:moveTo>
                      <a:pt x="54" y="87"/>
                    </a:move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15"/>
                      <a:pt x="128" y="1"/>
                      <a:pt x="146" y="1"/>
                    </a:cubicBezTo>
                    <a:cubicBezTo>
                      <a:pt x="164" y="1"/>
                      <a:pt x="178" y="15"/>
                      <a:pt x="178" y="33"/>
                    </a:cubicBezTo>
                    <a:cubicBezTo>
                      <a:pt x="178" y="169"/>
                      <a:pt x="178" y="169"/>
                      <a:pt x="178" y="169"/>
                    </a:cubicBezTo>
                    <a:cubicBezTo>
                      <a:pt x="178" y="187"/>
                      <a:pt x="164" y="201"/>
                      <a:pt x="146" y="201"/>
                    </a:cubicBezTo>
                    <a:cubicBezTo>
                      <a:pt x="128" y="201"/>
                      <a:pt x="114" y="187"/>
                      <a:pt x="114" y="169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7" y="262"/>
                      <a:pt x="57" y="262"/>
                      <a:pt x="57" y="262"/>
                    </a:cubicBezTo>
                    <a:cubicBezTo>
                      <a:pt x="653" y="262"/>
                      <a:pt x="653" y="262"/>
                      <a:pt x="653" y="262"/>
                    </a:cubicBezTo>
                    <a:cubicBezTo>
                      <a:pt x="653" y="144"/>
                      <a:pt x="653" y="144"/>
                      <a:pt x="653" y="144"/>
                    </a:cubicBezTo>
                    <a:cubicBezTo>
                      <a:pt x="591" y="144"/>
                      <a:pt x="591" y="144"/>
                      <a:pt x="591" y="144"/>
                    </a:cubicBezTo>
                    <a:cubicBezTo>
                      <a:pt x="591" y="87"/>
                      <a:pt x="591" y="87"/>
                      <a:pt x="591" y="87"/>
                    </a:cubicBezTo>
                    <a:cubicBezTo>
                      <a:pt x="656" y="87"/>
                      <a:pt x="656" y="87"/>
                      <a:pt x="656" y="87"/>
                    </a:cubicBezTo>
                    <a:cubicBezTo>
                      <a:pt x="686" y="87"/>
                      <a:pt x="710" y="111"/>
                      <a:pt x="710" y="141"/>
                    </a:cubicBezTo>
                    <a:cubicBezTo>
                      <a:pt x="710" y="412"/>
                      <a:pt x="710" y="412"/>
                      <a:pt x="710" y="412"/>
                    </a:cubicBezTo>
                    <a:cubicBezTo>
                      <a:pt x="692" y="403"/>
                      <a:pt x="673" y="396"/>
                      <a:pt x="653" y="393"/>
                    </a:cubicBezTo>
                    <a:cubicBezTo>
                      <a:pt x="653" y="300"/>
                      <a:pt x="653" y="300"/>
                      <a:pt x="653" y="300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7" y="641"/>
                      <a:pt x="57" y="641"/>
                      <a:pt x="57" y="641"/>
                    </a:cubicBezTo>
                    <a:cubicBezTo>
                      <a:pt x="386" y="641"/>
                      <a:pt x="386" y="641"/>
                      <a:pt x="386" y="641"/>
                    </a:cubicBezTo>
                    <a:cubicBezTo>
                      <a:pt x="388" y="661"/>
                      <a:pt x="393" y="680"/>
                      <a:pt x="401" y="698"/>
                    </a:cubicBezTo>
                    <a:cubicBezTo>
                      <a:pt x="54" y="698"/>
                      <a:pt x="54" y="698"/>
                      <a:pt x="54" y="698"/>
                    </a:cubicBezTo>
                    <a:cubicBezTo>
                      <a:pt x="39" y="698"/>
                      <a:pt x="26" y="692"/>
                      <a:pt x="16" y="682"/>
                    </a:cubicBezTo>
                    <a:cubicBezTo>
                      <a:pt x="6" y="673"/>
                      <a:pt x="0" y="659"/>
                      <a:pt x="0" y="644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11"/>
                      <a:pt x="24" y="87"/>
                      <a:pt x="54" y="87"/>
                    </a:cubicBezTo>
                    <a:close/>
                    <a:moveTo>
                      <a:pt x="365" y="169"/>
                    </a:moveTo>
                    <a:cubicBezTo>
                      <a:pt x="365" y="186"/>
                      <a:pt x="351" y="201"/>
                      <a:pt x="334" y="201"/>
                    </a:cubicBezTo>
                    <a:cubicBezTo>
                      <a:pt x="316" y="201"/>
                      <a:pt x="302" y="186"/>
                      <a:pt x="302" y="169"/>
                    </a:cubicBezTo>
                    <a:cubicBezTo>
                      <a:pt x="302" y="144"/>
                      <a:pt x="302" y="144"/>
                      <a:pt x="302" y="144"/>
                    </a:cubicBezTo>
                    <a:cubicBezTo>
                      <a:pt x="216" y="144"/>
                      <a:pt x="216" y="144"/>
                      <a:pt x="216" y="144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2" y="15"/>
                      <a:pt x="316" y="0"/>
                      <a:pt x="334" y="0"/>
                    </a:cubicBezTo>
                    <a:cubicBezTo>
                      <a:pt x="351" y="0"/>
                      <a:pt x="365" y="15"/>
                      <a:pt x="365" y="32"/>
                    </a:cubicBezTo>
                    <a:cubicBezTo>
                      <a:pt x="365" y="169"/>
                      <a:pt x="365" y="169"/>
                      <a:pt x="365" y="169"/>
                    </a:cubicBezTo>
                    <a:close/>
                    <a:moveTo>
                      <a:pt x="553" y="169"/>
                    </a:moveTo>
                    <a:cubicBezTo>
                      <a:pt x="553" y="187"/>
                      <a:pt x="539" y="201"/>
                      <a:pt x="521" y="201"/>
                    </a:cubicBezTo>
                    <a:cubicBezTo>
                      <a:pt x="503" y="201"/>
                      <a:pt x="489" y="187"/>
                      <a:pt x="489" y="169"/>
                    </a:cubicBezTo>
                    <a:cubicBezTo>
                      <a:pt x="489" y="144"/>
                      <a:pt x="489" y="144"/>
                      <a:pt x="489" y="144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3" y="87"/>
                      <a:pt x="403" y="87"/>
                      <a:pt x="403" y="87"/>
                    </a:cubicBezTo>
                    <a:cubicBezTo>
                      <a:pt x="489" y="87"/>
                      <a:pt x="489" y="87"/>
                      <a:pt x="489" y="87"/>
                    </a:cubicBezTo>
                    <a:cubicBezTo>
                      <a:pt x="489" y="33"/>
                      <a:pt x="489" y="33"/>
                      <a:pt x="489" y="33"/>
                    </a:cubicBezTo>
                    <a:cubicBezTo>
                      <a:pt x="489" y="15"/>
                      <a:pt x="503" y="1"/>
                      <a:pt x="521" y="1"/>
                    </a:cubicBezTo>
                    <a:cubicBezTo>
                      <a:pt x="539" y="1"/>
                      <a:pt x="553" y="15"/>
                      <a:pt x="553" y="33"/>
                    </a:cubicBezTo>
                    <a:cubicBezTo>
                      <a:pt x="553" y="169"/>
                      <a:pt x="553" y="169"/>
                      <a:pt x="55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6595224" y="4032725"/>
                <a:ext cx="362075" cy="153973"/>
              </a:xfrm>
              <a:custGeom>
                <a:avLst/>
                <a:gdLst>
                  <a:gd name="T0" fmla="*/ 17 w 419"/>
                  <a:gd name="T1" fmla="*/ 0 h 178"/>
                  <a:gd name="T2" fmla="*/ 84 w 419"/>
                  <a:gd name="T3" fmla="*/ 0 h 178"/>
                  <a:gd name="T4" fmla="*/ 102 w 419"/>
                  <a:gd name="T5" fmla="*/ 18 h 178"/>
                  <a:gd name="T6" fmla="*/ 102 w 419"/>
                  <a:gd name="T7" fmla="*/ 46 h 178"/>
                  <a:gd name="T8" fmla="*/ 84 w 419"/>
                  <a:gd name="T9" fmla="*/ 64 h 178"/>
                  <a:gd name="T10" fmla="*/ 17 w 419"/>
                  <a:gd name="T11" fmla="*/ 64 h 178"/>
                  <a:gd name="T12" fmla="*/ 0 w 419"/>
                  <a:gd name="T13" fmla="*/ 46 h 178"/>
                  <a:gd name="T14" fmla="*/ 0 w 419"/>
                  <a:gd name="T15" fmla="*/ 18 h 178"/>
                  <a:gd name="T16" fmla="*/ 17 w 419"/>
                  <a:gd name="T17" fmla="*/ 0 h 178"/>
                  <a:gd name="T18" fmla="*/ 175 w 419"/>
                  <a:gd name="T19" fmla="*/ 115 h 178"/>
                  <a:gd name="T20" fmla="*/ 245 w 419"/>
                  <a:gd name="T21" fmla="*/ 115 h 178"/>
                  <a:gd name="T22" fmla="*/ 261 w 419"/>
                  <a:gd name="T23" fmla="*/ 131 h 178"/>
                  <a:gd name="T24" fmla="*/ 261 w 419"/>
                  <a:gd name="T25" fmla="*/ 134 h 178"/>
                  <a:gd name="T26" fmla="*/ 245 w 419"/>
                  <a:gd name="T27" fmla="*/ 178 h 178"/>
                  <a:gd name="T28" fmla="*/ 245 w 419"/>
                  <a:gd name="T29" fmla="*/ 178 h 178"/>
                  <a:gd name="T30" fmla="*/ 175 w 419"/>
                  <a:gd name="T31" fmla="*/ 178 h 178"/>
                  <a:gd name="T32" fmla="*/ 159 w 419"/>
                  <a:gd name="T33" fmla="*/ 162 h 178"/>
                  <a:gd name="T34" fmla="*/ 159 w 419"/>
                  <a:gd name="T35" fmla="*/ 131 h 178"/>
                  <a:gd name="T36" fmla="*/ 175 w 419"/>
                  <a:gd name="T37" fmla="*/ 115 h 178"/>
                  <a:gd name="T38" fmla="*/ 16 w 419"/>
                  <a:gd name="T39" fmla="*/ 115 h 178"/>
                  <a:gd name="T40" fmla="*/ 86 w 419"/>
                  <a:gd name="T41" fmla="*/ 115 h 178"/>
                  <a:gd name="T42" fmla="*/ 102 w 419"/>
                  <a:gd name="T43" fmla="*/ 131 h 178"/>
                  <a:gd name="T44" fmla="*/ 102 w 419"/>
                  <a:gd name="T45" fmla="*/ 162 h 178"/>
                  <a:gd name="T46" fmla="*/ 86 w 419"/>
                  <a:gd name="T47" fmla="*/ 178 h 178"/>
                  <a:gd name="T48" fmla="*/ 16 w 419"/>
                  <a:gd name="T49" fmla="*/ 178 h 178"/>
                  <a:gd name="T50" fmla="*/ 0 w 419"/>
                  <a:gd name="T51" fmla="*/ 162 h 178"/>
                  <a:gd name="T52" fmla="*/ 0 w 419"/>
                  <a:gd name="T53" fmla="*/ 131 h 178"/>
                  <a:gd name="T54" fmla="*/ 16 w 419"/>
                  <a:gd name="T55" fmla="*/ 115 h 178"/>
                  <a:gd name="T56" fmla="*/ 334 w 419"/>
                  <a:gd name="T57" fmla="*/ 0 h 178"/>
                  <a:gd name="T58" fmla="*/ 404 w 419"/>
                  <a:gd name="T59" fmla="*/ 0 h 178"/>
                  <a:gd name="T60" fmla="*/ 419 w 419"/>
                  <a:gd name="T61" fmla="*/ 11 h 178"/>
                  <a:gd name="T62" fmla="*/ 321 w 419"/>
                  <a:gd name="T63" fmla="*/ 57 h 178"/>
                  <a:gd name="T64" fmla="*/ 318 w 419"/>
                  <a:gd name="T65" fmla="*/ 48 h 178"/>
                  <a:gd name="T66" fmla="*/ 318 w 419"/>
                  <a:gd name="T67" fmla="*/ 16 h 178"/>
                  <a:gd name="T68" fmla="*/ 334 w 419"/>
                  <a:gd name="T69" fmla="*/ 0 h 178"/>
                  <a:gd name="T70" fmla="*/ 175 w 419"/>
                  <a:gd name="T71" fmla="*/ 0 h 178"/>
                  <a:gd name="T72" fmla="*/ 245 w 419"/>
                  <a:gd name="T73" fmla="*/ 0 h 178"/>
                  <a:gd name="T74" fmla="*/ 261 w 419"/>
                  <a:gd name="T75" fmla="*/ 16 h 178"/>
                  <a:gd name="T76" fmla="*/ 261 w 419"/>
                  <a:gd name="T77" fmla="*/ 48 h 178"/>
                  <a:gd name="T78" fmla="*/ 245 w 419"/>
                  <a:gd name="T79" fmla="*/ 64 h 178"/>
                  <a:gd name="T80" fmla="*/ 175 w 419"/>
                  <a:gd name="T81" fmla="*/ 64 h 178"/>
                  <a:gd name="T82" fmla="*/ 159 w 419"/>
                  <a:gd name="T83" fmla="*/ 48 h 178"/>
                  <a:gd name="T84" fmla="*/ 159 w 419"/>
                  <a:gd name="T85" fmla="*/ 16 h 178"/>
                  <a:gd name="T86" fmla="*/ 175 w 419"/>
                  <a:gd name="T8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9" h="178">
                    <a:moveTo>
                      <a:pt x="1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94" y="0"/>
                      <a:pt x="102" y="8"/>
                      <a:pt x="102" y="18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56"/>
                      <a:pt x="94" y="64"/>
                      <a:pt x="84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8" y="64"/>
                      <a:pt x="0" y="56"/>
                      <a:pt x="0" y="4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5" y="115"/>
                    </a:moveTo>
                    <a:cubicBezTo>
                      <a:pt x="245" y="115"/>
                      <a:pt x="245" y="115"/>
                      <a:pt x="245" y="115"/>
                    </a:cubicBezTo>
                    <a:cubicBezTo>
                      <a:pt x="253" y="115"/>
                      <a:pt x="261" y="122"/>
                      <a:pt x="261" y="131"/>
                    </a:cubicBezTo>
                    <a:cubicBezTo>
                      <a:pt x="261" y="134"/>
                      <a:pt x="261" y="134"/>
                      <a:pt x="261" y="134"/>
                    </a:cubicBezTo>
                    <a:cubicBezTo>
                      <a:pt x="254" y="148"/>
                      <a:pt x="249" y="163"/>
                      <a:pt x="245" y="178"/>
                    </a:cubicBezTo>
                    <a:cubicBezTo>
                      <a:pt x="245" y="178"/>
                      <a:pt x="245" y="178"/>
                      <a:pt x="245" y="178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66" y="178"/>
                      <a:pt x="159" y="171"/>
                      <a:pt x="159" y="162"/>
                    </a:cubicBezTo>
                    <a:cubicBezTo>
                      <a:pt x="159" y="131"/>
                      <a:pt x="159" y="131"/>
                      <a:pt x="159" y="131"/>
                    </a:cubicBezTo>
                    <a:cubicBezTo>
                      <a:pt x="159" y="122"/>
                      <a:pt x="166" y="115"/>
                      <a:pt x="175" y="115"/>
                    </a:cubicBezTo>
                    <a:close/>
                    <a:moveTo>
                      <a:pt x="16" y="115"/>
                    </a:moveTo>
                    <a:cubicBezTo>
                      <a:pt x="86" y="115"/>
                      <a:pt x="86" y="115"/>
                      <a:pt x="86" y="115"/>
                    </a:cubicBezTo>
                    <a:cubicBezTo>
                      <a:pt x="95" y="115"/>
                      <a:pt x="102" y="122"/>
                      <a:pt x="102" y="131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71"/>
                      <a:pt x="95" y="178"/>
                      <a:pt x="86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22"/>
                      <a:pt x="7" y="115"/>
                      <a:pt x="16" y="115"/>
                    </a:cubicBezTo>
                    <a:close/>
                    <a:moveTo>
                      <a:pt x="334" y="0"/>
                    </a:moveTo>
                    <a:cubicBezTo>
                      <a:pt x="404" y="0"/>
                      <a:pt x="404" y="0"/>
                      <a:pt x="404" y="0"/>
                    </a:cubicBezTo>
                    <a:cubicBezTo>
                      <a:pt x="411" y="0"/>
                      <a:pt x="417" y="5"/>
                      <a:pt x="419" y="11"/>
                    </a:cubicBezTo>
                    <a:cubicBezTo>
                      <a:pt x="383" y="18"/>
                      <a:pt x="349" y="34"/>
                      <a:pt x="321" y="57"/>
                    </a:cubicBezTo>
                    <a:cubicBezTo>
                      <a:pt x="319" y="55"/>
                      <a:pt x="318" y="51"/>
                      <a:pt x="318" y="48"/>
                    </a:cubicBezTo>
                    <a:cubicBezTo>
                      <a:pt x="318" y="16"/>
                      <a:pt x="318" y="16"/>
                      <a:pt x="318" y="16"/>
                    </a:cubicBezTo>
                    <a:cubicBezTo>
                      <a:pt x="318" y="7"/>
                      <a:pt x="325" y="0"/>
                      <a:pt x="334" y="0"/>
                    </a:cubicBezTo>
                    <a:close/>
                    <a:moveTo>
                      <a:pt x="175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53" y="0"/>
                      <a:pt x="261" y="7"/>
                      <a:pt x="261" y="16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1" y="57"/>
                      <a:pt x="253" y="64"/>
                      <a:pt x="24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66" y="64"/>
                      <a:pt x="159" y="57"/>
                      <a:pt x="159" y="48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7"/>
                      <a:pt x="166" y="0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6826001" y="4063081"/>
                <a:ext cx="340497" cy="340497"/>
              </a:xfrm>
              <a:custGeom>
                <a:avLst/>
                <a:gdLst>
                  <a:gd name="T0" fmla="*/ 197 w 394"/>
                  <a:gd name="T1" fmla="*/ 57 h 394"/>
                  <a:gd name="T2" fmla="*/ 98 w 394"/>
                  <a:gd name="T3" fmla="*/ 98 h 394"/>
                  <a:gd name="T4" fmla="*/ 57 w 394"/>
                  <a:gd name="T5" fmla="*/ 197 h 394"/>
                  <a:gd name="T6" fmla="*/ 98 w 394"/>
                  <a:gd name="T7" fmla="*/ 296 h 394"/>
                  <a:gd name="T8" fmla="*/ 197 w 394"/>
                  <a:gd name="T9" fmla="*/ 337 h 394"/>
                  <a:gd name="T10" fmla="*/ 296 w 394"/>
                  <a:gd name="T11" fmla="*/ 296 h 394"/>
                  <a:gd name="T12" fmla="*/ 337 w 394"/>
                  <a:gd name="T13" fmla="*/ 197 h 394"/>
                  <a:gd name="T14" fmla="*/ 296 w 394"/>
                  <a:gd name="T15" fmla="*/ 98 h 394"/>
                  <a:gd name="T16" fmla="*/ 197 w 394"/>
                  <a:gd name="T17" fmla="*/ 57 h 394"/>
                  <a:gd name="T18" fmla="*/ 58 w 394"/>
                  <a:gd name="T19" fmla="*/ 58 h 394"/>
                  <a:gd name="T20" fmla="*/ 197 w 394"/>
                  <a:gd name="T21" fmla="*/ 0 h 394"/>
                  <a:gd name="T22" fmla="*/ 336 w 394"/>
                  <a:gd name="T23" fmla="*/ 58 h 394"/>
                  <a:gd name="T24" fmla="*/ 394 w 394"/>
                  <a:gd name="T25" fmla="*/ 197 h 394"/>
                  <a:gd name="T26" fmla="*/ 336 w 394"/>
                  <a:gd name="T27" fmla="*/ 336 h 394"/>
                  <a:gd name="T28" fmla="*/ 197 w 394"/>
                  <a:gd name="T29" fmla="*/ 394 h 394"/>
                  <a:gd name="T30" fmla="*/ 58 w 394"/>
                  <a:gd name="T31" fmla="*/ 336 h 394"/>
                  <a:gd name="T32" fmla="*/ 0 w 394"/>
                  <a:gd name="T33" fmla="*/ 197 h 394"/>
                  <a:gd name="T34" fmla="*/ 58 w 394"/>
                  <a:gd name="T35" fmla="*/ 5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4" h="394">
                    <a:moveTo>
                      <a:pt x="197" y="57"/>
                    </a:moveTo>
                    <a:cubicBezTo>
                      <a:pt x="158" y="57"/>
                      <a:pt x="123" y="73"/>
                      <a:pt x="98" y="98"/>
                    </a:cubicBezTo>
                    <a:cubicBezTo>
                      <a:pt x="73" y="124"/>
                      <a:pt x="57" y="158"/>
                      <a:pt x="57" y="197"/>
                    </a:cubicBezTo>
                    <a:cubicBezTo>
                      <a:pt x="57" y="236"/>
                      <a:pt x="73" y="271"/>
                      <a:pt x="98" y="296"/>
                    </a:cubicBezTo>
                    <a:cubicBezTo>
                      <a:pt x="123" y="321"/>
                      <a:pt x="158" y="337"/>
                      <a:pt x="197" y="337"/>
                    </a:cubicBezTo>
                    <a:cubicBezTo>
                      <a:pt x="236" y="337"/>
                      <a:pt x="270" y="321"/>
                      <a:pt x="296" y="296"/>
                    </a:cubicBezTo>
                    <a:cubicBezTo>
                      <a:pt x="321" y="271"/>
                      <a:pt x="337" y="236"/>
                      <a:pt x="337" y="197"/>
                    </a:cubicBezTo>
                    <a:cubicBezTo>
                      <a:pt x="337" y="158"/>
                      <a:pt x="321" y="124"/>
                      <a:pt x="296" y="98"/>
                    </a:cubicBezTo>
                    <a:cubicBezTo>
                      <a:pt x="270" y="73"/>
                      <a:pt x="236" y="57"/>
                      <a:pt x="197" y="57"/>
                    </a:cubicBezTo>
                    <a:close/>
                    <a:moveTo>
                      <a:pt x="58" y="58"/>
                    </a:moveTo>
                    <a:cubicBezTo>
                      <a:pt x="93" y="22"/>
                      <a:pt x="143" y="0"/>
                      <a:pt x="197" y="0"/>
                    </a:cubicBezTo>
                    <a:cubicBezTo>
                      <a:pt x="251" y="0"/>
                      <a:pt x="301" y="22"/>
                      <a:pt x="336" y="58"/>
                    </a:cubicBezTo>
                    <a:cubicBezTo>
                      <a:pt x="372" y="93"/>
                      <a:pt x="394" y="143"/>
                      <a:pt x="394" y="197"/>
                    </a:cubicBezTo>
                    <a:cubicBezTo>
                      <a:pt x="394" y="252"/>
                      <a:pt x="372" y="301"/>
                      <a:pt x="336" y="336"/>
                    </a:cubicBezTo>
                    <a:cubicBezTo>
                      <a:pt x="301" y="372"/>
                      <a:pt x="251" y="394"/>
                      <a:pt x="197" y="394"/>
                    </a:cubicBezTo>
                    <a:cubicBezTo>
                      <a:pt x="143" y="394"/>
                      <a:pt x="93" y="372"/>
                      <a:pt x="58" y="336"/>
                    </a:cubicBezTo>
                    <a:cubicBezTo>
                      <a:pt x="22" y="301"/>
                      <a:pt x="0" y="252"/>
                      <a:pt x="0" y="197"/>
                    </a:cubicBezTo>
                    <a:cubicBezTo>
                      <a:pt x="0" y="143"/>
                      <a:pt x="22" y="93"/>
                      <a:pt x="5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6923651" y="4160731"/>
                <a:ext cx="99479" cy="100211"/>
              </a:xfrm>
              <a:custGeom>
                <a:avLst/>
                <a:gdLst>
                  <a:gd name="T0" fmla="*/ 55 w 115"/>
                  <a:gd name="T1" fmla="*/ 83 h 116"/>
                  <a:gd name="T2" fmla="*/ 64 w 115"/>
                  <a:gd name="T3" fmla="*/ 104 h 116"/>
                  <a:gd name="T4" fmla="*/ 104 w 115"/>
                  <a:gd name="T5" fmla="*/ 104 h 116"/>
                  <a:gd name="T6" fmla="*/ 104 w 115"/>
                  <a:gd name="T7" fmla="*/ 64 h 116"/>
                  <a:gd name="T8" fmla="*/ 82 w 115"/>
                  <a:gd name="T9" fmla="*/ 56 h 116"/>
                  <a:gd name="T10" fmla="*/ 34 w 115"/>
                  <a:gd name="T11" fmla="*/ 8 h 116"/>
                  <a:gd name="T12" fmla="*/ 8 w 115"/>
                  <a:gd name="T13" fmla="*/ 8 h 116"/>
                  <a:gd name="T14" fmla="*/ 8 w 115"/>
                  <a:gd name="T15" fmla="*/ 35 h 116"/>
                  <a:gd name="T16" fmla="*/ 55 w 115"/>
                  <a:gd name="T17" fmla="*/ 8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55" y="83"/>
                    </a:moveTo>
                    <a:cubicBezTo>
                      <a:pt x="55" y="90"/>
                      <a:pt x="58" y="98"/>
                      <a:pt x="64" y="104"/>
                    </a:cubicBezTo>
                    <a:cubicBezTo>
                      <a:pt x="75" y="116"/>
                      <a:pt x="93" y="116"/>
                      <a:pt x="104" y="104"/>
                    </a:cubicBezTo>
                    <a:cubicBezTo>
                      <a:pt x="115" y="93"/>
                      <a:pt x="115" y="75"/>
                      <a:pt x="104" y="64"/>
                    </a:cubicBezTo>
                    <a:cubicBezTo>
                      <a:pt x="98" y="58"/>
                      <a:pt x="90" y="55"/>
                      <a:pt x="82" y="5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7" y="0"/>
                      <a:pt x="15" y="0"/>
                      <a:pt x="8" y="8"/>
                    </a:cubicBezTo>
                    <a:cubicBezTo>
                      <a:pt x="0" y="15"/>
                      <a:pt x="0" y="27"/>
                      <a:pt x="8" y="35"/>
                    </a:cubicBezTo>
                    <a:cubicBezTo>
                      <a:pt x="55" y="83"/>
                      <a:pt x="55" y="83"/>
                      <a:pt x="5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161485" y="2376488"/>
            <a:ext cx="2411015" cy="988272"/>
            <a:chOff x="8215313" y="3168650"/>
            <a:chExt cx="3214687" cy="1317696"/>
          </a:xfrm>
        </p:grpSpPr>
        <p:sp>
          <p:nvSpPr>
            <p:cNvPr id="17" name="矩形 16"/>
            <p:cNvSpPr/>
            <p:nvPr/>
          </p:nvSpPr>
          <p:spPr>
            <a:xfrm>
              <a:off x="8215313" y="3522663"/>
              <a:ext cx="3214687" cy="9636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15313" y="3168650"/>
              <a:ext cx="2268538" cy="73866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29276" y="1412081"/>
            <a:ext cx="411956" cy="477441"/>
            <a:chOff x="7505700" y="1882775"/>
            <a:chExt cx="549275" cy="636588"/>
          </a:xfrm>
        </p:grpSpPr>
        <p:sp>
          <p:nvSpPr>
            <p:cNvPr id="19" name="六边形 18"/>
            <p:cNvSpPr/>
            <p:nvPr/>
          </p:nvSpPr>
          <p:spPr>
            <a:xfrm rot="16200000">
              <a:off x="7462044" y="1926431"/>
              <a:ext cx="636588" cy="549275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611830" y="2019643"/>
              <a:ext cx="297260" cy="362332"/>
              <a:chOff x="3683997" y="856343"/>
              <a:chExt cx="576394" cy="702571"/>
            </a:xfrm>
            <a:solidFill>
              <a:schemeClr val="bg1"/>
            </a:solidFill>
          </p:grpSpPr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161485" y="1256110"/>
            <a:ext cx="2411015" cy="988271"/>
            <a:chOff x="8215313" y="1674813"/>
            <a:chExt cx="3214687" cy="1317695"/>
          </a:xfrm>
        </p:grpSpPr>
        <p:sp>
          <p:nvSpPr>
            <p:cNvPr id="23" name="矩形 22"/>
            <p:cNvSpPr/>
            <p:nvPr/>
          </p:nvSpPr>
          <p:spPr>
            <a:xfrm>
              <a:off x="8215313" y="2028825"/>
              <a:ext cx="3214687" cy="9636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chemeClr val="bg2">
                      <a:lumMod val="50000"/>
                    </a:schemeClr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15313" y="1674813"/>
              <a:ext cx="2268538" cy="73866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E400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458852" y="3298139"/>
            <a:ext cx="457670" cy="405000"/>
            <a:chOff x="10439401" y="5991224"/>
            <a:chExt cx="400050" cy="354013"/>
          </a:xfrm>
          <a:solidFill>
            <a:schemeClr val="accent2">
              <a:lumMod val="75000"/>
            </a:schemeClr>
          </a:solidFill>
        </p:grpSpPr>
        <p:sp>
          <p:nvSpPr>
            <p:cNvPr id="6" name="Freeform 171"/>
            <p:cNvSpPr>
              <a:spLocks noEditPoints="1"/>
            </p:cNvSpPr>
            <p:nvPr/>
          </p:nvSpPr>
          <p:spPr bwMode="auto">
            <a:xfrm>
              <a:off x="10439401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50 h 223"/>
                <a:gd name="T6" fmla="*/ 0 w 57"/>
                <a:gd name="T7" fmla="*/ 50 h 223"/>
                <a:gd name="T8" fmla="*/ 0 w 57"/>
                <a:gd name="T9" fmla="*/ 115 h 223"/>
                <a:gd name="T10" fmla="*/ 16 w 57"/>
                <a:gd name="T11" fmla="*/ 115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15 h 223"/>
                <a:gd name="T18" fmla="*/ 57 w 57"/>
                <a:gd name="T19" fmla="*/ 115 h 223"/>
                <a:gd name="T20" fmla="*/ 57 w 57"/>
                <a:gd name="T21" fmla="*/ 50 h 223"/>
                <a:gd name="T22" fmla="*/ 42 w 57"/>
                <a:gd name="T23" fmla="*/ 50 h 223"/>
                <a:gd name="T24" fmla="*/ 42 w 57"/>
                <a:gd name="T25" fmla="*/ 0 h 223"/>
                <a:gd name="T26" fmla="*/ 49 w 57"/>
                <a:gd name="T27" fmla="*/ 58 h 223"/>
                <a:gd name="T28" fmla="*/ 49 w 57"/>
                <a:gd name="T29" fmla="*/ 107 h 223"/>
                <a:gd name="T30" fmla="*/ 8 w 57"/>
                <a:gd name="T31" fmla="*/ 107 h 223"/>
                <a:gd name="T32" fmla="*/ 8 w 57"/>
                <a:gd name="T33" fmla="*/ 58 h 223"/>
                <a:gd name="T34" fmla="*/ 49 w 57"/>
                <a:gd name="T35" fmla="*/ 5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115"/>
                  </a:lnTo>
                  <a:lnTo>
                    <a:pt x="16" y="115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15"/>
                  </a:lnTo>
                  <a:lnTo>
                    <a:pt x="57" y="115"/>
                  </a:lnTo>
                  <a:lnTo>
                    <a:pt x="57" y="50"/>
                  </a:lnTo>
                  <a:lnTo>
                    <a:pt x="42" y="50"/>
                  </a:lnTo>
                  <a:lnTo>
                    <a:pt x="42" y="0"/>
                  </a:lnTo>
                  <a:close/>
                  <a:moveTo>
                    <a:pt x="49" y="58"/>
                  </a:moveTo>
                  <a:lnTo>
                    <a:pt x="49" y="107"/>
                  </a:lnTo>
                  <a:lnTo>
                    <a:pt x="8" y="107"/>
                  </a:lnTo>
                  <a:lnTo>
                    <a:pt x="8" y="58"/>
                  </a:lnTo>
                  <a:lnTo>
                    <a:pt x="4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" name="Freeform 172"/>
            <p:cNvSpPr>
              <a:spLocks noEditPoints="1"/>
            </p:cNvSpPr>
            <p:nvPr/>
          </p:nvSpPr>
          <p:spPr bwMode="auto">
            <a:xfrm>
              <a:off x="10542588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128 h 223"/>
                <a:gd name="T6" fmla="*/ 0 w 57"/>
                <a:gd name="T7" fmla="*/ 128 h 223"/>
                <a:gd name="T8" fmla="*/ 0 w 57"/>
                <a:gd name="T9" fmla="*/ 193 h 223"/>
                <a:gd name="T10" fmla="*/ 16 w 57"/>
                <a:gd name="T11" fmla="*/ 193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93 h 223"/>
                <a:gd name="T18" fmla="*/ 57 w 57"/>
                <a:gd name="T19" fmla="*/ 193 h 223"/>
                <a:gd name="T20" fmla="*/ 57 w 57"/>
                <a:gd name="T21" fmla="*/ 128 h 223"/>
                <a:gd name="T22" fmla="*/ 42 w 57"/>
                <a:gd name="T23" fmla="*/ 128 h 223"/>
                <a:gd name="T24" fmla="*/ 42 w 57"/>
                <a:gd name="T25" fmla="*/ 0 h 223"/>
                <a:gd name="T26" fmla="*/ 49 w 57"/>
                <a:gd name="T27" fmla="*/ 137 h 223"/>
                <a:gd name="T28" fmla="*/ 49 w 57"/>
                <a:gd name="T29" fmla="*/ 185 h 223"/>
                <a:gd name="T30" fmla="*/ 8 w 57"/>
                <a:gd name="T31" fmla="*/ 185 h 223"/>
                <a:gd name="T32" fmla="*/ 8 w 57"/>
                <a:gd name="T33" fmla="*/ 137 h 223"/>
                <a:gd name="T34" fmla="*/ 49 w 57"/>
                <a:gd name="T35" fmla="*/ 1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93"/>
                  </a:lnTo>
                  <a:lnTo>
                    <a:pt x="16" y="193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93"/>
                  </a:lnTo>
                  <a:lnTo>
                    <a:pt x="57" y="193"/>
                  </a:lnTo>
                  <a:lnTo>
                    <a:pt x="57" y="128"/>
                  </a:lnTo>
                  <a:lnTo>
                    <a:pt x="42" y="128"/>
                  </a:lnTo>
                  <a:lnTo>
                    <a:pt x="42" y="0"/>
                  </a:lnTo>
                  <a:close/>
                  <a:moveTo>
                    <a:pt x="49" y="137"/>
                  </a:moveTo>
                  <a:lnTo>
                    <a:pt x="49" y="185"/>
                  </a:lnTo>
                  <a:lnTo>
                    <a:pt x="8" y="185"/>
                  </a:lnTo>
                  <a:lnTo>
                    <a:pt x="8" y="137"/>
                  </a:lnTo>
                  <a:lnTo>
                    <a:pt x="49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" name="Freeform 173"/>
            <p:cNvSpPr>
              <a:spLocks noEditPoints="1"/>
            </p:cNvSpPr>
            <p:nvPr/>
          </p:nvSpPr>
          <p:spPr bwMode="auto">
            <a:xfrm>
              <a:off x="10645776" y="5991224"/>
              <a:ext cx="90488" cy="354013"/>
            </a:xfrm>
            <a:custGeom>
              <a:avLst/>
              <a:gdLst>
                <a:gd name="T0" fmla="*/ 41 w 57"/>
                <a:gd name="T1" fmla="*/ 0 h 223"/>
                <a:gd name="T2" fmla="*/ 16 w 57"/>
                <a:gd name="T3" fmla="*/ 0 h 223"/>
                <a:gd name="T4" fmla="*/ 16 w 57"/>
                <a:gd name="T5" fmla="*/ 26 h 223"/>
                <a:gd name="T6" fmla="*/ 0 w 57"/>
                <a:gd name="T7" fmla="*/ 26 h 223"/>
                <a:gd name="T8" fmla="*/ 0 w 57"/>
                <a:gd name="T9" fmla="*/ 91 h 223"/>
                <a:gd name="T10" fmla="*/ 16 w 57"/>
                <a:gd name="T11" fmla="*/ 91 h 223"/>
                <a:gd name="T12" fmla="*/ 16 w 57"/>
                <a:gd name="T13" fmla="*/ 223 h 223"/>
                <a:gd name="T14" fmla="*/ 41 w 57"/>
                <a:gd name="T15" fmla="*/ 223 h 223"/>
                <a:gd name="T16" fmla="*/ 41 w 57"/>
                <a:gd name="T17" fmla="*/ 91 h 223"/>
                <a:gd name="T18" fmla="*/ 57 w 57"/>
                <a:gd name="T19" fmla="*/ 91 h 223"/>
                <a:gd name="T20" fmla="*/ 57 w 57"/>
                <a:gd name="T21" fmla="*/ 26 h 223"/>
                <a:gd name="T22" fmla="*/ 41 w 57"/>
                <a:gd name="T23" fmla="*/ 26 h 223"/>
                <a:gd name="T24" fmla="*/ 41 w 57"/>
                <a:gd name="T25" fmla="*/ 0 h 223"/>
                <a:gd name="T26" fmla="*/ 48 w 57"/>
                <a:gd name="T27" fmla="*/ 35 h 223"/>
                <a:gd name="T28" fmla="*/ 48 w 57"/>
                <a:gd name="T29" fmla="*/ 83 h 223"/>
                <a:gd name="T30" fmla="*/ 8 w 57"/>
                <a:gd name="T31" fmla="*/ 83 h 223"/>
                <a:gd name="T32" fmla="*/ 8 w 57"/>
                <a:gd name="T33" fmla="*/ 35 h 223"/>
                <a:gd name="T34" fmla="*/ 48 w 57"/>
                <a:gd name="T35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0"/>
                  </a:moveTo>
                  <a:lnTo>
                    <a:pt x="16" y="0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16" y="91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91"/>
                  </a:lnTo>
                  <a:lnTo>
                    <a:pt x="57" y="91"/>
                  </a:lnTo>
                  <a:lnTo>
                    <a:pt x="57" y="26"/>
                  </a:lnTo>
                  <a:lnTo>
                    <a:pt x="41" y="26"/>
                  </a:lnTo>
                  <a:lnTo>
                    <a:pt x="41" y="0"/>
                  </a:lnTo>
                  <a:close/>
                  <a:moveTo>
                    <a:pt x="48" y="35"/>
                  </a:moveTo>
                  <a:lnTo>
                    <a:pt x="48" y="83"/>
                  </a:lnTo>
                  <a:lnTo>
                    <a:pt x="8" y="83"/>
                  </a:lnTo>
                  <a:lnTo>
                    <a:pt x="8" y="35"/>
                  </a:lnTo>
                  <a:lnTo>
                    <a:pt x="4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" name="Freeform 174"/>
            <p:cNvSpPr>
              <a:spLocks noEditPoints="1"/>
            </p:cNvSpPr>
            <p:nvPr/>
          </p:nvSpPr>
          <p:spPr bwMode="auto">
            <a:xfrm>
              <a:off x="10748963" y="5991224"/>
              <a:ext cx="90488" cy="354013"/>
            </a:xfrm>
            <a:custGeom>
              <a:avLst/>
              <a:gdLst>
                <a:gd name="T0" fmla="*/ 41 w 57"/>
                <a:gd name="T1" fmla="*/ 103 h 223"/>
                <a:gd name="T2" fmla="*/ 41 w 57"/>
                <a:gd name="T3" fmla="*/ 0 h 223"/>
                <a:gd name="T4" fmla="*/ 16 w 57"/>
                <a:gd name="T5" fmla="*/ 0 h 223"/>
                <a:gd name="T6" fmla="*/ 16 w 57"/>
                <a:gd name="T7" fmla="*/ 103 h 223"/>
                <a:gd name="T8" fmla="*/ 0 w 57"/>
                <a:gd name="T9" fmla="*/ 103 h 223"/>
                <a:gd name="T10" fmla="*/ 0 w 57"/>
                <a:gd name="T11" fmla="*/ 168 h 223"/>
                <a:gd name="T12" fmla="*/ 16 w 57"/>
                <a:gd name="T13" fmla="*/ 168 h 223"/>
                <a:gd name="T14" fmla="*/ 16 w 57"/>
                <a:gd name="T15" fmla="*/ 223 h 223"/>
                <a:gd name="T16" fmla="*/ 41 w 57"/>
                <a:gd name="T17" fmla="*/ 223 h 223"/>
                <a:gd name="T18" fmla="*/ 41 w 57"/>
                <a:gd name="T19" fmla="*/ 168 h 223"/>
                <a:gd name="T20" fmla="*/ 57 w 57"/>
                <a:gd name="T21" fmla="*/ 168 h 223"/>
                <a:gd name="T22" fmla="*/ 57 w 57"/>
                <a:gd name="T23" fmla="*/ 103 h 223"/>
                <a:gd name="T24" fmla="*/ 41 w 57"/>
                <a:gd name="T25" fmla="*/ 103 h 223"/>
                <a:gd name="T26" fmla="*/ 49 w 57"/>
                <a:gd name="T27" fmla="*/ 159 h 223"/>
                <a:gd name="T28" fmla="*/ 9 w 57"/>
                <a:gd name="T29" fmla="*/ 159 h 223"/>
                <a:gd name="T30" fmla="*/ 9 w 57"/>
                <a:gd name="T31" fmla="*/ 112 h 223"/>
                <a:gd name="T32" fmla="*/ 49 w 57"/>
                <a:gd name="T33" fmla="*/ 112 h 223"/>
                <a:gd name="T34" fmla="*/ 49 w 57"/>
                <a:gd name="T35" fmla="*/ 15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103"/>
                  </a:moveTo>
                  <a:lnTo>
                    <a:pt x="41" y="0"/>
                  </a:lnTo>
                  <a:lnTo>
                    <a:pt x="16" y="0"/>
                  </a:lnTo>
                  <a:lnTo>
                    <a:pt x="16" y="103"/>
                  </a:lnTo>
                  <a:lnTo>
                    <a:pt x="0" y="103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168"/>
                  </a:lnTo>
                  <a:lnTo>
                    <a:pt x="57" y="168"/>
                  </a:lnTo>
                  <a:lnTo>
                    <a:pt x="57" y="103"/>
                  </a:lnTo>
                  <a:lnTo>
                    <a:pt x="41" y="103"/>
                  </a:lnTo>
                  <a:close/>
                  <a:moveTo>
                    <a:pt x="49" y="159"/>
                  </a:moveTo>
                  <a:lnTo>
                    <a:pt x="9" y="159"/>
                  </a:lnTo>
                  <a:lnTo>
                    <a:pt x="9" y="112"/>
                  </a:lnTo>
                  <a:lnTo>
                    <a:pt x="49" y="112"/>
                  </a:lnTo>
                  <a:lnTo>
                    <a:pt x="49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16125" y="3298139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C0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916126" y="3589131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Freeform 77"/>
          <p:cNvSpPr>
            <a:spLocks noChangeAspect="1" noEditPoints="1"/>
          </p:cNvSpPr>
          <p:nvPr/>
        </p:nvSpPr>
        <p:spPr bwMode="auto">
          <a:xfrm>
            <a:off x="414865" y="1873013"/>
            <a:ext cx="508958" cy="513000"/>
          </a:xfrm>
          <a:custGeom>
            <a:avLst/>
            <a:gdLst>
              <a:gd name="T0" fmla="*/ 288 w 288"/>
              <a:gd name="T1" fmla="*/ 244 h 289"/>
              <a:gd name="T2" fmla="*/ 203 w 288"/>
              <a:gd name="T3" fmla="*/ 159 h 289"/>
              <a:gd name="T4" fmla="*/ 216 w 288"/>
              <a:gd name="T5" fmla="*/ 108 h 289"/>
              <a:gd name="T6" fmla="*/ 108 w 288"/>
              <a:gd name="T7" fmla="*/ 0 h 289"/>
              <a:gd name="T8" fmla="*/ 0 w 288"/>
              <a:gd name="T9" fmla="*/ 108 h 289"/>
              <a:gd name="T10" fmla="*/ 108 w 288"/>
              <a:gd name="T11" fmla="*/ 216 h 289"/>
              <a:gd name="T12" fmla="*/ 158 w 288"/>
              <a:gd name="T13" fmla="*/ 204 h 289"/>
              <a:gd name="T14" fmla="*/ 243 w 288"/>
              <a:gd name="T15" fmla="*/ 289 h 289"/>
              <a:gd name="T16" fmla="*/ 288 w 288"/>
              <a:gd name="T17" fmla="*/ 244 h 289"/>
              <a:gd name="T18" fmla="*/ 36 w 288"/>
              <a:gd name="T19" fmla="*/ 108 h 289"/>
              <a:gd name="T20" fmla="*/ 108 w 288"/>
              <a:gd name="T21" fmla="*/ 36 h 289"/>
              <a:gd name="T22" fmla="*/ 180 w 288"/>
              <a:gd name="T23" fmla="*/ 108 h 289"/>
              <a:gd name="T24" fmla="*/ 108 w 288"/>
              <a:gd name="T25" fmla="*/ 180 h 289"/>
              <a:gd name="T26" fmla="*/ 36 w 288"/>
              <a:gd name="T27" fmla="*/ 10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9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2" name="文本框 11"/>
          <p:cNvSpPr txBox="1"/>
          <p:nvPr/>
        </p:nvSpPr>
        <p:spPr>
          <a:xfrm>
            <a:off x="916125" y="1859514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916126" y="2150506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Freeform 514"/>
          <p:cNvSpPr>
            <a:spLocks noChangeAspect="1" noEditPoints="1"/>
          </p:cNvSpPr>
          <p:nvPr/>
        </p:nvSpPr>
        <p:spPr bwMode="auto">
          <a:xfrm>
            <a:off x="3288064" y="1913513"/>
            <a:ext cx="610166" cy="432000"/>
          </a:xfrm>
          <a:custGeom>
            <a:avLst/>
            <a:gdLst>
              <a:gd name="T0" fmla="*/ 100 w 106"/>
              <a:gd name="T1" fmla="*/ 63 h 75"/>
              <a:gd name="T2" fmla="*/ 70 w 106"/>
              <a:gd name="T3" fmla="*/ 63 h 75"/>
              <a:gd name="T4" fmla="*/ 70 w 106"/>
              <a:gd name="T5" fmla="*/ 60 h 75"/>
              <a:gd name="T6" fmla="*/ 88 w 106"/>
              <a:gd name="T7" fmla="*/ 60 h 75"/>
              <a:gd name="T8" fmla="*/ 94 w 106"/>
              <a:gd name="T9" fmla="*/ 54 h 75"/>
              <a:gd name="T10" fmla="*/ 94 w 106"/>
              <a:gd name="T11" fmla="*/ 6 h 75"/>
              <a:gd name="T12" fmla="*/ 88 w 106"/>
              <a:gd name="T13" fmla="*/ 0 h 75"/>
              <a:gd name="T14" fmla="*/ 18 w 106"/>
              <a:gd name="T15" fmla="*/ 0 h 75"/>
              <a:gd name="T16" fmla="*/ 12 w 106"/>
              <a:gd name="T17" fmla="*/ 6 h 75"/>
              <a:gd name="T18" fmla="*/ 12 w 106"/>
              <a:gd name="T19" fmla="*/ 54 h 75"/>
              <a:gd name="T20" fmla="*/ 18 w 106"/>
              <a:gd name="T21" fmla="*/ 60 h 75"/>
              <a:gd name="T22" fmla="*/ 35 w 106"/>
              <a:gd name="T23" fmla="*/ 60 h 75"/>
              <a:gd name="T24" fmla="*/ 35 w 106"/>
              <a:gd name="T25" fmla="*/ 63 h 75"/>
              <a:gd name="T26" fmla="*/ 6 w 106"/>
              <a:gd name="T27" fmla="*/ 63 h 75"/>
              <a:gd name="T28" fmla="*/ 0 w 106"/>
              <a:gd name="T29" fmla="*/ 69 h 75"/>
              <a:gd name="T30" fmla="*/ 0 w 106"/>
              <a:gd name="T31" fmla="*/ 69 h 75"/>
              <a:gd name="T32" fmla="*/ 6 w 106"/>
              <a:gd name="T33" fmla="*/ 75 h 75"/>
              <a:gd name="T34" fmla="*/ 100 w 106"/>
              <a:gd name="T35" fmla="*/ 75 h 75"/>
              <a:gd name="T36" fmla="*/ 106 w 106"/>
              <a:gd name="T37" fmla="*/ 69 h 75"/>
              <a:gd name="T38" fmla="*/ 106 w 106"/>
              <a:gd name="T39" fmla="*/ 69 h 75"/>
              <a:gd name="T40" fmla="*/ 100 w 106"/>
              <a:gd name="T41" fmla="*/ 63 h 75"/>
              <a:gd name="T42" fmla="*/ 18 w 106"/>
              <a:gd name="T43" fmla="*/ 56 h 75"/>
              <a:gd name="T44" fmla="*/ 16 w 106"/>
              <a:gd name="T45" fmla="*/ 54 h 75"/>
              <a:gd name="T46" fmla="*/ 16 w 106"/>
              <a:gd name="T47" fmla="*/ 6 h 75"/>
              <a:gd name="T48" fmla="*/ 18 w 106"/>
              <a:gd name="T49" fmla="*/ 4 h 75"/>
              <a:gd name="T50" fmla="*/ 88 w 106"/>
              <a:gd name="T51" fmla="*/ 4 h 75"/>
              <a:gd name="T52" fmla="*/ 90 w 106"/>
              <a:gd name="T53" fmla="*/ 6 h 75"/>
              <a:gd name="T54" fmla="*/ 90 w 106"/>
              <a:gd name="T55" fmla="*/ 54 h 75"/>
              <a:gd name="T56" fmla="*/ 88 w 106"/>
              <a:gd name="T57" fmla="*/ 56 h 75"/>
              <a:gd name="T58" fmla="*/ 18 w 106"/>
              <a:gd name="T59" fmla="*/ 56 h 75"/>
              <a:gd name="T60" fmla="*/ 66 w 106"/>
              <a:gd name="T61" fmla="*/ 63 h 75"/>
              <a:gd name="T62" fmla="*/ 39 w 106"/>
              <a:gd name="T63" fmla="*/ 63 h 75"/>
              <a:gd name="T64" fmla="*/ 39 w 106"/>
              <a:gd name="T65" fmla="*/ 60 h 75"/>
              <a:gd name="T66" fmla="*/ 66 w 106"/>
              <a:gd name="T67" fmla="*/ 60 h 75"/>
              <a:gd name="T68" fmla="*/ 66 w 106"/>
              <a:gd name="T69" fmla="*/ 6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6" h="75">
                <a:moveTo>
                  <a:pt x="100" y="63"/>
                </a:moveTo>
                <a:cubicBezTo>
                  <a:pt x="70" y="63"/>
                  <a:pt x="70" y="63"/>
                  <a:pt x="70" y="63"/>
                </a:cubicBezTo>
                <a:cubicBezTo>
                  <a:pt x="70" y="60"/>
                  <a:pt x="70" y="60"/>
                  <a:pt x="70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91" y="60"/>
                  <a:pt x="94" y="57"/>
                  <a:pt x="94" y="54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3"/>
                  <a:pt x="91" y="0"/>
                  <a:pt x="8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2" y="3"/>
                  <a:pt x="12" y="6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7"/>
                  <a:pt x="14" y="60"/>
                  <a:pt x="18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" y="63"/>
                  <a:pt x="0" y="66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2" y="75"/>
                  <a:pt x="6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3" y="75"/>
                  <a:pt x="106" y="73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66"/>
                  <a:pt x="103" y="63"/>
                  <a:pt x="100" y="63"/>
                </a:cubicBezTo>
                <a:close/>
                <a:moveTo>
                  <a:pt x="18" y="56"/>
                </a:moveTo>
                <a:cubicBezTo>
                  <a:pt x="17" y="56"/>
                  <a:pt x="16" y="55"/>
                  <a:pt x="16" y="5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7" y="4"/>
                  <a:pt x="1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9" y="4"/>
                  <a:pt x="90" y="5"/>
                  <a:pt x="90" y="6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5"/>
                  <a:pt x="89" y="56"/>
                  <a:pt x="88" y="56"/>
                </a:cubicBezTo>
                <a:lnTo>
                  <a:pt x="18" y="56"/>
                </a:lnTo>
                <a:close/>
                <a:moveTo>
                  <a:pt x="66" y="63"/>
                </a:moveTo>
                <a:cubicBezTo>
                  <a:pt x="39" y="63"/>
                  <a:pt x="39" y="63"/>
                  <a:pt x="39" y="63"/>
                </a:cubicBezTo>
                <a:cubicBezTo>
                  <a:pt x="39" y="60"/>
                  <a:pt x="39" y="60"/>
                  <a:pt x="39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6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6" name="文本框 15"/>
          <p:cNvSpPr txBox="1"/>
          <p:nvPr/>
        </p:nvSpPr>
        <p:spPr>
          <a:xfrm>
            <a:off x="3898229" y="1859514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C0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3898229" y="2150506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Freeform 134"/>
          <p:cNvSpPr>
            <a:spLocks noChangeAspect="1" noEditPoints="1"/>
          </p:cNvSpPr>
          <p:nvPr/>
        </p:nvSpPr>
        <p:spPr bwMode="auto">
          <a:xfrm>
            <a:off x="6251275" y="1859513"/>
            <a:ext cx="492229" cy="540000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0" name="文本框 19"/>
          <p:cNvSpPr txBox="1"/>
          <p:nvPr/>
        </p:nvSpPr>
        <p:spPr>
          <a:xfrm>
            <a:off x="6743503" y="1859514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6743503" y="2150506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6212458" y="3298139"/>
            <a:ext cx="531046" cy="432000"/>
            <a:chOff x="8032750" y="6808787"/>
            <a:chExt cx="400050" cy="325437"/>
          </a:xfrm>
          <a:solidFill>
            <a:schemeClr val="accent2">
              <a:lumMod val="75000"/>
            </a:schemeClr>
          </a:solidFill>
        </p:grpSpPr>
        <p:sp>
          <p:nvSpPr>
            <p:cNvPr id="26" name="Freeform 325"/>
            <p:cNvSpPr/>
            <p:nvPr/>
          </p:nvSpPr>
          <p:spPr bwMode="auto">
            <a:xfrm>
              <a:off x="8032750" y="6808787"/>
              <a:ext cx="400050" cy="250825"/>
            </a:xfrm>
            <a:custGeom>
              <a:avLst/>
              <a:gdLst>
                <a:gd name="T0" fmla="*/ 144 w 288"/>
                <a:gd name="T1" fmla="*/ 0 h 180"/>
                <a:gd name="T2" fmla="*/ 0 w 288"/>
                <a:gd name="T3" fmla="*/ 143 h 180"/>
                <a:gd name="T4" fmla="*/ 0 w 288"/>
                <a:gd name="T5" fmla="*/ 180 h 180"/>
                <a:gd name="T6" fmla="*/ 29 w 288"/>
                <a:gd name="T7" fmla="*/ 180 h 180"/>
                <a:gd name="T8" fmla="*/ 29 w 288"/>
                <a:gd name="T9" fmla="*/ 143 h 180"/>
                <a:gd name="T10" fmla="*/ 144 w 288"/>
                <a:gd name="T11" fmla="*/ 29 h 180"/>
                <a:gd name="T12" fmla="*/ 259 w 288"/>
                <a:gd name="T13" fmla="*/ 143 h 180"/>
                <a:gd name="T14" fmla="*/ 259 w 288"/>
                <a:gd name="T15" fmla="*/ 180 h 180"/>
                <a:gd name="T16" fmla="*/ 288 w 288"/>
                <a:gd name="T17" fmla="*/ 180 h 180"/>
                <a:gd name="T18" fmla="*/ 288 w 288"/>
                <a:gd name="T19" fmla="*/ 143 h 180"/>
                <a:gd name="T20" fmla="*/ 144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144" y="0"/>
                  </a:moveTo>
                  <a:cubicBezTo>
                    <a:pt x="65" y="0"/>
                    <a:pt x="1" y="64"/>
                    <a:pt x="0" y="143"/>
                  </a:cubicBezTo>
                  <a:cubicBezTo>
                    <a:pt x="0" y="143"/>
                    <a:pt x="0" y="170"/>
                    <a:pt x="0" y="180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0"/>
                    <a:pt x="29" y="143"/>
                    <a:pt x="29" y="143"/>
                  </a:cubicBezTo>
                  <a:cubicBezTo>
                    <a:pt x="30" y="80"/>
                    <a:pt x="81" y="29"/>
                    <a:pt x="144" y="29"/>
                  </a:cubicBezTo>
                  <a:cubicBezTo>
                    <a:pt x="207" y="29"/>
                    <a:pt x="258" y="80"/>
                    <a:pt x="259" y="143"/>
                  </a:cubicBezTo>
                  <a:cubicBezTo>
                    <a:pt x="259" y="143"/>
                    <a:pt x="259" y="170"/>
                    <a:pt x="259" y="180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8" y="170"/>
                    <a:pt x="288" y="143"/>
                    <a:pt x="288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7" name="Freeform 326"/>
            <p:cNvSpPr/>
            <p:nvPr/>
          </p:nvSpPr>
          <p:spPr bwMode="auto">
            <a:xfrm>
              <a:off x="8101013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2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2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" name="Freeform 327"/>
            <p:cNvSpPr/>
            <p:nvPr/>
          </p:nvSpPr>
          <p:spPr bwMode="auto">
            <a:xfrm>
              <a:off x="8307388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1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1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743503" y="3298139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 dirty="0">
                <a:solidFill>
                  <a:srgbClr val="C0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6743503" y="3589131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0" name="Freeform 220"/>
          <p:cNvSpPr>
            <a:spLocks noChangeAspect="1"/>
          </p:cNvSpPr>
          <p:nvPr/>
        </p:nvSpPr>
        <p:spPr bwMode="auto">
          <a:xfrm>
            <a:off x="3305595" y="3298139"/>
            <a:ext cx="575101" cy="432000"/>
          </a:xfrm>
          <a:custGeom>
            <a:avLst/>
            <a:gdLst>
              <a:gd name="T0" fmla="*/ 195 w 213"/>
              <a:gd name="T1" fmla="*/ 143 h 160"/>
              <a:gd name="T2" fmla="*/ 195 w 213"/>
              <a:gd name="T3" fmla="*/ 0 h 160"/>
              <a:gd name="T4" fmla="*/ 152 w 213"/>
              <a:gd name="T5" fmla="*/ 0 h 160"/>
              <a:gd name="T6" fmla="*/ 152 w 213"/>
              <a:gd name="T7" fmla="*/ 143 h 160"/>
              <a:gd name="T8" fmla="*/ 128 w 213"/>
              <a:gd name="T9" fmla="*/ 143 h 160"/>
              <a:gd name="T10" fmla="*/ 128 w 213"/>
              <a:gd name="T11" fmla="*/ 88 h 160"/>
              <a:gd name="T12" fmla="*/ 85 w 213"/>
              <a:gd name="T13" fmla="*/ 88 h 160"/>
              <a:gd name="T14" fmla="*/ 85 w 213"/>
              <a:gd name="T15" fmla="*/ 143 h 160"/>
              <a:gd name="T16" fmla="*/ 61 w 213"/>
              <a:gd name="T17" fmla="*/ 143 h 160"/>
              <a:gd name="T18" fmla="*/ 61 w 213"/>
              <a:gd name="T19" fmla="*/ 40 h 160"/>
              <a:gd name="T20" fmla="*/ 19 w 213"/>
              <a:gd name="T21" fmla="*/ 40 h 160"/>
              <a:gd name="T22" fmla="*/ 19 w 213"/>
              <a:gd name="T23" fmla="*/ 143 h 160"/>
              <a:gd name="T24" fmla="*/ 0 w 213"/>
              <a:gd name="T25" fmla="*/ 143 h 160"/>
              <a:gd name="T26" fmla="*/ 0 w 213"/>
              <a:gd name="T27" fmla="*/ 160 h 160"/>
              <a:gd name="T28" fmla="*/ 213 w 213"/>
              <a:gd name="T29" fmla="*/ 160 h 160"/>
              <a:gd name="T30" fmla="*/ 213 w 213"/>
              <a:gd name="T31" fmla="*/ 143 h 160"/>
              <a:gd name="T32" fmla="*/ 195 w 213"/>
              <a:gd name="T33" fmla="*/ 1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3" h="160">
                <a:moveTo>
                  <a:pt x="195" y="143"/>
                </a:moveTo>
                <a:lnTo>
                  <a:pt x="195" y="0"/>
                </a:lnTo>
                <a:lnTo>
                  <a:pt x="152" y="0"/>
                </a:lnTo>
                <a:lnTo>
                  <a:pt x="152" y="143"/>
                </a:lnTo>
                <a:lnTo>
                  <a:pt x="128" y="143"/>
                </a:lnTo>
                <a:lnTo>
                  <a:pt x="128" y="88"/>
                </a:lnTo>
                <a:lnTo>
                  <a:pt x="85" y="88"/>
                </a:lnTo>
                <a:lnTo>
                  <a:pt x="85" y="143"/>
                </a:lnTo>
                <a:lnTo>
                  <a:pt x="61" y="143"/>
                </a:lnTo>
                <a:lnTo>
                  <a:pt x="61" y="40"/>
                </a:lnTo>
                <a:lnTo>
                  <a:pt x="19" y="40"/>
                </a:lnTo>
                <a:lnTo>
                  <a:pt x="19" y="143"/>
                </a:lnTo>
                <a:lnTo>
                  <a:pt x="0" y="143"/>
                </a:lnTo>
                <a:lnTo>
                  <a:pt x="0" y="160"/>
                </a:lnTo>
                <a:lnTo>
                  <a:pt x="213" y="160"/>
                </a:lnTo>
                <a:lnTo>
                  <a:pt x="213" y="143"/>
                </a:lnTo>
                <a:lnTo>
                  <a:pt x="195" y="143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31" name="文本框 30"/>
          <p:cNvSpPr txBox="1"/>
          <p:nvPr/>
        </p:nvSpPr>
        <p:spPr>
          <a:xfrm>
            <a:off x="3892845" y="3298139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3892846" y="3589131"/>
            <a:ext cx="2096060" cy="72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endParaRPr lang="zh-CN" altLang="en-US" sz="790">
              <a:solidFill>
                <a:schemeClr val="bg2">
                  <a:lumMod val="1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2" grpId="0"/>
      <p:bldP spid="13" grpId="0"/>
      <p:bldP spid="15" grpId="0" animBg="1"/>
      <p:bldP spid="16" grpId="0"/>
      <p:bldP spid="17" grpId="0"/>
      <p:bldP spid="19" grpId="0" animBg="1"/>
      <p:bldP spid="20" grpId="0"/>
      <p:bldP spid="21" grpId="0"/>
      <p:bldP spid="24" grpId="0"/>
      <p:bldP spid="25" grpId="0"/>
      <p:bldP spid="30" grpId="0" animBg="1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39022" y="1979600"/>
            <a:ext cx="872729" cy="1310879"/>
            <a:chOff x="2052030" y="3002321"/>
            <a:chExt cx="1163638" cy="1747838"/>
          </a:xfrm>
        </p:grpSpPr>
        <p:sp>
          <p:nvSpPr>
            <p:cNvPr id="2" name="任意多边形 1"/>
            <p:cNvSpPr/>
            <p:nvPr/>
          </p:nvSpPr>
          <p:spPr>
            <a:xfrm rot="12966304">
              <a:off x="2052030" y="3718284"/>
              <a:ext cx="1163638" cy="1031875"/>
            </a:xfrm>
            <a:custGeom>
              <a:avLst/>
              <a:gdLst>
                <a:gd name="connsiteX0" fmla="*/ 1052874 w 1164173"/>
                <a:gd name="connsiteY0" fmla="*/ 962340 h 1031654"/>
                <a:gd name="connsiteX1" fmla="*/ 1069057 w 1164173"/>
                <a:gd name="connsiteY1" fmla="*/ 858943 h 1031654"/>
                <a:gd name="connsiteX2" fmla="*/ 965659 w 1164173"/>
                <a:gd name="connsiteY2" fmla="*/ 842761 h 1031654"/>
                <a:gd name="connsiteX3" fmla="*/ 949477 w 1164173"/>
                <a:gd name="connsiteY3" fmla="*/ 946158 h 1031654"/>
                <a:gd name="connsiteX4" fmla="*/ 1052874 w 1164173"/>
                <a:gd name="connsiteY4" fmla="*/ 962340 h 1031654"/>
                <a:gd name="connsiteX5" fmla="*/ 1135899 w 1164173"/>
                <a:gd name="connsiteY5" fmla="*/ 1003380 h 1031654"/>
                <a:gd name="connsiteX6" fmla="*/ 1067640 w 1164173"/>
                <a:gd name="connsiteY6" fmla="*/ 1031654 h 1031654"/>
                <a:gd name="connsiteX7" fmla="*/ 102307 w 1164173"/>
                <a:gd name="connsiteY7" fmla="*/ 1031654 h 1031654"/>
                <a:gd name="connsiteX8" fmla="*/ 64732 w 1164173"/>
                <a:gd name="connsiteY8" fmla="*/ 1024068 h 1031654"/>
                <a:gd name="connsiteX9" fmla="*/ 59198 w 1164173"/>
                <a:gd name="connsiteY9" fmla="*/ 1020337 h 1031654"/>
                <a:gd name="connsiteX10" fmla="*/ 48283 w 1164173"/>
                <a:gd name="connsiteY10" fmla="*/ 1015422 h 1031654"/>
                <a:gd name="connsiteX11" fmla="*/ 36524 w 1164173"/>
                <a:gd name="connsiteY11" fmla="*/ 1005050 h 1031654"/>
                <a:gd name="connsiteX12" fmla="*/ 34048 w 1164173"/>
                <a:gd name="connsiteY12" fmla="*/ 1003380 h 1031654"/>
                <a:gd name="connsiteX13" fmla="*/ 33191 w 1164173"/>
                <a:gd name="connsiteY13" fmla="*/ 1002110 h 1031654"/>
                <a:gd name="connsiteX14" fmla="*/ 19535 w 1164173"/>
                <a:gd name="connsiteY14" fmla="*/ 990064 h 1031654"/>
                <a:gd name="connsiteX15" fmla="*/ 12949 w 1164173"/>
                <a:gd name="connsiteY15" fmla="*/ 883555 h 1031654"/>
                <a:gd name="connsiteX16" fmla="*/ 495615 w 1164173"/>
                <a:gd name="connsiteY16" fmla="*/ 47552 h 1031654"/>
                <a:gd name="connsiteX17" fmla="*/ 520972 w 1164173"/>
                <a:gd name="connsiteY17" fmla="*/ 18805 h 1031654"/>
                <a:gd name="connsiteX18" fmla="*/ 534039 w 1164173"/>
                <a:gd name="connsiteY18" fmla="*/ 12428 h 1031654"/>
                <a:gd name="connsiteX19" fmla="*/ 534278 w 1164173"/>
                <a:gd name="connsiteY19" fmla="*/ 12218 h 1031654"/>
                <a:gd name="connsiteX20" fmla="*/ 536772 w 1164173"/>
                <a:gd name="connsiteY20" fmla="*/ 11095 h 1031654"/>
                <a:gd name="connsiteX21" fmla="*/ 554231 w 1164173"/>
                <a:gd name="connsiteY21" fmla="*/ 2574 h 1031654"/>
                <a:gd name="connsiteX22" fmla="*/ 561466 w 1164173"/>
                <a:gd name="connsiteY22" fmla="*/ 2070 h 1031654"/>
                <a:gd name="connsiteX23" fmla="*/ 570612 w 1164173"/>
                <a:gd name="connsiteY23" fmla="*/ 0 h 1031654"/>
                <a:gd name="connsiteX24" fmla="*/ 580884 w 1164173"/>
                <a:gd name="connsiteY24" fmla="*/ 716 h 1031654"/>
                <a:gd name="connsiteX25" fmla="*/ 591149 w 1164173"/>
                <a:gd name="connsiteY25" fmla="*/ 1 h 1031654"/>
                <a:gd name="connsiteX26" fmla="*/ 600288 w 1164173"/>
                <a:gd name="connsiteY26" fmla="*/ 2070 h 1031654"/>
                <a:gd name="connsiteX27" fmla="*/ 607528 w 1164173"/>
                <a:gd name="connsiteY27" fmla="*/ 2574 h 1031654"/>
                <a:gd name="connsiteX28" fmla="*/ 625016 w 1164173"/>
                <a:gd name="connsiteY28" fmla="*/ 11107 h 1031654"/>
                <a:gd name="connsiteX29" fmla="*/ 627483 w 1164173"/>
                <a:gd name="connsiteY29" fmla="*/ 12218 h 1031654"/>
                <a:gd name="connsiteX30" fmla="*/ 627718 w 1164173"/>
                <a:gd name="connsiteY30" fmla="*/ 12426 h 1031654"/>
                <a:gd name="connsiteX31" fmla="*/ 640787 w 1164173"/>
                <a:gd name="connsiteY31" fmla="*/ 18804 h 1031654"/>
                <a:gd name="connsiteX32" fmla="*/ 666144 w 1164173"/>
                <a:gd name="connsiteY32" fmla="*/ 47552 h 1031654"/>
                <a:gd name="connsiteX33" fmla="*/ 1148811 w 1164173"/>
                <a:gd name="connsiteY33" fmla="*/ 883554 h 1031654"/>
                <a:gd name="connsiteX34" fmla="*/ 1150460 w 1164173"/>
                <a:gd name="connsiteY34" fmla="*/ 888458 h 1031654"/>
                <a:gd name="connsiteX35" fmla="*/ 1156587 w 1164173"/>
                <a:gd name="connsiteY35" fmla="*/ 897546 h 1031654"/>
                <a:gd name="connsiteX36" fmla="*/ 1164173 w 1164173"/>
                <a:gd name="connsiteY36" fmla="*/ 935121 h 1031654"/>
                <a:gd name="connsiteX37" fmla="*/ 1135899 w 1164173"/>
                <a:gd name="connsiteY37" fmla="*/ 1003380 h 10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64173" h="1031654">
                  <a:moveTo>
                    <a:pt x="1052874" y="962340"/>
                  </a:moveTo>
                  <a:cubicBezTo>
                    <a:pt x="1085896" y="938256"/>
                    <a:pt x="1093141" y="891964"/>
                    <a:pt x="1069057" y="858943"/>
                  </a:cubicBezTo>
                  <a:cubicBezTo>
                    <a:pt x="1044973" y="825922"/>
                    <a:pt x="998680" y="818677"/>
                    <a:pt x="965659" y="842761"/>
                  </a:cubicBezTo>
                  <a:cubicBezTo>
                    <a:pt x="932638" y="866845"/>
                    <a:pt x="925393" y="913137"/>
                    <a:pt x="949477" y="946158"/>
                  </a:cubicBezTo>
                  <a:cubicBezTo>
                    <a:pt x="973561" y="979179"/>
                    <a:pt x="1019853" y="986424"/>
                    <a:pt x="1052874" y="962340"/>
                  </a:cubicBezTo>
                  <a:close/>
                  <a:moveTo>
                    <a:pt x="1135899" y="1003380"/>
                  </a:moveTo>
                  <a:cubicBezTo>
                    <a:pt x="1118430" y="1020849"/>
                    <a:pt x="1094297" y="1031654"/>
                    <a:pt x="1067640" y="1031654"/>
                  </a:cubicBezTo>
                  <a:lnTo>
                    <a:pt x="102307" y="1031654"/>
                  </a:lnTo>
                  <a:cubicBezTo>
                    <a:pt x="88978" y="1031654"/>
                    <a:pt x="76281" y="1028953"/>
                    <a:pt x="64732" y="1024068"/>
                  </a:cubicBezTo>
                  <a:lnTo>
                    <a:pt x="59198" y="1020337"/>
                  </a:lnTo>
                  <a:lnTo>
                    <a:pt x="48283" y="1015422"/>
                  </a:lnTo>
                  <a:lnTo>
                    <a:pt x="36524" y="1005050"/>
                  </a:lnTo>
                  <a:lnTo>
                    <a:pt x="34048" y="1003380"/>
                  </a:lnTo>
                  <a:lnTo>
                    <a:pt x="33191" y="1002110"/>
                  </a:lnTo>
                  <a:lnTo>
                    <a:pt x="19535" y="990064"/>
                  </a:lnTo>
                  <a:cubicBezTo>
                    <a:pt x="-3144" y="960050"/>
                    <a:pt x="-7044" y="918183"/>
                    <a:pt x="12949" y="883555"/>
                  </a:cubicBezTo>
                  <a:lnTo>
                    <a:pt x="495615" y="47552"/>
                  </a:lnTo>
                  <a:cubicBezTo>
                    <a:pt x="502280" y="36009"/>
                    <a:pt x="510968" y="26364"/>
                    <a:pt x="520972" y="18805"/>
                  </a:cubicBezTo>
                  <a:lnTo>
                    <a:pt x="534039" y="12428"/>
                  </a:lnTo>
                  <a:lnTo>
                    <a:pt x="534278" y="12218"/>
                  </a:lnTo>
                  <a:lnTo>
                    <a:pt x="536772" y="11095"/>
                  </a:lnTo>
                  <a:lnTo>
                    <a:pt x="554231" y="2574"/>
                  </a:lnTo>
                  <a:lnTo>
                    <a:pt x="561466" y="2070"/>
                  </a:lnTo>
                  <a:lnTo>
                    <a:pt x="570612" y="0"/>
                  </a:lnTo>
                  <a:lnTo>
                    <a:pt x="580884" y="716"/>
                  </a:lnTo>
                  <a:lnTo>
                    <a:pt x="591149" y="1"/>
                  </a:lnTo>
                  <a:lnTo>
                    <a:pt x="600288" y="2070"/>
                  </a:lnTo>
                  <a:lnTo>
                    <a:pt x="607528" y="2574"/>
                  </a:lnTo>
                  <a:lnTo>
                    <a:pt x="625016" y="11107"/>
                  </a:lnTo>
                  <a:lnTo>
                    <a:pt x="627483" y="12218"/>
                  </a:lnTo>
                  <a:lnTo>
                    <a:pt x="627718" y="12426"/>
                  </a:lnTo>
                  <a:lnTo>
                    <a:pt x="640787" y="18804"/>
                  </a:lnTo>
                  <a:cubicBezTo>
                    <a:pt x="650792" y="26363"/>
                    <a:pt x="659480" y="36009"/>
                    <a:pt x="666144" y="47552"/>
                  </a:cubicBezTo>
                  <a:lnTo>
                    <a:pt x="1148811" y="883554"/>
                  </a:lnTo>
                  <a:lnTo>
                    <a:pt x="1150460" y="888458"/>
                  </a:lnTo>
                  <a:lnTo>
                    <a:pt x="1156587" y="897546"/>
                  </a:lnTo>
                  <a:cubicBezTo>
                    <a:pt x="1161472" y="909095"/>
                    <a:pt x="1164173" y="921792"/>
                    <a:pt x="1164173" y="935121"/>
                  </a:cubicBezTo>
                  <a:cubicBezTo>
                    <a:pt x="1164173" y="961778"/>
                    <a:pt x="1153368" y="985911"/>
                    <a:pt x="1135899" y="100338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2494943" y="3002321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5"/>
            <p:cNvSpPr txBox="1">
              <a:spLocks noChangeArrowheads="1"/>
            </p:cNvSpPr>
            <p:nvPr/>
          </p:nvSpPr>
          <p:spPr bwMode="auto">
            <a:xfrm>
              <a:off x="2531455" y="3975459"/>
              <a:ext cx="4514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1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90382" y="2228441"/>
            <a:ext cx="1009650" cy="1479947"/>
            <a:chOff x="3853843" y="3334109"/>
            <a:chExt cx="1346200" cy="1973262"/>
          </a:xfrm>
        </p:grpSpPr>
        <p:sp>
          <p:nvSpPr>
            <p:cNvPr id="4" name="任意多边形 3"/>
            <p:cNvSpPr/>
            <p:nvPr/>
          </p:nvSpPr>
          <p:spPr>
            <a:xfrm>
              <a:off x="3853843" y="3334109"/>
              <a:ext cx="1346200" cy="1446212"/>
            </a:xfrm>
            <a:custGeom>
              <a:avLst/>
              <a:gdLst>
                <a:gd name="connsiteX0" fmla="*/ 170487 w 1345719"/>
                <a:gd name="connsiteY0" fmla="*/ 1152570 h 1446325"/>
                <a:gd name="connsiteX1" fmla="*/ 75237 w 1345719"/>
                <a:gd name="connsiteY1" fmla="*/ 1245439 h 1446325"/>
                <a:gd name="connsiteX2" fmla="*/ 170487 w 1345719"/>
                <a:gd name="connsiteY2" fmla="*/ 1338308 h 1446325"/>
                <a:gd name="connsiteX3" fmla="*/ 265737 w 1345719"/>
                <a:gd name="connsiteY3" fmla="*/ 1245439 h 1446325"/>
                <a:gd name="connsiteX4" fmla="*/ 170487 w 1345719"/>
                <a:gd name="connsiteY4" fmla="*/ 1152570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1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8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2 w 1345719"/>
                <a:gd name="connsiteY38" fmla="*/ 826493 h 1446325"/>
                <a:gd name="connsiteX39" fmla="*/ 381214 w 1345719"/>
                <a:gd name="connsiteY39" fmla="*/ 811184 h 1446325"/>
                <a:gd name="connsiteX40" fmla="*/ 375291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0487" y="1152570"/>
                  </a:moveTo>
                  <a:cubicBezTo>
                    <a:pt x="117882" y="1152570"/>
                    <a:pt x="75237" y="1194149"/>
                    <a:pt x="75237" y="1245439"/>
                  </a:cubicBezTo>
                  <a:cubicBezTo>
                    <a:pt x="75237" y="1296729"/>
                    <a:pt x="117882" y="1338308"/>
                    <a:pt x="170487" y="1338308"/>
                  </a:cubicBezTo>
                  <a:cubicBezTo>
                    <a:pt x="223092" y="1338308"/>
                    <a:pt x="265737" y="1296729"/>
                    <a:pt x="265737" y="1245439"/>
                  </a:cubicBezTo>
                  <a:cubicBezTo>
                    <a:pt x="265737" y="1194149"/>
                    <a:pt x="223092" y="1152570"/>
                    <a:pt x="170487" y="1152570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1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8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6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2" y="826493"/>
                  </a:lnTo>
                  <a:lnTo>
                    <a:pt x="381214" y="811184"/>
                  </a:lnTo>
                  <a:lnTo>
                    <a:pt x="375291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cxnSp>
          <p:nvCxnSpPr>
            <p:cNvPr id="6" name="直接箭头连接符 5"/>
            <p:cNvCxnSpPr/>
            <p:nvPr/>
          </p:nvCxnSpPr>
          <p:spPr>
            <a:xfrm>
              <a:off x="3999893" y="4780321"/>
              <a:ext cx="0" cy="527050"/>
            </a:xfrm>
            <a:prstGeom prst="straightConnector1">
              <a:avLst/>
            </a:prstGeom>
            <a:ln>
              <a:solidFill>
                <a:srgbClr val="4354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6"/>
            <p:cNvSpPr txBox="1">
              <a:spLocks noChangeArrowheads="1"/>
            </p:cNvSpPr>
            <p:nvPr/>
          </p:nvSpPr>
          <p:spPr bwMode="auto">
            <a:xfrm>
              <a:off x="4379306" y="3945295"/>
              <a:ext cx="50270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50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15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14332" y="1843869"/>
            <a:ext cx="1089422" cy="1543050"/>
            <a:chOff x="5352443" y="2821346"/>
            <a:chExt cx="1452562" cy="2057400"/>
          </a:xfrm>
        </p:grpSpPr>
        <p:sp>
          <p:nvSpPr>
            <p:cNvPr id="3" name="任意多边形 2"/>
            <p:cNvSpPr/>
            <p:nvPr/>
          </p:nvSpPr>
          <p:spPr>
            <a:xfrm rot="12966304">
              <a:off x="5352443" y="3591284"/>
              <a:ext cx="1452562" cy="1287462"/>
            </a:xfrm>
            <a:custGeom>
              <a:avLst/>
              <a:gdLst>
                <a:gd name="connsiteX0" fmla="*/ 1313889 w 1452780"/>
                <a:gd name="connsiteY0" fmla="*/ 1200911 h 1287408"/>
                <a:gd name="connsiteX1" fmla="*/ 1334084 w 1452780"/>
                <a:gd name="connsiteY1" fmla="*/ 1071881 h 1287408"/>
                <a:gd name="connsiteX2" fmla="*/ 1205053 w 1452780"/>
                <a:gd name="connsiteY2" fmla="*/ 1051687 h 1287408"/>
                <a:gd name="connsiteX3" fmla="*/ 1184859 w 1452780"/>
                <a:gd name="connsiteY3" fmla="*/ 1180717 h 1287408"/>
                <a:gd name="connsiteX4" fmla="*/ 1313889 w 1452780"/>
                <a:gd name="connsiteY4" fmla="*/ 1200911 h 1287408"/>
                <a:gd name="connsiteX5" fmla="*/ 1417497 w 1452780"/>
                <a:gd name="connsiteY5" fmla="*/ 1252125 h 1287408"/>
                <a:gd name="connsiteX6" fmla="*/ 1332316 w 1452780"/>
                <a:gd name="connsiteY6" fmla="*/ 1287408 h 1287408"/>
                <a:gd name="connsiteX7" fmla="*/ 127670 w 1452780"/>
                <a:gd name="connsiteY7" fmla="*/ 1287408 h 1287408"/>
                <a:gd name="connsiteX8" fmla="*/ 80780 w 1452780"/>
                <a:gd name="connsiteY8" fmla="*/ 1277941 h 1287408"/>
                <a:gd name="connsiteX9" fmla="*/ 73874 w 1452780"/>
                <a:gd name="connsiteY9" fmla="*/ 1273285 h 1287408"/>
                <a:gd name="connsiteX10" fmla="*/ 60253 w 1452780"/>
                <a:gd name="connsiteY10" fmla="*/ 1267152 h 1287408"/>
                <a:gd name="connsiteX11" fmla="*/ 45579 w 1452780"/>
                <a:gd name="connsiteY11" fmla="*/ 1254209 h 1287408"/>
                <a:gd name="connsiteX12" fmla="*/ 42489 w 1452780"/>
                <a:gd name="connsiteY12" fmla="*/ 1252125 h 1287408"/>
                <a:gd name="connsiteX13" fmla="*/ 41419 w 1452780"/>
                <a:gd name="connsiteY13" fmla="*/ 1250540 h 1287408"/>
                <a:gd name="connsiteX14" fmla="*/ 24378 w 1452780"/>
                <a:gd name="connsiteY14" fmla="*/ 1235508 h 1287408"/>
                <a:gd name="connsiteX15" fmla="*/ 16159 w 1452780"/>
                <a:gd name="connsiteY15" fmla="*/ 1102594 h 1287408"/>
                <a:gd name="connsiteX16" fmla="*/ 618482 w 1452780"/>
                <a:gd name="connsiteY16" fmla="*/ 59341 h 1287408"/>
                <a:gd name="connsiteX17" fmla="*/ 650125 w 1452780"/>
                <a:gd name="connsiteY17" fmla="*/ 23467 h 1287408"/>
                <a:gd name="connsiteX18" fmla="*/ 666431 w 1452780"/>
                <a:gd name="connsiteY18" fmla="*/ 15509 h 1287408"/>
                <a:gd name="connsiteX19" fmla="*/ 666729 w 1452780"/>
                <a:gd name="connsiteY19" fmla="*/ 15247 h 1287408"/>
                <a:gd name="connsiteX20" fmla="*/ 669842 w 1452780"/>
                <a:gd name="connsiteY20" fmla="*/ 13846 h 1287408"/>
                <a:gd name="connsiteX21" fmla="*/ 691629 w 1452780"/>
                <a:gd name="connsiteY21" fmla="*/ 3212 h 1287408"/>
                <a:gd name="connsiteX22" fmla="*/ 700657 w 1452780"/>
                <a:gd name="connsiteY22" fmla="*/ 2583 h 1287408"/>
                <a:gd name="connsiteX23" fmla="*/ 712071 w 1452780"/>
                <a:gd name="connsiteY23" fmla="*/ 0 h 1287408"/>
                <a:gd name="connsiteX24" fmla="*/ 724889 w 1452780"/>
                <a:gd name="connsiteY24" fmla="*/ 893 h 1287408"/>
                <a:gd name="connsiteX25" fmla="*/ 737699 w 1452780"/>
                <a:gd name="connsiteY25" fmla="*/ 1 h 1287408"/>
                <a:gd name="connsiteX26" fmla="*/ 749104 w 1452780"/>
                <a:gd name="connsiteY26" fmla="*/ 2583 h 1287408"/>
                <a:gd name="connsiteX27" fmla="*/ 758139 w 1452780"/>
                <a:gd name="connsiteY27" fmla="*/ 3212 h 1287408"/>
                <a:gd name="connsiteX28" fmla="*/ 779962 w 1452780"/>
                <a:gd name="connsiteY28" fmla="*/ 13860 h 1287408"/>
                <a:gd name="connsiteX29" fmla="*/ 783041 w 1452780"/>
                <a:gd name="connsiteY29" fmla="*/ 15247 h 1287408"/>
                <a:gd name="connsiteX30" fmla="*/ 783334 w 1452780"/>
                <a:gd name="connsiteY30" fmla="*/ 15506 h 1287408"/>
                <a:gd name="connsiteX31" fmla="*/ 799643 w 1452780"/>
                <a:gd name="connsiteY31" fmla="*/ 23466 h 1287408"/>
                <a:gd name="connsiteX32" fmla="*/ 831286 w 1452780"/>
                <a:gd name="connsiteY32" fmla="*/ 59341 h 1287408"/>
                <a:gd name="connsiteX33" fmla="*/ 950182 w 1452780"/>
                <a:gd name="connsiteY33" fmla="*/ 265273 h 1287408"/>
                <a:gd name="connsiteX34" fmla="*/ 782798 w 1452780"/>
                <a:gd name="connsiteY34" fmla="*/ 555190 h 1287408"/>
                <a:gd name="connsiteX35" fmla="*/ 789384 w 1452780"/>
                <a:gd name="connsiteY35" fmla="*/ 661699 h 1287408"/>
                <a:gd name="connsiteX36" fmla="*/ 803040 w 1452780"/>
                <a:gd name="connsiteY36" fmla="*/ 673745 h 1287408"/>
                <a:gd name="connsiteX37" fmla="*/ 803897 w 1452780"/>
                <a:gd name="connsiteY37" fmla="*/ 675015 h 1287408"/>
                <a:gd name="connsiteX38" fmla="*/ 806373 w 1452780"/>
                <a:gd name="connsiteY38" fmla="*/ 676685 h 1287408"/>
                <a:gd name="connsiteX39" fmla="*/ 818132 w 1452780"/>
                <a:gd name="connsiteY39" fmla="*/ 687057 h 1287408"/>
                <a:gd name="connsiteX40" fmla="*/ 829047 w 1452780"/>
                <a:gd name="connsiteY40" fmla="*/ 691972 h 1287408"/>
                <a:gd name="connsiteX41" fmla="*/ 834581 w 1452780"/>
                <a:gd name="connsiteY41" fmla="*/ 695703 h 1287408"/>
                <a:gd name="connsiteX42" fmla="*/ 872156 w 1452780"/>
                <a:gd name="connsiteY42" fmla="*/ 703289 h 1287408"/>
                <a:gd name="connsiteX43" fmla="*/ 1203071 w 1452780"/>
                <a:gd name="connsiteY43" fmla="*/ 703289 h 1287408"/>
                <a:gd name="connsiteX44" fmla="*/ 1433610 w 1452780"/>
                <a:gd name="connsiteY44" fmla="*/ 1102593 h 1287408"/>
                <a:gd name="connsiteX45" fmla="*/ 1435668 w 1452780"/>
                <a:gd name="connsiteY45" fmla="*/ 1108713 h 1287408"/>
                <a:gd name="connsiteX46" fmla="*/ 1443313 w 1452780"/>
                <a:gd name="connsiteY46" fmla="*/ 1120054 h 1287408"/>
                <a:gd name="connsiteX47" fmla="*/ 1452780 w 1452780"/>
                <a:gd name="connsiteY47" fmla="*/ 1166944 h 1287408"/>
                <a:gd name="connsiteX48" fmla="*/ 1417497 w 1452780"/>
                <a:gd name="connsiteY48" fmla="*/ 1252125 h 128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52780" h="1287408">
                  <a:moveTo>
                    <a:pt x="1313889" y="1200911"/>
                  </a:moveTo>
                  <a:cubicBezTo>
                    <a:pt x="1355097" y="1170856"/>
                    <a:pt x="1364139" y="1113088"/>
                    <a:pt x="1334084" y="1071881"/>
                  </a:cubicBezTo>
                  <a:cubicBezTo>
                    <a:pt x="1304030" y="1030674"/>
                    <a:pt x="1246260" y="1021633"/>
                    <a:pt x="1205053" y="1051687"/>
                  </a:cubicBezTo>
                  <a:cubicBezTo>
                    <a:pt x="1163846" y="1081742"/>
                    <a:pt x="1154805" y="1139510"/>
                    <a:pt x="1184859" y="1180717"/>
                  </a:cubicBezTo>
                  <a:cubicBezTo>
                    <a:pt x="1214914" y="1221924"/>
                    <a:pt x="1272682" y="1230965"/>
                    <a:pt x="1313889" y="1200911"/>
                  </a:cubicBezTo>
                  <a:close/>
                  <a:moveTo>
                    <a:pt x="1417497" y="1252125"/>
                  </a:moveTo>
                  <a:cubicBezTo>
                    <a:pt x="1395697" y="1273925"/>
                    <a:pt x="1365581" y="1287408"/>
                    <a:pt x="1332316" y="1287408"/>
                  </a:cubicBezTo>
                  <a:lnTo>
                    <a:pt x="127670" y="1287408"/>
                  </a:lnTo>
                  <a:cubicBezTo>
                    <a:pt x="111036" y="1287408"/>
                    <a:pt x="95192" y="1284038"/>
                    <a:pt x="80780" y="1277941"/>
                  </a:cubicBezTo>
                  <a:lnTo>
                    <a:pt x="73874" y="1273285"/>
                  </a:lnTo>
                  <a:lnTo>
                    <a:pt x="60253" y="1267152"/>
                  </a:lnTo>
                  <a:lnTo>
                    <a:pt x="45579" y="1254209"/>
                  </a:lnTo>
                  <a:lnTo>
                    <a:pt x="42489" y="1252125"/>
                  </a:lnTo>
                  <a:lnTo>
                    <a:pt x="41419" y="1250540"/>
                  </a:lnTo>
                  <a:lnTo>
                    <a:pt x="24378" y="1235508"/>
                  </a:lnTo>
                  <a:cubicBezTo>
                    <a:pt x="-3923" y="1198053"/>
                    <a:pt x="-8790" y="1145807"/>
                    <a:pt x="16159" y="1102594"/>
                  </a:cubicBezTo>
                  <a:lnTo>
                    <a:pt x="618482" y="59341"/>
                  </a:lnTo>
                  <a:cubicBezTo>
                    <a:pt x="626799" y="44936"/>
                    <a:pt x="637641" y="32900"/>
                    <a:pt x="650125" y="23467"/>
                  </a:cubicBezTo>
                  <a:lnTo>
                    <a:pt x="666431" y="15509"/>
                  </a:lnTo>
                  <a:lnTo>
                    <a:pt x="666729" y="15247"/>
                  </a:lnTo>
                  <a:lnTo>
                    <a:pt x="669842" y="13846"/>
                  </a:lnTo>
                  <a:lnTo>
                    <a:pt x="691629" y="3212"/>
                  </a:lnTo>
                  <a:lnTo>
                    <a:pt x="700657" y="2583"/>
                  </a:lnTo>
                  <a:lnTo>
                    <a:pt x="712071" y="0"/>
                  </a:lnTo>
                  <a:lnTo>
                    <a:pt x="724889" y="893"/>
                  </a:lnTo>
                  <a:lnTo>
                    <a:pt x="737699" y="1"/>
                  </a:lnTo>
                  <a:lnTo>
                    <a:pt x="749104" y="2583"/>
                  </a:lnTo>
                  <a:lnTo>
                    <a:pt x="758139" y="3212"/>
                  </a:lnTo>
                  <a:lnTo>
                    <a:pt x="779962" y="13860"/>
                  </a:lnTo>
                  <a:lnTo>
                    <a:pt x="783041" y="15247"/>
                  </a:lnTo>
                  <a:lnTo>
                    <a:pt x="783334" y="15506"/>
                  </a:lnTo>
                  <a:lnTo>
                    <a:pt x="799643" y="23466"/>
                  </a:lnTo>
                  <a:cubicBezTo>
                    <a:pt x="812128" y="32899"/>
                    <a:pt x="822970" y="44936"/>
                    <a:pt x="831286" y="59341"/>
                  </a:cubicBezTo>
                  <a:lnTo>
                    <a:pt x="950182" y="265273"/>
                  </a:lnTo>
                  <a:lnTo>
                    <a:pt x="782798" y="555190"/>
                  </a:lnTo>
                  <a:cubicBezTo>
                    <a:pt x="762805" y="589818"/>
                    <a:pt x="766705" y="631685"/>
                    <a:pt x="789384" y="661699"/>
                  </a:cubicBezTo>
                  <a:lnTo>
                    <a:pt x="803040" y="673745"/>
                  </a:lnTo>
                  <a:lnTo>
                    <a:pt x="803897" y="675015"/>
                  </a:lnTo>
                  <a:lnTo>
                    <a:pt x="806373" y="676685"/>
                  </a:lnTo>
                  <a:lnTo>
                    <a:pt x="818132" y="687057"/>
                  </a:lnTo>
                  <a:lnTo>
                    <a:pt x="829047" y="691972"/>
                  </a:lnTo>
                  <a:lnTo>
                    <a:pt x="834581" y="695703"/>
                  </a:lnTo>
                  <a:cubicBezTo>
                    <a:pt x="846130" y="700588"/>
                    <a:pt x="858827" y="703289"/>
                    <a:pt x="872156" y="703289"/>
                  </a:cubicBezTo>
                  <a:lnTo>
                    <a:pt x="1203071" y="703289"/>
                  </a:lnTo>
                  <a:lnTo>
                    <a:pt x="1433610" y="1102593"/>
                  </a:lnTo>
                  <a:lnTo>
                    <a:pt x="1435668" y="1108713"/>
                  </a:lnTo>
                  <a:lnTo>
                    <a:pt x="1443313" y="1120054"/>
                  </a:lnTo>
                  <a:cubicBezTo>
                    <a:pt x="1449409" y="1134466"/>
                    <a:pt x="1452780" y="1150311"/>
                    <a:pt x="1452780" y="1166944"/>
                  </a:cubicBezTo>
                  <a:cubicBezTo>
                    <a:pt x="1452780" y="1200209"/>
                    <a:pt x="1439296" y="1230325"/>
                    <a:pt x="1417497" y="1252125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5914418" y="2821346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7"/>
            <p:cNvSpPr txBox="1">
              <a:spLocks noChangeArrowheads="1"/>
            </p:cNvSpPr>
            <p:nvPr/>
          </p:nvSpPr>
          <p:spPr bwMode="auto">
            <a:xfrm>
              <a:off x="6143019" y="3913546"/>
              <a:ext cx="55399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1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83576" y="2228441"/>
            <a:ext cx="1008459" cy="1584722"/>
            <a:chOff x="7444768" y="3334109"/>
            <a:chExt cx="1344612" cy="2112962"/>
          </a:xfrm>
        </p:grpSpPr>
        <p:sp>
          <p:nvSpPr>
            <p:cNvPr id="7" name="任意多边形 6"/>
            <p:cNvSpPr/>
            <p:nvPr/>
          </p:nvSpPr>
          <p:spPr>
            <a:xfrm>
              <a:off x="7444768" y="3334109"/>
              <a:ext cx="1344612" cy="1446212"/>
            </a:xfrm>
            <a:custGeom>
              <a:avLst/>
              <a:gdLst>
                <a:gd name="connsiteX0" fmla="*/ 174959 w 1345719"/>
                <a:gd name="connsiteY0" fmla="*/ 1164949 h 1446325"/>
                <a:gd name="connsiteX1" fmla="*/ 77328 w 1345719"/>
                <a:gd name="connsiteY1" fmla="*/ 1262580 h 1446325"/>
                <a:gd name="connsiteX2" fmla="*/ 174959 w 1345719"/>
                <a:gd name="connsiteY2" fmla="*/ 1360211 h 1446325"/>
                <a:gd name="connsiteX3" fmla="*/ 272590 w 1345719"/>
                <a:gd name="connsiteY3" fmla="*/ 1262580 h 1446325"/>
                <a:gd name="connsiteX4" fmla="*/ 174959 w 1345719"/>
                <a:gd name="connsiteY4" fmla="*/ 1164949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0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7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3 w 1345719"/>
                <a:gd name="connsiteY38" fmla="*/ 826493 h 1446325"/>
                <a:gd name="connsiteX39" fmla="*/ 381214 w 1345719"/>
                <a:gd name="connsiteY39" fmla="*/ 811184 h 1446325"/>
                <a:gd name="connsiteX40" fmla="*/ 375292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4959" y="1164949"/>
                  </a:moveTo>
                  <a:cubicBezTo>
                    <a:pt x="121039" y="1164949"/>
                    <a:pt x="77328" y="1208660"/>
                    <a:pt x="77328" y="1262580"/>
                  </a:cubicBezTo>
                  <a:cubicBezTo>
                    <a:pt x="77328" y="1316500"/>
                    <a:pt x="121039" y="1360211"/>
                    <a:pt x="174959" y="1360211"/>
                  </a:cubicBezTo>
                  <a:cubicBezTo>
                    <a:pt x="228879" y="1360211"/>
                    <a:pt x="272590" y="1316500"/>
                    <a:pt x="272590" y="1262580"/>
                  </a:cubicBezTo>
                  <a:cubicBezTo>
                    <a:pt x="272590" y="1208660"/>
                    <a:pt x="228879" y="1164949"/>
                    <a:pt x="174959" y="1164949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0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7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7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3" y="826493"/>
                  </a:lnTo>
                  <a:lnTo>
                    <a:pt x="381214" y="811184"/>
                  </a:lnTo>
                  <a:lnTo>
                    <a:pt x="375292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7574943" y="4780321"/>
              <a:ext cx="4762" cy="666750"/>
            </a:xfrm>
            <a:prstGeom prst="straightConnector1">
              <a:avLst/>
            </a:prstGeom>
            <a:ln>
              <a:solidFill>
                <a:srgbClr val="43546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8"/>
            <p:cNvSpPr txBox="1">
              <a:spLocks noChangeArrowheads="1"/>
            </p:cNvSpPr>
            <p:nvPr/>
          </p:nvSpPr>
          <p:spPr bwMode="auto">
            <a:xfrm>
              <a:off x="7886093" y="3883383"/>
              <a:ext cx="605293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10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21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98039" y="1636701"/>
            <a:ext cx="1322784" cy="1803797"/>
            <a:chOff x="9330718" y="2545121"/>
            <a:chExt cx="1763712" cy="2405063"/>
          </a:xfrm>
        </p:grpSpPr>
        <p:sp>
          <p:nvSpPr>
            <p:cNvPr id="5" name="任意多边形 4"/>
            <p:cNvSpPr/>
            <p:nvPr/>
          </p:nvSpPr>
          <p:spPr>
            <a:xfrm>
              <a:off x="9330718" y="3054709"/>
              <a:ext cx="1763712" cy="1895475"/>
            </a:xfrm>
            <a:custGeom>
              <a:avLst/>
              <a:gdLst>
                <a:gd name="connsiteX0" fmla="*/ 362129 w 1763666"/>
                <a:gd name="connsiteY0" fmla="*/ 111774 h 1895518"/>
                <a:gd name="connsiteX1" fmla="*/ 235922 w 1763666"/>
                <a:gd name="connsiteY1" fmla="*/ 237981 h 1895518"/>
                <a:gd name="connsiteX2" fmla="*/ 362129 w 1763666"/>
                <a:gd name="connsiteY2" fmla="*/ 364188 h 1895518"/>
                <a:gd name="connsiteX3" fmla="*/ 488336 w 1763666"/>
                <a:gd name="connsiteY3" fmla="*/ 237981 h 1895518"/>
                <a:gd name="connsiteX4" fmla="*/ 362129 w 1763666"/>
                <a:gd name="connsiteY4" fmla="*/ 111774 h 1895518"/>
                <a:gd name="connsiteX5" fmla="*/ 301354 w 1763666"/>
                <a:gd name="connsiteY5" fmla="*/ 1909 h 1895518"/>
                <a:gd name="connsiteX6" fmla="*/ 418797 w 1763666"/>
                <a:gd name="connsiteY6" fmla="*/ 30333 h 1895518"/>
                <a:gd name="connsiteX7" fmla="*/ 1694353 w 1763666"/>
                <a:gd name="connsiteY7" fmla="*/ 960658 h 1895518"/>
                <a:gd name="connsiteX8" fmla="*/ 1736692 w 1763666"/>
                <a:gd name="connsiteY8" fmla="*/ 1006894 h 1895518"/>
                <a:gd name="connsiteX9" fmla="*/ 1740409 w 1763666"/>
                <a:gd name="connsiteY9" fmla="*/ 1017158 h 1895518"/>
                <a:gd name="connsiteX10" fmla="*/ 1750096 w 1763666"/>
                <a:gd name="connsiteY10" fmla="*/ 1034171 h 1895518"/>
                <a:gd name="connsiteX11" fmla="*/ 1755638 w 1763666"/>
                <a:gd name="connsiteY11" fmla="*/ 1059208 h 1895518"/>
                <a:gd name="connsiteX12" fmla="*/ 1757300 w 1763666"/>
                <a:gd name="connsiteY12" fmla="*/ 1063801 h 1895518"/>
                <a:gd name="connsiteX13" fmla="*/ 1757209 w 1763666"/>
                <a:gd name="connsiteY13" fmla="*/ 1066306 h 1895518"/>
                <a:gd name="connsiteX14" fmla="*/ 1763644 w 1763666"/>
                <a:gd name="connsiteY14" fmla="*/ 1095383 h 1895518"/>
                <a:gd name="connsiteX15" fmla="*/ 1669700 w 1763666"/>
                <a:gd name="connsiteY15" fmla="*/ 1242469 h 1895518"/>
                <a:gd name="connsiteX16" fmla="*/ 226238 w 1763666"/>
                <a:gd name="connsiteY16" fmla="*/ 1881969 h 1895518"/>
                <a:gd name="connsiteX17" fmla="*/ 165028 w 1763666"/>
                <a:gd name="connsiteY17" fmla="*/ 1895518 h 1895518"/>
                <a:gd name="connsiteX18" fmla="*/ 141616 w 1763666"/>
                <a:gd name="connsiteY18" fmla="*/ 1891351 h 1895518"/>
                <a:gd name="connsiteX19" fmla="*/ 141098 w 1763666"/>
                <a:gd name="connsiteY19" fmla="*/ 1891399 h 1895518"/>
                <a:gd name="connsiteX20" fmla="*/ 136720 w 1763666"/>
                <a:gd name="connsiteY20" fmla="*/ 1890478 h 1895518"/>
                <a:gd name="connsiteX21" fmla="*/ 105438 w 1763666"/>
                <a:gd name="connsiteY21" fmla="*/ 1884912 h 1895518"/>
                <a:gd name="connsiteX22" fmla="*/ 95393 w 1763666"/>
                <a:gd name="connsiteY22" fmla="*/ 1878606 h 1895518"/>
                <a:gd name="connsiteX23" fmla="*/ 81312 w 1763666"/>
                <a:gd name="connsiteY23" fmla="*/ 1872526 h 1895518"/>
                <a:gd name="connsiteX24" fmla="*/ 68430 w 1763666"/>
                <a:gd name="connsiteY24" fmla="*/ 1861682 h 1895518"/>
                <a:gd name="connsiteX25" fmla="*/ 54177 w 1763666"/>
                <a:gd name="connsiteY25" fmla="*/ 1852733 h 1895518"/>
                <a:gd name="connsiteX26" fmla="*/ 44094 w 1763666"/>
                <a:gd name="connsiteY26" fmla="*/ 1841192 h 1895518"/>
                <a:gd name="connsiteX27" fmla="*/ 35013 w 1763666"/>
                <a:gd name="connsiteY27" fmla="*/ 1833548 h 1895518"/>
                <a:gd name="connsiteX28" fmla="*/ 20129 w 1763666"/>
                <a:gd name="connsiteY28" fmla="*/ 1805420 h 1895518"/>
                <a:gd name="connsiteX29" fmla="*/ 17940 w 1763666"/>
                <a:gd name="connsiteY29" fmla="*/ 1801573 h 1895518"/>
                <a:gd name="connsiteX30" fmla="*/ 17830 w 1763666"/>
                <a:gd name="connsiteY30" fmla="*/ 1801073 h 1895518"/>
                <a:gd name="connsiteX31" fmla="*/ 6708 w 1763666"/>
                <a:gd name="connsiteY31" fmla="*/ 1780049 h 1895518"/>
                <a:gd name="connsiteX32" fmla="*/ 908 w 1763666"/>
                <a:gd name="connsiteY32" fmla="*/ 1717625 h 1895518"/>
                <a:gd name="connsiteX33" fmla="*/ 34050 w 1763666"/>
                <a:gd name="connsiteY33" fmla="*/ 1407750 h 1895518"/>
                <a:gd name="connsiteX34" fmla="*/ 435184 w 1763666"/>
                <a:gd name="connsiteY34" fmla="*/ 1230035 h 1895518"/>
                <a:gd name="connsiteX35" fmla="*/ 510466 w 1763666"/>
                <a:gd name="connsiteY35" fmla="*/ 1112170 h 1895518"/>
                <a:gd name="connsiteX36" fmla="*/ 505309 w 1763666"/>
                <a:gd name="connsiteY36" fmla="*/ 1088869 h 1895518"/>
                <a:gd name="connsiteX37" fmla="*/ 505382 w 1763666"/>
                <a:gd name="connsiteY37" fmla="*/ 1086862 h 1895518"/>
                <a:gd name="connsiteX38" fmla="*/ 504050 w 1763666"/>
                <a:gd name="connsiteY38" fmla="*/ 1083181 h 1895518"/>
                <a:gd name="connsiteX39" fmla="*/ 499609 w 1763666"/>
                <a:gd name="connsiteY39" fmla="*/ 1063118 h 1895518"/>
                <a:gd name="connsiteX40" fmla="*/ 491847 w 1763666"/>
                <a:gd name="connsiteY40" fmla="*/ 1049484 h 1895518"/>
                <a:gd name="connsiteX41" fmla="*/ 488869 w 1763666"/>
                <a:gd name="connsiteY41" fmla="*/ 1041260 h 1895518"/>
                <a:gd name="connsiteX42" fmla="*/ 454940 w 1763666"/>
                <a:gd name="connsiteY42" fmla="*/ 1004208 h 1895518"/>
                <a:gd name="connsiteX43" fmla="*/ 104546 w 1763666"/>
                <a:gd name="connsiteY43" fmla="*/ 748649 h 1895518"/>
                <a:gd name="connsiteX44" fmla="*/ 168812 w 1763666"/>
                <a:gd name="connsiteY44" fmla="*/ 147800 h 1895518"/>
                <a:gd name="connsiteX45" fmla="*/ 171359 w 1763666"/>
                <a:gd name="connsiteY45" fmla="*/ 139730 h 1895518"/>
                <a:gd name="connsiteX46" fmla="*/ 172022 w 1763666"/>
                <a:gd name="connsiteY46" fmla="*/ 121818 h 1895518"/>
                <a:gd name="connsiteX47" fmla="*/ 198210 w 1763666"/>
                <a:gd name="connsiteY47" fmla="*/ 64856 h 1895518"/>
                <a:gd name="connsiteX48" fmla="*/ 301354 w 1763666"/>
                <a:gd name="connsiteY48" fmla="*/ 1909 h 189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63666" h="1895518">
                  <a:moveTo>
                    <a:pt x="362129" y="111774"/>
                  </a:moveTo>
                  <a:cubicBezTo>
                    <a:pt x="292427" y="111774"/>
                    <a:pt x="235922" y="168279"/>
                    <a:pt x="235922" y="237981"/>
                  </a:cubicBezTo>
                  <a:cubicBezTo>
                    <a:pt x="235922" y="307683"/>
                    <a:pt x="292427" y="364188"/>
                    <a:pt x="362129" y="364188"/>
                  </a:cubicBezTo>
                  <a:cubicBezTo>
                    <a:pt x="431831" y="364188"/>
                    <a:pt x="488336" y="307683"/>
                    <a:pt x="488336" y="237981"/>
                  </a:cubicBezTo>
                  <a:cubicBezTo>
                    <a:pt x="488336" y="168279"/>
                    <a:pt x="431831" y="111774"/>
                    <a:pt x="362129" y="111774"/>
                  </a:cubicBezTo>
                  <a:close/>
                  <a:moveTo>
                    <a:pt x="301354" y="1909"/>
                  </a:moveTo>
                  <a:cubicBezTo>
                    <a:pt x="341273" y="-4338"/>
                    <a:pt x="383574" y="4643"/>
                    <a:pt x="418797" y="30333"/>
                  </a:cubicBezTo>
                  <a:lnTo>
                    <a:pt x="1694353" y="960658"/>
                  </a:lnTo>
                  <a:cubicBezTo>
                    <a:pt x="1711967" y="973504"/>
                    <a:pt x="1726141" y="989308"/>
                    <a:pt x="1736692" y="1006894"/>
                  </a:cubicBezTo>
                  <a:lnTo>
                    <a:pt x="1740409" y="1017158"/>
                  </a:lnTo>
                  <a:lnTo>
                    <a:pt x="1750096" y="1034171"/>
                  </a:lnTo>
                  <a:lnTo>
                    <a:pt x="1755638" y="1059208"/>
                  </a:lnTo>
                  <a:lnTo>
                    <a:pt x="1757300" y="1063801"/>
                  </a:lnTo>
                  <a:lnTo>
                    <a:pt x="1757209" y="1066306"/>
                  </a:lnTo>
                  <a:lnTo>
                    <a:pt x="1763644" y="1095383"/>
                  </a:lnTo>
                  <a:cubicBezTo>
                    <a:pt x="1764685" y="1156899"/>
                    <a:pt x="1729490" y="1215980"/>
                    <a:pt x="1669700" y="1242469"/>
                  </a:cubicBezTo>
                  <a:lnTo>
                    <a:pt x="226238" y="1881969"/>
                  </a:lnTo>
                  <a:cubicBezTo>
                    <a:pt x="206307" y="1890799"/>
                    <a:pt x="185532" y="1895171"/>
                    <a:pt x="165028" y="1895518"/>
                  </a:cubicBezTo>
                  <a:lnTo>
                    <a:pt x="141616" y="1891351"/>
                  </a:lnTo>
                  <a:lnTo>
                    <a:pt x="141098" y="1891399"/>
                  </a:lnTo>
                  <a:lnTo>
                    <a:pt x="136720" y="1890478"/>
                  </a:lnTo>
                  <a:lnTo>
                    <a:pt x="105438" y="1884912"/>
                  </a:lnTo>
                  <a:lnTo>
                    <a:pt x="95393" y="1878606"/>
                  </a:lnTo>
                  <a:lnTo>
                    <a:pt x="81312" y="1872526"/>
                  </a:lnTo>
                  <a:lnTo>
                    <a:pt x="68430" y="1861682"/>
                  </a:lnTo>
                  <a:lnTo>
                    <a:pt x="54177" y="1852733"/>
                  </a:lnTo>
                  <a:lnTo>
                    <a:pt x="44094" y="1841192"/>
                  </a:lnTo>
                  <a:lnTo>
                    <a:pt x="35013" y="1833548"/>
                  </a:lnTo>
                  <a:lnTo>
                    <a:pt x="20129" y="1805420"/>
                  </a:lnTo>
                  <a:lnTo>
                    <a:pt x="17940" y="1801573"/>
                  </a:lnTo>
                  <a:lnTo>
                    <a:pt x="17830" y="1801073"/>
                  </a:lnTo>
                  <a:lnTo>
                    <a:pt x="6708" y="1780049"/>
                  </a:lnTo>
                  <a:cubicBezTo>
                    <a:pt x="773" y="1760419"/>
                    <a:pt x="-1411" y="1739300"/>
                    <a:pt x="908" y="1717625"/>
                  </a:cubicBezTo>
                  <a:lnTo>
                    <a:pt x="34050" y="1407750"/>
                  </a:lnTo>
                  <a:lnTo>
                    <a:pt x="435184" y="1230035"/>
                  </a:lnTo>
                  <a:cubicBezTo>
                    <a:pt x="483097" y="1208808"/>
                    <a:pt x="511300" y="1161465"/>
                    <a:pt x="510466" y="1112170"/>
                  </a:cubicBezTo>
                  <a:lnTo>
                    <a:pt x="505309" y="1088869"/>
                  </a:lnTo>
                  <a:lnTo>
                    <a:pt x="505382" y="1086862"/>
                  </a:lnTo>
                  <a:lnTo>
                    <a:pt x="504050" y="1083181"/>
                  </a:lnTo>
                  <a:lnTo>
                    <a:pt x="499609" y="1063118"/>
                  </a:lnTo>
                  <a:lnTo>
                    <a:pt x="491847" y="1049484"/>
                  </a:lnTo>
                  <a:lnTo>
                    <a:pt x="488869" y="1041260"/>
                  </a:lnTo>
                  <a:cubicBezTo>
                    <a:pt x="480413" y="1027168"/>
                    <a:pt x="469054" y="1014502"/>
                    <a:pt x="454940" y="1004208"/>
                  </a:cubicBezTo>
                  <a:lnTo>
                    <a:pt x="104546" y="748649"/>
                  </a:lnTo>
                  <a:lnTo>
                    <a:pt x="168812" y="147800"/>
                  </a:lnTo>
                  <a:lnTo>
                    <a:pt x="171359" y="139730"/>
                  </a:lnTo>
                  <a:lnTo>
                    <a:pt x="172022" y="121818"/>
                  </a:lnTo>
                  <a:cubicBezTo>
                    <a:pt x="176697" y="101849"/>
                    <a:pt x="185365" y="82468"/>
                    <a:pt x="198210" y="64856"/>
                  </a:cubicBezTo>
                  <a:cubicBezTo>
                    <a:pt x="223900" y="29633"/>
                    <a:pt x="261436" y="8158"/>
                    <a:pt x="301354" y="1909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/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9657743" y="2545121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9"/>
            <p:cNvSpPr txBox="1">
              <a:spLocks noChangeArrowheads="1"/>
            </p:cNvSpPr>
            <p:nvPr/>
          </p:nvSpPr>
          <p:spPr bwMode="auto">
            <a:xfrm>
              <a:off x="9968893" y="3851635"/>
              <a:ext cx="65659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020982" y="1217550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823177" y="1508542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593012" y="1140176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3395207" y="1431168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404604" y="935181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E4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6206799" y="1226173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830982" y="3918452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C0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4633177" y="4209444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C00000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C00000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C00000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149695" y="3813163"/>
            <a:ext cx="17004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C00000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1951890" y="4104155"/>
            <a:ext cx="2096060" cy="40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C00000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C00000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C00000"/>
                </a:solidFill>
                <a:latin typeface="+mj-ea"/>
                <a:ea typeface="+mj-ea"/>
              </a:rPr>
              <a:t>之间点击添加正文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2" grpId="0"/>
      <p:bldP spid="33" grpId="0"/>
      <p:bldP spid="35" grpId="0"/>
      <p:bldP spid="36" grpId="0"/>
      <p:bldP spid="38" grpId="0"/>
      <p:bldP spid="39" grpId="0"/>
      <p:bldP spid="41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1060224" y="2638799"/>
            <a:ext cx="1711577" cy="1712209"/>
            <a:chOff x="855271" y="2835421"/>
            <a:chExt cx="1711577" cy="1712209"/>
          </a:xfrm>
        </p:grpSpPr>
        <p:grpSp>
          <p:nvGrpSpPr>
            <p:cNvPr id="43" name="组合 42"/>
            <p:cNvGrpSpPr/>
            <p:nvPr/>
          </p:nvGrpSpPr>
          <p:grpSpPr bwMode="auto">
            <a:xfrm>
              <a:off x="855271" y="2835421"/>
              <a:ext cx="1711577" cy="1712209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泪滴形 44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FF6E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rgbClr val="FF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6" name="椭圆​​ 3"/>
              <p:cNvSpPr/>
              <p:nvPr/>
            </p:nvSpPr>
            <p:spPr>
              <a:xfrm>
                <a:off x="1369740" y="4495805"/>
                <a:ext cx="1127342" cy="1127342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4" name="矩形​​ 45"/>
            <p:cNvSpPr>
              <a:spLocks noChangeArrowheads="1"/>
            </p:cNvSpPr>
            <p:nvPr/>
          </p:nvSpPr>
          <p:spPr bwMode="auto">
            <a:xfrm>
              <a:off x="1220320" y="3483791"/>
              <a:ext cx="8002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1600" kern="0" dirty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点击录</a:t>
              </a:r>
              <a:endParaRPr lang="en-US" altLang="zh-CN" sz="1600" kern="0" dirty="0">
                <a:solidFill>
                  <a:sysClr val="windowText" lastClr="000000"/>
                </a:solidFill>
                <a:latin typeface="+mj-ea"/>
                <a:ea typeface="+mj-ea"/>
                <a:cs typeface="Arial Unicode MS" pitchFamily="34" charset="-122"/>
              </a:endParaRPr>
            </a:p>
            <a:p>
              <a:pPr algn="ctr" defTabSz="914400">
                <a:defRPr/>
              </a:pPr>
              <a:r>
                <a:rPr lang="zh-CN" altLang="en-US" sz="1600" kern="0" dirty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843808" y="2638798"/>
            <a:ext cx="1953852" cy="1954573"/>
            <a:chOff x="2672545" y="2835420"/>
            <a:chExt cx="1953852" cy="1954573"/>
          </a:xfrm>
        </p:grpSpPr>
        <p:grpSp>
          <p:nvGrpSpPr>
            <p:cNvPr id="48" name="组合 5"/>
            <p:cNvGrpSpPr/>
            <p:nvPr/>
          </p:nvGrpSpPr>
          <p:grpSpPr bwMode="auto">
            <a:xfrm flipH="1">
              <a:off x="2672545" y="2835420"/>
              <a:ext cx="1953852" cy="1954573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泪滴形 49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DE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1" name="椭圆​​ 7"/>
              <p:cNvSpPr/>
              <p:nvPr/>
            </p:nvSpPr>
            <p:spPr>
              <a:xfrm>
                <a:off x="1369741" y="4577646"/>
                <a:ext cx="1045501" cy="1045501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9" name="矩形​​ 46"/>
            <p:cNvSpPr>
              <a:spLocks noChangeArrowheads="1"/>
            </p:cNvSpPr>
            <p:nvPr/>
          </p:nvSpPr>
          <p:spPr bwMode="auto">
            <a:xfrm>
              <a:off x="3398598" y="3684002"/>
              <a:ext cx="8002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1600" kern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点击录</a:t>
              </a:r>
              <a:endParaRPr lang="en-US" altLang="zh-CN" sz="1600" kern="0">
                <a:solidFill>
                  <a:sysClr val="windowText" lastClr="000000"/>
                </a:solidFill>
                <a:latin typeface="+mj-ea"/>
                <a:ea typeface="+mj-ea"/>
                <a:cs typeface="Arial Unicode MS" pitchFamily="34" charset="-122"/>
              </a:endParaRPr>
            </a:p>
            <a:p>
              <a:pPr algn="ctr" defTabSz="914400">
                <a:defRPr/>
              </a:pPr>
              <a:r>
                <a:rPr lang="zh-CN" altLang="en-US" sz="1600" kern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225504" y="1046126"/>
            <a:ext cx="1529694" cy="1529693"/>
            <a:chOff x="1009480" y="1242748"/>
            <a:chExt cx="1529694" cy="1529693"/>
          </a:xfrm>
        </p:grpSpPr>
        <p:sp>
          <p:nvSpPr>
            <p:cNvPr id="53" name="泪滴形 52"/>
            <p:cNvSpPr/>
            <p:nvPr/>
          </p:nvSpPr>
          <p:spPr bwMode="auto">
            <a:xfrm rot="10800000" flipH="1">
              <a:off x="1009480" y="1242748"/>
              <a:ext cx="1529694" cy="1529693"/>
            </a:xfrm>
            <a:prstGeom prst="teardrop">
              <a:avLst/>
            </a:prstGeom>
            <a:solidFill>
              <a:srgbClr val="FF920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椭圆​​ 10"/>
            <p:cNvSpPr/>
            <p:nvPr/>
          </p:nvSpPr>
          <p:spPr bwMode="auto">
            <a:xfrm rot="10800000" flipH="1">
              <a:off x="1170312" y="1403581"/>
              <a:ext cx="914957" cy="914956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矩形​​ 43"/>
            <p:cNvSpPr>
              <a:spLocks noChangeArrowheads="1"/>
            </p:cNvSpPr>
            <p:nvPr/>
          </p:nvSpPr>
          <p:spPr bwMode="auto">
            <a:xfrm>
              <a:off x="1258794" y="1606816"/>
              <a:ext cx="7232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1400" kern="0" dirty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点击录</a:t>
              </a:r>
              <a:endParaRPr lang="en-US" altLang="zh-CN" sz="1400" kern="0" dirty="0">
                <a:solidFill>
                  <a:sysClr val="windowText" lastClr="000000"/>
                </a:solidFill>
                <a:latin typeface="+mj-ea"/>
                <a:ea typeface="+mj-ea"/>
                <a:cs typeface="Arial Unicode MS" pitchFamily="34" charset="-122"/>
              </a:endParaRPr>
            </a:p>
            <a:p>
              <a:pPr algn="ctr" defTabSz="914400">
                <a:defRPr/>
              </a:pPr>
              <a:r>
                <a:rPr lang="zh-CN" altLang="en-US" sz="1400" kern="0" dirty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843808" y="801836"/>
            <a:ext cx="1772592" cy="1773246"/>
            <a:chOff x="2662969" y="965760"/>
            <a:chExt cx="1772592" cy="1773246"/>
          </a:xfrm>
        </p:grpSpPr>
        <p:grpSp>
          <p:nvGrpSpPr>
            <p:cNvPr id="57" name="组合 11"/>
            <p:cNvGrpSpPr/>
            <p:nvPr/>
          </p:nvGrpSpPr>
          <p:grpSpPr bwMode="auto">
            <a:xfrm rot="16200000" flipH="1">
              <a:off x="2662642" y="966087"/>
              <a:ext cx="1773246" cy="1772592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泪滴形 58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C8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0" name="椭圆​​ 13"/>
              <p:cNvSpPr/>
              <p:nvPr/>
            </p:nvSpPr>
            <p:spPr>
              <a:xfrm>
                <a:off x="1369740" y="4567120"/>
                <a:ext cx="1056027" cy="1056027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1800" kern="0">
                  <a:solidFill>
                    <a:sysClr val="window" lastClr="FFFFFF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8" name="矩形​​ 44"/>
            <p:cNvSpPr>
              <a:spLocks noChangeArrowheads="1"/>
            </p:cNvSpPr>
            <p:nvPr/>
          </p:nvSpPr>
          <p:spPr bwMode="auto">
            <a:xfrm>
              <a:off x="3300315" y="1374429"/>
              <a:ext cx="8002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defRPr/>
              </a:pPr>
              <a:r>
                <a:rPr lang="zh-CN" altLang="en-US" sz="1600" kern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点击录</a:t>
              </a:r>
              <a:endParaRPr lang="en-US" altLang="zh-CN" sz="1600" kern="0">
                <a:solidFill>
                  <a:sysClr val="windowText" lastClr="000000"/>
                </a:solidFill>
                <a:latin typeface="+mj-ea"/>
                <a:ea typeface="+mj-ea"/>
                <a:cs typeface="Arial Unicode MS" pitchFamily="34" charset="-122"/>
              </a:endParaRPr>
            </a:p>
            <a:p>
              <a:pPr algn="ctr" defTabSz="914400">
                <a:defRPr/>
              </a:pPr>
              <a:r>
                <a:rPr lang="zh-CN" altLang="en-US" sz="1600" kern="0">
                  <a:solidFill>
                    <a:sysClr val="windowText" lastClr="000000"/>
                  </a:solidFill>
                  <a:latin typeface="+mj-ea"/>
                  <a:ea typeface="+mj-ea"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406699" y="1064562"/>
            <a:ext cx="374462" cy="374462"/>
            <a:chOff x="1009480" y="1242748"/>
            <a:chExt cx="1529694" cy="1529693"/>
          </a:xfrm>
        </p:grpSpPr>
        <p:sp>
          <p:nvSpPr>
            <p:cNvPr id="62" name="泪滴形 61"/>
            <p:cNvSpPr/>
            <p:nvPr/>
          </p:nvSpPr>
          <p:spPr bwMode="auto">
            <a:xfrm rot="10800000" flipH="1">
              <a:off x="1009480" y="1242748"/>
              <a:ext cx="1529694" cy="1529693"/>
            </a:xfrm>
            <a:prstGeom prst="teardrop">
              <a:avLst/>
            </a:prstGeom>
            <a:solidFill>
              <a:srgbClr val="FF920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椭圆​​ 10"/>
            <p:cNvSpPr/>
            <p:nvPr/>
          </p:nvSpPr>
          <p:spPr bwMode="auto">
            <a:xfrm rot="10800000" flipH="1">
              <a:off x="1170312" y="1403581"/>
              <a:ext cx="914957" cy="914956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4" name="Text Box 40"/>
          <p:cNvSpPr txBox="1">
            <a:spLocks noChangeArrowheads="1"/>
          </p:cNvSpPr>
          <p:nvPr/>
        </p:nvSpPr>
        <p:spPr bwMode="gray">
          <a:xfrm>
            <a:off x="5853168" y="1329965"/>
            <a:ext cx="3255336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Rectangle 11"/>
          <p:cNvSpPr>
            <a:spLocks noChangeArrowheads="1"/>
          </p:cNvSpPr>
          <p:nvPr/>
        </p:nvSpPr>
        <p:spPr bwMode="gray">
          <a:xfrm>
            <a:off x="5945127" y="1027512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grpSp>
        <p:nvGrpSpPr>
          <p:cNvPr id="66" name="组合 11"/>
          <p:cNvGrpSpPr/>
          <p:nvPr/>
        </p:nvGrpSpPr>
        <p:grpSpPr bwMode="auto">
          <a:xfrm rot="16200000" flipH="1">
            <a:off x="5399419" y="1993385"/>
            <a:ext cx="381812" cy="381672"/>
            <a:chOff x="1187622" y="4077075"/>
            <a:chExt cx="1728192" cy="17281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7" name="泪滴形 66"/>
            <p:cNvSpPr/>
            <p:nvPr/>
          </p:nvSpPr>
          <p:spPr>
            <a:xfrm>
              <a:off x="1187622" y="4077075"/>
              <a:ext cx="1728192" cy="1728193"/>
            </a:xfrm>
            <a:prstGeom prst="teardrop">
              <a:avLst/>
            </a:prstGeom>
            <a:solidFill>
              <a:srgbClr val="DE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68" name="椭圆​​ 13"/>
            <p:cNvSpPr/>
            <p:nvPr/>
          </p:nvSpPr>
          <p:spPr>
            <a:xfrm>
              <a:off x="1369737" y="4567119"/>
              <a:ext cx="1056027" cy="1056029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9" name="Text Box 40"/>
          <p:cNvSpPr txBox="1">
            <a:spLocks noChangeArrowheads="1"/>
          </p:cNvSpPr>
          <p:nvPr/>
        </p:nvSpPr>
        <p:spPr bwMode="gray">
          <a:xfrm>
            <a:off x="5853168" y="2266069"/>
            <a:ext cx="3255336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Rectangle 11"/>
          <p:cNvSpPr>
            <a:spLocks noChangeArrowheads="1"/>
          </p:cNvSpPr>
          <p:nvPr/>
        </p:nvSpPr>
        <p:spPr bwMode="gray">
          <a:xfrm>
            <a:off x="5945127" y="1963616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71" name="Text Box 40"/>
          <p:cNvSpPr txBox="1">
            <a:spLocks noChangeArrowheads="1"/>
          </p:cNvSpPr>
          <p:nvPr/>
        </p:nvSpPr>
        <p:spPr bwMode="gray">
          <a:xfrm>
            <a:off x="5853168" y="3109629"/>
            <a:ext cx="3255336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Rectangle 11"/>
          <p:cNvSpPr>
            <a:spLocks noChangeArrowheads="1"/>
          </p:cNvSpPr>
          <p:nvPr/>
        </p:nvSpPr>
        <p:spPr bwMode="gray">
          <a:xfrm>
            <a:off x="5945127" y="2807176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73" name="Text Box 40"/>
          <p:cNvSpPr txBox="1">
            <a:spLocks noChangeArrowheads="1"/>
          </p:cNvSpPr>
          <p:nvPr/>
        </p:nvSpPr>
        <p:spPr bwMode="gray">
          <a:xfrm>
            <a:off x="5853168" y="3922253"/>
            <a:ext cx="3255336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单击此处输入文字单击此处输入文字</a:t>
            </a:r>
          </a:p>
          <a:p>
            <a:pPr lvl="0">
              <a:lnSpc>
                <a:spcPct val="120000"/>
              </a:lnSpc>
              <a:defRPr/>
            </a:pP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Rectangle 11"/>
          <p:cNvSpPr>
            <a:spLocks noChangeArrowheads="1"/>
          </p:cNvSpPr>
          <p:nvPr/>
        </p:nvSpPr>
        <p:spPr bwMode="gray">
          <a:xfrm>
            <a:off x="5945127" y="3672537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grpSp>
        <p:nvGrpSpPr>
          <p:cNvPr id="75" name="组合 4"/>
          <p:cNvGrpSpPr/>
          <p:nvPr/>
        </p:nvGrpSpPr>
        <p:grpSpPr bwMode="auto">
          <a:xfrm>
            <a:off x="5383233" y="2841149"/>
            <a:ext cx="397928" cy="398075"/>
            <a:chOff x="1187624" y="4077072"/>
            <a:chExt cx="1728192" cy="17281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泪滴形 75"/>
            <p:cNvSpPr/>
            <p:nvPr/>
          </p:nvSpPr>
          <p:spPr>
            <a:xfrm>
              <a:off x="1187624" y="4077072"/>
              <a:ext cx="1728192" cy="1728192"/>
            </a:xfrm>
            <a:prstGeom prst="teardrop">
              <a:avLst/>
            </a:prstGeom>
            <a:solidFill>
              <a:srgbClr val="FF6E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77" name="椭圆​​ 3"/>
            <p:cNvSpPr/>
            <p:nvPr/>
          </p:nvSpPr>
          <p:spPr>
            <a:xfrm>
              <a:off x="1369740" y="4495805"/>
              <a:ext cx="1127342" cy="1127342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8" name="组合 5"/>
          <p:cNvGrpSpPr/>
          <p:nvPr/>
        </p:nvGrpSpPr>
        <p:grpSpPr bwMode="auto">
          <a:xfrm flipH="1">
            <a:off x="5378818" y="3671272"/>
            <a:ext cx="402343" cy="402491"/>
            <a:chOff x="1187624" y="4077072"/>
            <a:chExt cx="1728192" cy="17281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泪滴形 78"/>
            <p:cNvSpPr/>
            <p:nvPr/>
          </p:nvSpPr>
          <p:spPr>
            <a:xfrm>
              <a:off x="1187624" y="4077072"/>
              <a:ext cx="1728192" cy="1728192"/>
            </a:xfrm>
            <a:prstGeom prst="teardrop">
              <a:avLst/>
            </a:prstGeom>
            <a:solidFill>
              <a:srgbClr val="DE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80" name="椭圆​​ 7"/>
            <p:cNvSpPr/>
            <p:nvPr/>
          </p:nvSpPr>
          <p:spPr>
            <a:xfrm>
              <a:off x="1369741" y="4577646"/>
              <a:ext cx="1045501" cy="1045501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800" kern="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49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49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49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99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699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699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49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49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49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399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091931" y="1232038"/>
            <a:ext cx="5164137" cy="3163591"/>
            <a:chOff x="1978026" y="1575135"/>
            <a:chExt cx="5164137" cy="4218121"/>
          </a:xfrm>
        </p:grpSpPr>
        <p:sp>
          <p:nvSpPr>
            <p:cNvPr id="41" name="AutoShape 2"/>
            <p:cNvSpPr>
              <a:spLocks noChangeArrowheads="1"/>
            </p:cNvSpPr>
            <p:nvPr/>
          </p:nvSpPr>
          <p:spPr bwMode="auto">
            <a:xfrm>
              <a:off x="1978026" y="1705310"/>
              <a:ext cx="5164137" cy="3972396"/>
            </a:xfrm>
            <a:prstGeom prst="roundRect">
              <a:avLst>
                <a:gd name="adj" fmla="val 9694"/>
              </a:avLst>
            </a:prstGeom>
            <a:noFill/>
            <a:ln w="19050" algn="ctr">
              <a:solidFill>
                <a:srgbClr val="C0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7313" tIns="44450" rIns="87313" bIns="44450" anchor="ctr"/>
            <a:lstStyle/>
            <a:p>
              <a:pPr defTabSz="914400">
                <a:defRPr/>
              </a:pPr>
              <a:endParaRPr lang="zh-CN" altLang="zh-CN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AutoShape 51"/>
            <p:cNvSpPr>
              <a:spLocks noChangeArrowheads="1"/>
            </p:cNvSpPr>
            <p:nvPr/>
          </p:nvSpPr>
          <p:spPr bwMode="auto">
            <a:xfrm rot="16200000">
              <a:off x="6564313" y="5517031"/>
              <a:ext cx="246062" cy="306387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AutoShape 52"/>
            <p:cNvSpPr>
              <a:spLocks noChangeArrowheads="1"/>
            </p:cNvSpPr>
            <p:nvPr/>
          </p:nvSpPr>
          <p:spPr bwMode="auto">
            <a:xfrm rot="5400000">
              <a:off x="6564313" y="1544973"/>
              <a:ext cx="246063" cy="306387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AutoShape 52"/>
            <p:cNvSpPr>
              <a:spLocks noChangeArrowheads="1"/>
            </p:cNvSpPr>
            <p:nvPr/>
          </p:nvSpPr>
          <p:spPr bwMode="auto">
            <a:xfrm rot="5400000">
              <a:off x="2346325" y="1544973"/>
              <a:ext cx="246063" cy="306388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AutoShape 51"/>
            <p:cNvSpPr>
              <a:spLocks noChangeArrowheads="1"/>
            </p:cNvSpPr>
            <p:nvPr/>
          </p:nvSpPr>
          <p:spPr bwMode="auto">
            <a:xfrm rot="16200000">
              <a:off x="2346325" y="5517031"/>
              <a:ext cx="246062" cy="306387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15618" y="2132599"/>
            <a:ext cx="3178175" cy="1033463"/>
            <a:chOff x="1001713" y="2775884"/>
            <a:chExt cx="3178175" cy="1377950"/>
          </a:xfrm>
        </p:grpSpPr>
        <p:pic>
          <p:nvPicPr>
            <p:cNvPr id="47" name="Picture 21" descr="阴影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01713" y="3987146"/>
              <a:ext cx="3178175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AutoShape 22"/>
            <p:cNvSpPr>
              <a:spLocks noChangeArrowheads="1"/>
            </p:cNvSpPr>
            <p:nvPr/>
          </p:nvSpPr>
          <p:spPr bwMode="auto">
            <a:xfrm>
              <a:off x="1023938" y="3285471"/>
              <a:ext cx="3098800" cy="79692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 algn="ctr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</a:p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  <a:endParaRPr lang="zh-CN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8"/>
            <p:cNvSpPr>
              <a:spLocks noChangeAspect="1" noChangeArrowheads="1"/>
            </p:cNvSpPr>
            <p:nvPr/>
          </p:nvSpPr>
          <p:spPr bwMode="gray">
            <a:xfrm>
              <a:off x="1139826" y="3226734"/>
              <a:ext cx="569912" cy="27622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 defTabSz="914400">
                <a:defRPr/>
              </a:pPr>
              <a:endParaRPr lang="zh-CN" altLang="zh-CN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Arc 9"/>
            <p:cNvSpPr/>
            <p:nvPr/>
          </p:nvSpPr>
          <p:spPr bwMode="auto">
            <a:xfrm>
              <a:off x="1150938" y="3109259"/>
              <a:ext cx="550863" cy="303212"/>
            </a:xfrm>
            <a:custGeom>
              <a:avLst/>
              <a:gdLst>
                <a:gd name="T0" fmla="*/ 2147483647 w 43195"/>
                <a:gd name="T1" fmla="*/ 2147483647 h 23732"/>
                <a:gd name="T2" fmla="*/ 1004921612 w 43195"/>
                <a:gd name="T3" fmla="*/ 0 h 23732"/>
                <a:gd name="T4" fmla="*/ 2147483647 w 43195"/>
                <a:gd name="T5" fmla="*/ 2147483647 h 23732"/>
                <a:gd name="T6" fmla="*/ 0 60000 65536"/>
                <a:gd name="T7" fmla="*/ 0 60000 65536"/>
                <a:gd name="T8" fmla="*/ 0 60000 65536"/>
                <a:gd name="T9" fmla="*/ 0 w 43195"/>
                <a:gd name="T10" fmla="*/ 0 h 23732"/>
                <a:gd name="T11" fmla="*/ 43195 w 43195"/>
                <a:gd name="T12" fmla="*/ 23732 h 23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10"/>
            <p:cNvSpPr>
              <a:spLocks noChangeAspect="1" noChangeArrowheads="1"/>
            </p:cNvSpPr>
            <p:nvPr/>
          </p:nvSpPr>
          <p:spPr bwMode="gray">
            <a:xfrm>
              <a:off x="1139826" y="2996546"/>
              <a:ext cx="569912" cy="277813"/>
            </a:xfrm>
            <a:prstGeom prst="ellipse">
              <a:avLst/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2" name="Group 11"/>
            <p:cNvGrpSpPr/>
            <p:nvPr/>
          </p:nvGrpSpPr>
          <p:grpSpPr bwMode="auto">
            <a:xfrm>
              <a:off x="1363663" y="2775884"/>
              <a:ext cx="128588" cy="355600"/>
              <a:chOff x="3288" y="2455"/>
              <a:chExt cx="203" cy="567"/>
            </a:xfrm>
          </p:grpSpPr>
          <p:grpSp>
            <p:nvGrpSpPr>
              <p:cNvPr id="54" name="Group 12"/>
              <p:cNvGrpSpPr/>
              <p:nvPr/>
            </p:nvGrpSpPr>
            <p:grpSpPr bwMode="auto">
              <a:xfrm>
                <a:off x="3335" y="2700"/>
                <a:ext cx="108" cy="322"/>
                <a:chOff x="3243" y="2500"/>
                <a:chExt cx="567" cy="1701"/>
              </a:xfrm>
            </p:grpSpPr>
            <p:sp>
              <p:nvSpPr>
                <p:cNvPr id="57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8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2834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5" name="AutoShape 15"/>
              <p:cNvSpPr>
                <a:spLocks noChangeArrowheads="1"/>
              </p:cNvSpPr>
              <p:nvPr/>
            </p:nvSpPr>
            <p:spPr bwMode="auto">
              <a:xfrm rot="10800000">
                <a:off x="3288" y="2580"/>
                <a:ext cx="203" cy="206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AutoShape 16"/>
              <p:cNvSpPr>
                <a:spLocks noChangeArrowheads="1"/>
              </p:cNvSpPr>
              <p:nvPr/>
            </p:nvSpPr>
            <p:spPr bwMode="auto">
              <a:xfrm rot="8100000">
                <a:off x="3337" y="2455"/>
                <a:ext cx="105" cy="1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AutoShape 32"/>
            <p:cNvSpPr>
              <a:spLocks noChangeArrowheads="1"/>
            </p:cNvSpPr>
            <p:nvPr/>
          </p:nvSpPr>
          <p:spPr bwMode="auto">
            <a:xfrm>
              <a:off x="1870076" y="3075921"/>
              <a:ext cx="1987550" cy="300038"/>
            </a:xfrm>
            <a:prstGeom prst="roundRect">
              <a:avLst>
                <a:gd name="adj" fmla="val 563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此处添加文字内容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078018" y="2132599"/>
            <a:ext cx="3178175" cy="1033463"/>
            <a:chOff x="4964113" y="2775884"/>
            <a:chExt cx="3178175" cy="1377950"/>
          </a:xfrm>
        </p:grpSpPr>
        <p:pic>
          <p:nvPicPr>
            <p:cNvPr id="60" name="Picture 47" descr="阴影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964113" y="3987146"/>
              <a:ext cx="3178175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AutoShape 48"/>
            <p:cNvSpPr>
              <a:spLocks noChangeArrowheads="1"/>
            </p:cNvSpPr>
            <p:nvPr/>
          </p:nvSpPr>
          <p:spPr bwMode="auto">
            <a:xfrm>
              <a:off x="4986338" y="3285471"/>
              <a:ext cx="3098800" cy="79692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 algn="ctr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</a:p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  <a:endParaRPr lang="zh-CN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8"/>
            <p:cNvSpPr>
              <a:spLocks noChangeAspect="1" noChangeArrowheads="1"/>
            </p:cNvSpPr>
            <p:nvPr/>
          </p:nvSpPr>
          <p:spPr bwMode="gray">
            <a:xfrm>
              <a:off x="5102226" y="3226734"/>
              <a:ext cx="569912" cy="27622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 defTabSz="914400">
                <a:defRPr/>
              </a:pPr>
              <a:endParaRPr lang="zh-CN" altLang="zh-CN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Arc 9"/>
            <p:cNvSpPr/>
            <p:nvPr/>
          </p:nvSpPr>
          <p:spPr bwMode="auto">
            <a:xfrm>
              <a:off x="5113338" y="3109259"/>
              <a:ext cx="550863" cy="303212"/>
            </a:xfrm>
            <a:custGeom>
              <a:avLst/>
              <a:gdLst>
                <a:gd name="T0" fmla="*/ 2147483647 w 43195"/>
                <a:gd name="T1" fmla="*/ 2147483647 h 23732"/>
                <a:gd name="T2" fmla="*/ 1004921612 w 43195"/>
                <a:gd name="T3" fmla="*/ 0 h 23732"/>
                <a:gd name="T4" fmla="*/ 2147483647 w 43195"/>
                <a:gd name="T5" fmla="*/ 2147483647 h 23732"/>
                <a:gd name="T6" fmla="*/ 0 60000 65536"/>
                <a:gd name="T7" fmla="*/ 0 60000 65536"/>
                <a:gd name="T8" fmla="*/ 0 60000 65536"/>
                <a:gd name="T9" fmla="*/ 0 w 43195"/>
                <a:gd name="T10" fmla="*/ 0 h 23732"/>
                <a:gd name="T11" fmla="*/ 43195 w 43195"/>
                <a:gd name="T12" fmla="*/ 23732 h 23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Oval 10"/>
            <p:cNvSpPr>
              <a:spLocks noChangeAspect="1" noChangeArrowheads="1"/>
            </p:cNvSpPr>
            <p:nvPr/>
          </p:nvSpPr>
          <p:spPr bwMode="gray">
            <a:xfrm>
              <a:off x="5102226" y="2996546"/>
              <a:ext cx="569912" cy="277813"/>
            </a:xfrm>
            <a:prstGeom prst="ellipse">
              <a:avLst/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5" name="Group 11"/>
            <p:cNvGrpSpPr/>
            <p:nvPr/>
          </p:nvGrpSpPr>
          <p:grpSpPr bwMode="auto">
            <a:xfrm>
              <a:off x="5326063" y="2775884"/>
              <a:ext cx="128588" cy="355600"/>
              <a:chOff x="3288" y="2455"/>
              <a:chExt cx="203" cy="567"/>
            </a:xfrm>
          </p:grpSpPr>
          <p:grpSp>
            <p:nvGrpSpPr>
              <p:cNvPr id="67" name="Group 12"/>
              <p:cNvGrpSpPr/>
              <p:nvPr/>
            </p:nvGrpSpPr>
            <p:grpSpPr bwMode="auto">
              <a:xfrm>
                <a:off x="3335" y="2700"/>
                <a:ext cx="108" cy="322"/>
                <a:chOff x="3243" y="2500"/>
                <a:chExt cx="567" cy="1701"/>
              </a:xfrm>
            </p:grpSpPr>
            <p:sp>
              <p:nvSpPr>
                <p:cNvPr id="70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2834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8" name="AutoShape 15"/>
              <p:cNvSpPr>
                <a:spLocks noChangeArrowheads="1"/>
              </p:cNvSpPr>
              <p:nvPr/>
            </p:nvSpPr>
            <p:spPr bwMode="auto">
              <a:xfrm rot="10800000">
                <a:off x="3288" y="2580"/>
                <a:ext cx="203" cy="206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AutoShape 16"/>
              <p:cNvSpPr>
                <a:spLocks noChangeArrowheads="1"/>
              </p:cNvSpPr>
              <p:nvPr/>
            </p:nvSpPr>
            <p:spPr bwMode="auto">
              <a:xfrm rot="8100000">
                <a:off x="3337" y="2455"/>
                <a:ext cx="105" cy="1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6" name="AutoShape 58"/>
            <p:cNvSpPr>
              <a:spLocks noChangeArrowheads="1"/>
            </p:cNvSpPr>
            <p:nvPr/>
          </p:nvSpPr>
          <p:spPr bwMode="auto">
            <a:xfrm>
              <a:off x="5832476" y="3075921"/>
              <a:ext cx="1987550" cy="300038"/>
            </a:xfrm>
            <a:prstGeom prst="roundRect">
              <a:avLst>
                <a:gd name="adj" fmla="val 563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此处添加文字内容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020618" y="621247"/>
            <a:ext cx="3178175" cy="1033463"/>
            <a:chOff x="2906713" y="760748"/>
            <a:chExt cx="3178175" cy="1377950"/>
          </a:xfrm>
        </p:grpSpPr>
        <p:pic>
          <p:nvPicPr>
            <p:cNvPr id="73" name="Picture 8" descr="阴影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906713" y="1972010"/>
              <a:ext cx="3178175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AutoShape 9"/>
            <p:cNvSpPr>
              <a:spLocks noChangeArrowheads="1"/>
            </p:cNvSpPr>
            <p:nvPr/>
          </p:nvSpPr>
          <p:spPr bwMode="auto">
            <a:xfrm>
              <a:off x="2928938" y="1270335"/>
              <a:ext cx="3098800" cy="79692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 algn="ctr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</a:p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  <a:endParaRPr lang="zh-CN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Oval 8"/>
            <p:cNvSpPr>
              <a:spLocks noChangeAspect="1" noChangeArrowheads="1"/>
            </p:cNvSpPr>
            <p:nvPr/>
          </p:nvSpPr>
          <p:spPr bwMode="gray">
            <a:xfrm>
              <a:off x="3044826" y="1211598"/>
              <a:ext cx="569912" cy="27622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 defTabSz="914400">
                <a:defRPr/>
              </a:pPr>
              <a:endParaRPr lang="zh-CN" altLang="zh-CN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Arc 9"/>
            <p:cNvSpPr/>
            <p:nvPr/>
          </p:nvSpPr>
          <p:spPr bwMode="auto">
            <a:xfrm>
              <a:off x="3055938" y="1094123"/>
              <a:ext cx="550863" cy="303212"/>
            </a:xfrm>
            <a:custGeom>
              <a:avLst/>
              <a:gdLst>
                <a:gd name="T0" fmla="*/ 2147483647 w 43195"/>
                <a:gd name="T1" fmla="*/ 2147483647 h 23732"/>
                <a:gd name="T2" fmla="*/ 1004921612 w 43195"/>
                <a:gd name="T3" fmla="*/ 0 h 23732"/>
                <a:gd name="T4" fmla="*/ 2147483647 w 43195"/>
                <a:gd name="T5" fmla="*/ 2147483647 h 23732"/>
                <a:gd name="T6" fmla="*/ 0 60000 65536"/>
                <a:gd name="T7" fmla="*/ 0 60000 65536"/>
                <a:gd name="T8" fmla="*/ 0 60000 65536"/>
                <a:gd name="T9" fmla="*/ 0 w 43195"/>
                <a:gd name="T10" fmla="*/ 0 h 23732"/>
                <a:gd name="T11" fmla="*/ 43195 w 43195"/>
                <a:gd name="T12" fmla="*/ 23732 h 23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Oval 10"/>
            <p:cNvSpPr>
              <a:spLocks noChangeAspect="1" noChangeArrowheads="1"/>
            </p:cNvSpPr>
            <p:nvPr/>
          </p:nvSpPr>
          <p:spPr bwMode="auto">
            <a:xfrm>
              <a:off x="3044826" y="981410"/>
              <a:ext cx="569912" cy="277813"/>
            </a:xfrm>
            <a:prstGeom prst="ellipse">
              <a:avLst/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8" name="Group 11"/>
            <p:cNvGrpSpPr/>
            <p:nvPr/>
          </p:nvGrpSpPr>
          <p:grpSpPr bwMode="auto">
            <a:xfrm>
              <a:off x="3268663" y="760748"/>
              <a:ext cx="128588" cy="355600"/>
              <a:chOff x="3288" y="2455"/>
              <a:chExt cx="203" cy="567"/>
            </a:xfrm>
          </p:grpSpPr>
          <p:grpSp>
            <p:nvGrpSpPr>
              <p:cNvPr id="80" name="Group 12"/>
              <p:cNvGrpSpPr/>
              <p:nvPr/>
            </p:nvGrpSpPr>
            <p:grpSpPr bwMode="auto">
              <a:xfrm>
                <a:off x="3335" y="2700"/>
                <a:ext cx="108" cy="322"/>
                <a:chOff x="3243" y="2500"/>
                <a:chExt cx="567" cy="1701"/>
              </a:xfrm>
            </p:grpSpPr>
            <p:sp>
              <p:nvSpPr>
                <p:cNvPr id="83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4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2834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1" name="AutoShape 15"/>
              <p:cNvSpPr>
                <a:spLocks noChangeArrowheads="1"/>
              </p:cNvSpPr>
              <p:nvPr/>
            </p:nvSpPr>
            <p:spPr bwMode="auto">
              <a:xfrm rot="10800000">
                <a:off x="3288" y="2580"/>
                <a:ext cx="203" cy="206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AutoShape 16"/>
              <p:cNvSpPr>
                <a:spLocks noChangeArrowheads="1"/>
              </p:cNvSpPr>
              <p:nvPr/>
            </p:nvSpPr>
            <p:spPr bwMode="auto">
              <a:xfrm rot="8100000">
                <a:off x="3337" y="2455"/>
                <a:ext cx="105" cy="1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9" name="AutoShape 19"/>
            <p:cNvSpPr>
              <a:spLocks noChangeArrowheads="1"/>
            </p:cNvSpPr>
            <p:nvPr/>
          </p:nvSpPr>
          <p:spPr bwMode="auto">
            <a:xfrm>
              <a:off x="3775076" y="1060785"/>
              <a:ext cx="1987550" cy="300038"/>
            </a:xfrm>
            <a:prstGeom prst="roundRect">
              <a:avLst>
                <a:gd name="adj" fmla="val 563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此处添加文字内容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020618" y="3590163"/>
            <a:ext cx="3178175" cy="1033463"/>
            <a:chOff x="2906713" y="4719303"/>
            <a:chExt cx="3178175" cy="1377950"/>
          </a:xfrm>
        </p:grpSpPr>
        <p:pic>
          <p:nvPicPr>
            <p:cNvPr id="86" name="Picture 21" descr="阴影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906713" y="5930565"/>
              <a:ext cx="3178175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AutoShape 22"/>
            <p:cNvSpPr>
              <a:spLocks noChangeArrowheads="1"/>
            </p:cNvSpPr>
            <p:nvPr/>
          </p:nvSpPr>
          <p:spPr bwMode="auto">
            <a:xfrm>
              <a:off x="2928938" y="5228890"/>
              <a:ext cx="3098800" cy="79692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 algn="ctr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</a:p>
            <a:p>
              <a:pPr algn="ctr" defTabSz="914400">
                <a:spcBef>
                  <a:spcPct val="20000"/>
                </a:spcBef>
                <a:buClr>
                  <a:srgbClr val="E1B40C"/>
                </a:buClr>
                <a:defRPr/>
              </a:pPr>
              <a:r>
                <a:rPr lang="zh-CN" altLang="en-US" sz="10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   单击此处添加文字内容</a:t>
              </a:r>
              <a:endParaRPr lang="zh-CN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Oval 8"/>
            <p:cNvSpPr>
              <a:spLocks noChangeAspect="1" noChangeArrowheads="1"/>
            </p:cNvSpPr>
            <p:nvPr/>
          </p:nvSpPr>
          <p:spPr bwMode="gray">
            <a:xfrm>
              <a:off x="3044826" y="5170153"/>
              <a:ext cx="569912" cy="27622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</a:ln>
            <a:effectLst/>
          </p:spPr>
          <p:txBody>
            <a:bodyPr vert="eaVert" wrap="none" anchor="ctr"/>
            <a:lstStyle/>
            <a:p>
              <a:pPr defTabSz="914400">
                <a:defRPr/>
              </a:pPr>
              <a:endParaRPr lang="zh-CN" altLang="zh-CN" sz="1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Arc 9"/>
            <p:cNvSpPr/>
            <p:nvPr/>
          </p:nvSpPr>
          <p:spPr bwMode="auto">
            <a:xfrm>
              <a:off x="3055938" y="5052678"/>
              <a:ext cx="550863" cy="303212"/>
            </a:xfrm>
            <a:custGeom>
              <a:avLst/>
              <a:gdLst>
                <a:gd name="T0" fmla="*/ 2147483647 w 43195"/>
                <a:gd name="T1" fmla="*/ 2147483647 h 23732"/>
                <a:gd name="T2" fmla="*/ 1004921612 w 43195"/>
                <a:gd name="T3" fmla="*/ 0 h 23732"/>
                <a:gd name="T4" fmla="*/ 2147483647 w 43195"/>
                <a:gd name="T5" fmla="*/ 2147483647 h 23732"/>
                <a:gd name="T6" fmla="*/ 0 60000 65536"/>
                <a:gd name="T7" fmla="*/ 0 60000 65536"/>
                <a:gd name="T8" fmla="*/ 0 60000 65536"/>
                <a:gd name="T9" fmla="*/ 0 w 43195"/>
                <a:gd name="T10" fmla="*/ 0 h 23732"/>
                <a:gd name="T11" fmla="*/ 43195 w 43195"/>
                <a:gd name="T12" fmla="*/ 23732 h 23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Oval 10"/>
            <p:cNvSpPr>
              <a:spLocks noChangeAspect="1" noChangeArrowheads="1"/>
            </p:cNvSpPr>
            <p:nvPr/>
          </p:nvSpPr>
          <p:spPr bwMode="gray">
            <a:xfrm>
              <a:off x="3044826" y="4939965"/>
              <a:ext cx="569912" cy="277813"/>
            </a:xfrm>
            <a:prstGeom prst="ellipse">
              <a:avLst/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endParaRPr lang="zh-CN" altLang="zh-CN" sz="1600" b="1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1" name="Group 11"/>
            <p:cNvGrpSpPr/>
            <p:nvPr/>
          </p:nvGrpSpPr>
          <p:grpSpPr bwMode="auto">
            <a:xfrm>
              <a:off x="3268663" y="4719303"/>
              <a:ext cx="128588" cy="355600"/>
              <a:chOff x="3288" y="2455"/>
              <a:chExt cx="203" cy="567"/>
            </a:xfrm>
          </p:grpSpPr>
          <p:grpSp>
            <p:nvGrpSpPr>
              <p:cNvPr id="93" name="Group 12"/>
              <p:cNvGrpSpPr/>
              <p:nvPr/>
            </p:nvGrpSpPr>
            <p:grpSpPr bwMode="auto">
              <a:xfrm>
                <a:off x="3335" y="2700"/>
                <a:ext cx="108" cy="322"/>
                <a:chOff x="3243" y="2500"/>
                <a:chExt cx="567" cy="1701"/>
              </a:xfrm>
            </p:grpSpPr>
            <p:sp>
              <p:nvSpPr>
                <p:cNvPr id="96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2834" y="32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gradFill>
                  <a:gsLst>
                    <a:gs pos="0">
                      <a:srgbClr val="C00000">
                        <a:lumMod val="40000"/>
                        <a:lumOff val="60000"/>
                      </a:srgbClr>
                    </a:gs>
                    <a:gs pos="50000">
                      <a:srgbClr val="C00000"/>
                    </a:gs>
                    <a:gs pos="100000">
                      <a:srgbClr val="C00000">
                        <a:lumMod val="75000"/>
                      </a:srgbClr>
                    </a:gs>
                  </a:gsLst>
                  <a:lin ang="5400000" scaled="0"/>
                </a:gradFill>
                <a:ln w="9525" cap="rnd">
                  <a:solidFill>
                    <a:srgbClr val="C00000">
                      <a:lumMod val="40000"/>
                      <a:lumOff val="60000"/>
                    </a:srgbClr>
                  </a:solidFill>
                  <a:prstDash val="solid"/>
                  <a:round/>
                </a:ln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zh-CN" sz="1600" b="1" kern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4" name="AutoShape 15"/>
              <p:cNvSpPr>
                <a:spLocks noChangeArrowheads="1"/>
              </p:cNvSpPr>
              <p:nvPr/>
            </p:nvSpPr>
            <p:spPr bwMode="auto">
              <a:xfrm rot="10800000">
                <a:off x="3288" y="2580"/>
                <a:ext cx="203" cy="206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AutoShape 16"/>
              <p:cNvSpPr>
                <a:spLocks noChangeArrowheads="1"/>
              </p:cNvSpPr>
              <p:nvPr/>
            </p:nvSpPr>
            <p:spPr bwMode="auto">
              <a:xfrm rot="8100000">
                <a:off x="3337" y="2455"/>
                <a:ext cx="105" cy="1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C00000">
                      <a:lumMod val="40000"/>
                      <a:lumOff val="60000"/>
                    </a:srgbClr>
                  </a:gs>
                  <a:gs pos="50000">
                    <a:srgbClr val="C00000"/>
                  </a:gs>
                  <a:gs pos="100000">
                    <a:srgbClr val="C00000">
                      <a:lumMod val="75000"/>
                    </a:srgbClr>
                  </a:gs>
                </a:gsLst>
                <a:lin ang="5400000" scaled="0"/>
              </a:gradFill>
              <a:ln w="9525" cap="rnd">
                <a:solidFill>
                  <a:srgbClr val="C00000">
                    <a:lumMod val="40000"/>
                    <a:lumOff val="60000"/>
                  </a:srgbClr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CN" altLang="zh-CN" sz="1600" b="1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" name="AutoShape 32"/>
            <p:cNvSpPr>
              <a:spLocks noChangeArrowheads="1"/>
            </p:cNvSpPr>
            <p:nvPr/>
          </p:nvSpPr>
          <p:spPr bwMode="auto">
            <a:xfrm>
              <a:off x="3775076" y="5019340"/>
              <a:ext cx="1987550" cy="300038"/>
            </a:xfrm>
            <a:prstGeom prst="roundRect">
              <a:avLst>
                <a:gd name="adj" fmla="val 5630"/>
              </a:avLst>
            </a:prstGeom>
            <a:gradFill>
              <a:gsLst>
                <a:gs pos="0">
                  <a:srgbClr val="C00000">
                    <a:lumMod val="40000"/>
                    <a:lumOff val="60000"/>
                  </a:srgbClr>
                </a:gs>
                <a:gs pos="50000">
                  <a:srgbClr val="C00000"/>
                </a:gs>
                <a:gs pos="100000">
                  <a:srgbClr val="C00000">
                    <a:lumMod val="75000"/>
                  </a:srgbClr>
                </a:gs>
              </a:gsLst>
              <a:lin ang="5400000" scaled="0"/>
            </a:gradFill>
            <a:ln w="9525" cap="rnd">
              <a:solidFill>
                <a:srgbClr val="C00000">
                  <a:lumMod val="40000"/>
                  <a:lumOff val="60000"/>
                </a:srgbClr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914400"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此处添加文字内容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04593" cy="51791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 r="55274" b="65252"/>
          <a:stretch>
            <a:fillRect/>
          </a:stretch>
        </p:blipFill>
        <p:spPr>
          <a:xfrm>
            <a:off x="1354" y="0"/>
            <a:ext cx="4381959" cy="19155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 t="15031" r="61731"/>
          <a:stretch>
            <a:fillRect/>
          </a:stretch>
        </p:blipFill>
        <p:spPr>
          <a:xfrm flipH="1">
            <a:off x="5706289" y="883357"/>
            <a:ext cx="3498304" cy="43704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354" y="3699163"/>
            <a:ext cx="9203239" cy="14692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667657" y="3443883"/>
            <a:ext cx="2061030" cy="16996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5752" y="254861"/>
            <a:ext cx="1700492" cy="11164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6747" y="2270372"/>
            <a:ext cx="6545943" cy="111307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270530" y="1558456"/>
            <a:ext cx="6328689" cy="560025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2726162" y="3489864"/>
            <a:ext cx="3614058" cy="4281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975430" y="3495967"/>
            <a:ext cx="3122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感谢您的观看 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THANK YOU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89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9204593" cy="5253773"/>
            <a:chOff x="0" y="0"/>
            <a:chExt cx="9204593" cy="525377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204593" cy="517911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screen"/>
            <a:srcRect r="55274" b="65252"/>
            <a:stretch>
              <a:fillRect/>
            </a:stretch>
          </p:blipFill>
          <p:spPr>
            <a:xfrm>
              <a:off x="1354" y="0"/>
              <a:ext cx="4381959" cy="191551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 t="15031" r="61731"/>
            <a:stretch>
              <a:fillRect/>
            </a:stretch>
          </p:blipFill>
          <p:spPr>
            <a:xfrm flipH="1">
              <a:off x="5706289" y="883357"/>
              <a:ext cx="3498304" cy="437041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354" y="3699163"/>
              <a:ext cx="9203239" cy="14692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667657" y="3443883"/>
              <a:ext cx="2061030" cy="169961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75752" y="254861"/>
              <a:ext cx="1700492" cy="111648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930400" y="1524000"/>
            <a:ext cx="7213601" cy="1919883"/>
          </a:xfrm>
          <a:custGeom>
            <a:avLst/>
            <a:gdLst>
              <a:gd name="connsiteX0" fmla="*/ 0 w 8505371"/>
              <a:gd name="connsiteY0" fmla="*/ 0 h 2452914"/>
              <a:gd name="connsiteX1" fmla="*/ 8505371 w 8505371"/>
              <a:gd name="connsiteY1" fmla="*/ 0 h 2452914"/>
              <a:gd name="connsiteX2" fmla="*/ 8505371 w 8505371"/>
              <a:gd name="connsiteY2" fmla="*/ 2452914 h 2452914"/>
              <a:gd name="connsiteX3" fmla="*/ 0 w 8505371"/>
              <a:gd name="connsiteY3" fmla="*/ 2452914 h 2452914"/>
              <a:gd name="connsiteX4" fmla="*/ 0 w 8505371"/>
              <a:gd name="connsiteY4" fmla="*/ 0 h 2452914"/>
              <a:gd name="connsiteX0-1" fmla="*/ 1291771 w 8505371"/>
              <a:gd name="connsiteY0-2" fmla="*/ 29029 h 2452914"/>
              <a:gd name="connsiteX1-3" fmla="*/ 8505371 w 8505371"/>
              <a:gd name="connsiteY1-4" fmla="*/ 0 h 2452914"/>
              <a:gd name="connsiteX2-5" fmla="*/ 8505371 w 8505371"/>
              <a:gd name="connsiteY2-6" fmla="*/ 2452914 h 2452914"/>
              <a:gd name="connsiteX3-7" fmla="*/ 0 w 8505371"/>
              <a:gd name="connsiteY3-8" fmla="*/ 2452914 h 2452914"/>
              <a:gd name="connsiteX4-9" fmla="*/ 1291771 w 8505371"/>
              <a:gd name="connsiteY4-10" fmla="*/ 29029 h 2452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505371" h="2452914">
                <a:moveTo>
                  <a:pt x="1291771" y="29029"/>
                </a:moveTo>
                <a:lnTo>
                  <a:pt x="8505371" y="0"/>
                </a:lnTo>
                <a:lnTo>
                  <a:pt x="8505371" y="2452914"/>
                </a:lnTo>
                <a:lnTo>
                  <a:pt x="0" y="2452914"/>
                </a:lnTo>
                <a:lnTo>
                  <a:pt x="1291771" y="290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0"/>
          <p:cNvSpPr>
            <a:spLocks noChangeArrowheads="1"/>
          </p:cNvSpPr>
          <p:nvPr/>
        </p:nvSpPr>
        <p:spPr bwMode="auto">
          <a:xfrm>
            <a:off x="2339752" y="1734604"/>
            <a:ext cx="4967310" cy="2160000"/>
          </a:xfrm>
          <a:prstGeom prst="rightArrow">
            <a:avLst>
              <a:gd name="adj1" fmla="val 68556"/>
              <a:gd name="adj2" fmla="val 38969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135890" algn="l"/>
              </a:tabLst>
              <a:defRPr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2843013" y="3219550"/>
            <a:ext cx="3168650" cy="1368425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solidFill>
              <a:srgbClr val="FF6E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87"/>
          <p:cNvSpPr>
            <a:spLocks noChangeArrowheads="1"/>
          </p:cNvSpPr>
          <p:nvPr/>
        </p:nvSpPr>
        <p:spPr bwMode="auto">
          <a:xfrm>
            <a:off x="2957088" y="3808184"/>
            <a:ext cx="294049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</a:p>
        </p:txBody>
      </p:sp>
      <p:sp>
        <p:nvSpPr>
          <p:cNvPr id="6" name="圆角矩形 5"/>
          <p:cNvSpPr/>
          <p:nvPr/>
        </p:nvSpPr>
        <p:spPr bwMode="auto">
          <a:xfrm>
            <a:off x="2843013" y="1063725"/>
            <a:ext cx="3168650" cy="1366837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solidFill>
              <a:srgbClr val="C80000"/>
            </a:soli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5890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87"/>
          <p:cNvSpPr>
            <a:spLocks noChangeArrowheads="1"/>
          </p:cNvSpPr>
          <p:nvPr/>
        </p:nvSpPr>
        <p:spPr bwMode="auto">
          <a:xfrm>
            <a:off x="2872611" y="1311013"/>
            <a:ext cx="31094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 点击添加文本</a:t>
            </a:r>
          </a:p>
        </p:txBody>
      </p:sp>
      <p:grpSp>
        <p:nvGrpSpPr>
          <p:cNvPr id="8" name="组合 26"/>
          <p:cNvGrpSpPr>
            <a:grpSpLocks noChangeAspect="1"/>
          </p:cNvGrpSpPr>
          <p:nvPr/>
        </p:nvGrpSpPr>
        <p:grpSpPr bwMode="auto">
          <a:xfrm>
            <a:off x="3206550" y="2173388"/>
            <a:ext cx="2443163" cy="554038"/>
            <a:chOff x="855540" y="3513439"/>
            <a:chExt cx="1399872" cy="9877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圆角矩形 8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solidFill>
              <a:srgbClr val="C80000"/>
            </a:solidFill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14"/>
            <p:cNvSpPr>
              <a:spLocks noChangeArrowheads="1"/>
            </p:cNvSpPr>
            <p:nvPr/>
          </p:nvSpPr>
          <p:spPr bwMode="auto">
            <a:xfrm>
              <a:off x="1004859" y="3717521"/>
              <a:ext cx="1101235" cy="603567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1" name="组合 26"/>
          <p:cNvGrpSpPr>
            <a:grpSpLocks noChangeAspect="1"/>
          </p:cNvGrpSpPr>
          <p:nvPr/>
        </p:nvGrpSpPr>
        <p:grpSpPr bwMode="auto">
          <a:xfrm>
            <a:off x="3206550" y="2930625"/>
            <a:ext cx="2443163" cy="555625"/>
            <a:chOff x="855540" y="3513439"/>
            <a:chExt cx="1399872" cy="9877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圆角矩形 11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solidFill>
              <a:srgbClr val="FF6E00"/>
            </a:solidFill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930021" y="3706382"/>
              <a:ext cx="1250910" cy="601843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56159" y="1824136"/>
            <a:ext cx="1979612" cy="1981200"/>
            <a:chOff x="6556158" y="1824136"/>
            <a:chExt cx="1979612" cy="1981200"/>
          </a:xfrm>
        </p:grpSpPr>
        <p:grpSp>
          <p:nvGrpSpPr>
            <p:cNvPr id="15" name="组合 43"/>
            <p:cNvGrpSpPr/>
            <p:nvPr/>
          </p:nvGrpSpPr>
          <p:grpSpPr bwMode="auto">
            <a:xfrm>
              <a:off x="6556158" y="1824136"/>
              <a:ext cx="1979612" cy="1981200"/>
              <a:chOff x="5217600" y="3058600"/>
              <a:chExt cx="1116000" cy="1116000"/>
            </a:xfrm>
          </p:grpSpPr>
          <p:sp>
            <p:nvSpPr>
              <p:cNvPr id="17" name="Oval 2"/>
              <p:cNvSpPr>
                <a:spLocks noChangeAspect="1" noChangeArrowheads="1"/>
              </p:cNvSpPr>
              <p:nvPr/>
            </p:nvSpPr>
            <p:spPr bwMode="auto">
              <a:xfrm>
                <a:off x="5217600" y="3058600"/>
                <a:ext cx="1116000" cy="1116000"/>
              </a:xfrm>
              <a:prstGeom prst="ellipse">
                <a:avLst/>
              </a:prstGeom>
              <a:solidFill>
                <a:srgbClr val="F20000"/>
              </a:soli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extrusionH="304800" contourW="19050">
                <a:bevelT prst="convex"/>
                <a:bevelB w="0" h="0"/>
                <a:contourClr>
                  <a:srgbClr val="FF0000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defRPr/>
                </a:pPr>
                <a:endParaRPr lang="fr-FR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 rot="19388639">
                <a:off x="5222074" y="3126562"/>
                <a:ext cx="756231" cy="5401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Text Box 29"/>
            <p:cNvSpPr txBox="1">
              <a:spLocks noChangeArrowheads="1"/>
            </p:cNvSpPr>
            <p:nvPr/>
          </p:nvSpPr>
          <p:spPr bwMode="gray">
            <a:xfrm>
              <a:off x="6780134" y="2431876"/>
              <a:ext cx="1531794" cy="8309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chemeClr val="tx1"/>
                </a:buClr>
                <a:buSzPct val="120000"/>
                <a:defRPr/>
              </a:pPr>
              <a:r>
                <a:rPr lang="zh-CN" altLang="en-US" sz="2400" spc="300" dirty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</a:p>
          </p:txBody>
        </p:sp>
      </p:grpSp>
      <p:pic>
        <p:nvPicPr>
          <p:cNvPr id="19" name="图片 18" descr="未标题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5" y="2030926"/>
            <a:ext cx="2139078" cy="2939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3"/>
          <p:cNvSpPr/>
          <p:nvPr/>
        </p:nvSpPr>
        <p:spPr bwMode="gray">
          <a:xfrm flipV="1">
            <a:off x="1131436" y="2694360"/>
            <a:ext cx="1609352" cy="140731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箭头2"/>
          <p:cNvSpPr/>
          <p:nvPr/>
        </p:nvSpPr>
        <p:spPr bwMode="gray">
          <a:xfrm rot="16200000">
            <a:off x="1615480" y="1756344"/>
            <a:ext cx="358379" cy="1912938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箭头1"/>
          <p:cNvSpPr/>
          <p:nvPr/>
        </p:nvSpPr>
        <p:spPr bwMode="gray">
          <a:xfrm>
            <a:off x="1121086" y="1397769"/>
            <a:ext cx="1609352" cy="140731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文本1"/>
          <p:cNvSpPr>
            <a:spLocks noChangeArrowheads="1"/>
          </p:cNvSpPr>
          <p:nvPr/>
        </p:nvSpPr>
        <p:spPr bwMode="gray">
          <a:xfrm>
            <a:off x="3424238" y="1141785"/>
            <a:ext cx="5457825" cy="960508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zh-CN" altLang="zh-CN" sz="140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2"/>
          <p:cNvSpPr>
            <a:spLocks noChangeArrowheads="1"/>
          </p:cNvSpPr>
          <p:nvPr/>
        </p:nvSpPr>
        <p:spPr bwMode="gray">
          <a:xfrm>
            <a:off x="3424238" y="2263354"/>
            <a:ext cx="5457825" cy="967190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zh-CN" altLang="zh-CN" sz="140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2"/>
          <p:cNvSpPr>
            <a:spLocks noChangeArrowheads="1"/>
          </p:cNvSpPr>
          <p:nvPr/>
        </p:nvSpPr>
        <p:spPr bwMode="gray">
          <a:xfrm>
            <a:off x="2854325" y="2256211"/>
            <a:ext cx="1628775" cy="973931"/>
          </a:xfrm>
          <a:prstGeom prst="roundRect">
            <a:avLst>
              <a:gd name="adj" fmla="val 11921"/>
            </a:avLst>
          </a:prstGeom>
          <a:gradFill>
            <a:gsLst>
              <a:gs pos="33000">
                <a:srgbClr val="FF6E00"/>
              </a:gs>
              <a:gs pos="100000">
                <a:srgbClr val="C80000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sz="1800" ker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r>
              <a:rPr lang="en-US" altLang="zh-CN" sz="18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zh-CN" sz="18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3"/>
          <p:cNvSpPr>
            <a:spLocks noChangeArrowheads="1"/>
          </p:cNvSpPr>
          <p:nvPr/>
        </p:nvSpPr>
        <p:spPr bwMode="ltGray">
          <a:xfrm>
            <a:off x="3462338" y="3405163"/>
            <a:ext cx="5422900" cy="964694"/>
          </a:xfrm>
          <a:prstGeom prst="roundRect">
            <a:avLst>
              <a:gd name="adj" fmla="val 1150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prstDash val="sysDot"/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</a:t>
            </a:r>
            <a:endParaRPr lang="zh-CN" altLang="zh-CN" sz="1400" b="1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3"/>
          <p:cNvSpPr>
            <a:spLocks noChangeArrowheads="1"/>
          </p:cNvSpPr>
          <p:nvPr/>
        </p:nvSpPr>
        <p:spPr bwMode="gray">
          <a:xfrm>
            <a:off x="2835275" y="3398020"/>
            <a:ext cx="1628775" cy="973931"/>
          </a:xfrm>
          <a:prstGeom prst="roundRect">
            <a:avLst>
              <a:gd name="adj" fmla="val 11921"/>
            </a:avLst>
          </a:prstGeom>
          <a:gradFill>
            <a:gsLst>
              <a:gs pos="33000">
                <a:srgbClr val="FF6E00"/>
              </a:gs>
              <a:gs pos="100000">
                <a:srgbClr val="C80000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sz="1800" kern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r>
              <a:rPr lang="en-US" altLang="zh-CN" sz="18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zh-CN" sz="18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圆形"/>
          <p:cNvGrpSpPr/>
          <p:nvPr/>
        </p:nvGrpSpPr>
        <p:grpSpPr>
          <a:xfrm>
            <a:off x="443183" y="1968352"/>
            <a:ext cx="1480686" cy="1450790"/>
            <a:chOff x="4828393" y="2858615"/>
            <a:chExt cx="1931237" cy="19316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4828393" y="2858615"/>
              <a:ext cx="1931237" cy="1931674"/>
            </a:xfrm>
            <a:prstGeom prst="ellipse">
              <a:avLst/>
            </a:prstGeom>
            <a:solidFill>
              <a:srgbClr val="C80000"/>
            </a:solidFill>
            <a:ln w="9525">
              <a:solidFill>
                <a:srgbClr val="F9F9F9"/>
              </a:solidFill>
              <a:rou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添加</a:t>
              </a:r>
              <a:endParaRPr lang="en-US" altLang="zh-CN" sz="2400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文本</a:t>
              </a:r>
            </a:p>
          </p:txBody>
        </p:sp>
        <p:sp>
          <p:nvSpPr>
            <p:cNvPr id="13" name="未知"/>
            <p:cNvSpPr/>
            <p:nvPr/>
          </p:nvSpPr>
          <p:spPr bwMode="auto">
            <a:xfrm>
              <a:off x="5049912" y="2902929"/>
              <a:ext cx="1490214" cy="727147"/>
            </a:xfrm>
            <a:custGeom>
              <a:avLst/>
              <a:gdLst>
                <a:gd name="T0" fmla="*/ 729 w 1321"/>
                <a:gd name="T1" fmla="*/ 203 h 712"/>
                <a:gd name="T2" fmla="*/ 738 w 1321"/>
                <a:gd name="T3" fmla="*/ 224 h 712"/>
                <a:gd name="T4" fmla="*/ 740 w 1321"/>
                <a:gd name="T5" fmla="*/ 244 h 712"/>
                <a:gd name="T6" fmla="*/ 737 w 1321"/>
                <a:gd name="T7" fmla="*/ 262 h 712"/>
                <a:gd name="T8" fmla="*/ 727 w 1321"/>
                <a:gd name="T9" fmla="*/ 279 h 712"/>
                <a:gd name="T10" fmla="*/ 713 w 1321"/>
                <a:gd name="T11" fmla="*/ 294 h 712"/>
                <a:gd name="T12" fmla="*/ 694 w 1321"/>
                <a:gd name="T13" fmla="*/ 306 h 712"/>
                <a:gd name="T14" fmla="*/ 670 w 1321"/>
                <a:gd name="T15" fmla="*/ 318 h 712"/>
                <a:gd name="T16" fmla="*/ 643 w 1321"/>
                <a:gd name="T17" fmla="*/ 329 h 712"/>
                <a:gd name="T18" fmla="*/ 612 w 1321"/>
                <a:gd name="T19" fmla="*/ 338 h 712"/>
                <a:gd name="T20" fmla="*/ 578 w 1321"/>
                <a:gd name="T21" fmla="*/ 346 h 712"/>
                <a:gd name="T22" fmla="*/ 542 w 1321"/>
                <a:gd name="T23" fmla="*/ 352 h 712"/>
                <a:gd name="T24" fmla="*/ 502 w 1321"/>
                <a:gd name="T25" fmla="*/ 357 h 712"/>
                <a:gd name="T26" fmla="*/ 462 w 1321"/>
                <a:gd name="T27" fmla="*/ 360 h 712"/>
                <a:gd name="T28" fmla="*/ 445 w 1321"/>
                <a:gd name="T29" fmla="*/ 361 h 712"/>
                <a:gd name="T30" fmla="*/ 267 w 1321"/>
                <a:gd name="T31" fmla="*/ 361 h 712"/>
                <a:gd name="T32" fmla="*/ 264 w 1321"/>
                <a:gd name="T33" fmla="*/ 361 h 712"/>
                <a:gd name="T34" fmla="*/ 229 w 1321"/>
                <a:gd name="T35" fmla="*/ 359 h 712"/>
                <a:gd name="T36" fmla="*/ 195 w 1321"/>
                <a:gd name="T37" fmla="*/ 357 h 712"/>
                <a:gd name="T38" fmla="*/ 162 w 1321"/>
                <a:gd name="T39" fmla="*/ 353 h 712"/>
                <a:gd name="T40" fmla="*/ 132 w 1321"/>
                <a:gd name="T41" fmla="*/ 349 h 712"/>
                <a:gd name="T42" fmla="*/ 104 w 1321"/>
                <a:gd name="T43" fmla="*/ 343 h 712"/>
                <a:gd name="T44" fmla="*/ 79 w 1321"/>
                <a:gd name="T45" fmla="*/ 336 h 712"/>
                <a:gd name="T46" fmla="*/ 57 w 1321"/>
                <a:gd name="T47" fmla="*/ 329 h 712"/>
                <a:gd name="T48" fmla="*/ 38 w 1321"/>
                <a:gd name="T49" fmla="*/ 319 h 712"/>
                <a:gd name="T50" fmla="*/ 22 w 1321"/>
                <a:gd name="T51" fmla="*/ 308 h 712"/>
                <a:gd name="T52" fmla="*/ 10 w 1321"/>
                <a:gd name="T53" fmla="*/ 296 h 712"/>
                <a:gd name="T54" fmla="*/ 3 w 1321"/>
                <a:gd name="T55" fmla="*/ 281 h 712"/>
                <a:gd name="T56" fmla="*/ 0 w 1321"/>
                <a:gd name="T57" fmla="*/ 266 h 712"/>
                <a:gd name="T58" fmla="*/ 0 w 1321"/>
                <a:gd name="T59" fmla="*/ 264 h 712"/>
                <a:gd name="T60" fmla="*/ 2 w 1321"/>
                <a:gd name="T61" fmla="*/ 247 h 712"/>
                <a:gd name="T62" fmla="*/ 9 w 1321"/>
                <a:gd name="T63" fmla="*/ 226 h 712"/>
                <a:gd name="T64" fmla="*/ 29 w 1321"/>
                <a:gd name="T65" fmla="*/ 188 h 712"/>
                <a:gd name="T66" fmla="*/ 53 w 1321"/>
                <a:gd name="T67" fmla="*/ 152 h 712"/>
                <a:gd name="T68" fmla="*/ 82 w 1321"/>
                <a:gd name="T69" fmla="*/ 119 h 712"/>
                <a:gd name="T70" fmla="*/ 114 w 1321"/>
                <a:gd name="T71" fmla="*/ 89 h 712"/>
                <a:gd name="T72" fmla="*/ 151 w 1321"/>
                <a:gd name="T73" fmla="*/ 63 h 712"/>
                <a:gd name="T74" fmla="*/ 191 w 1321"/>
                <a:gd name="T75" fmla="*/ 42 h 712"/>
                <a:gd name="T76" fmla="*/ 232 w 1321"/>
                <a:gd name="T77" fmla="*/ 24 h 712"/>
                <a:gd name="T78" fmla="*/ 278 w 1321"/>
                <a:gd name="T79" fmla="*/ 11 h 712"/>
                <a:gd name="T80" fmla="*/ 325 w 1321"/>
                <a:gd name="T81" fmla="*/ 3 h 712"/>
                <a:gd name="T82" fmla="*/ 374 w 1321"/>
                <a:gd name="T83" fmla="*/ 0 h 712"/>
                <a:gd name="T84" fmla="*/ 374 w 1321"/>
                <a:gd name="T85" fmla="*/ 0 h 712"/>
                <a:gd name="T86" fmla="*/ 425 w 1321"/>
                <a:gd name="T87" fmla="*/ 3 h 712"/>
                <a:gd name="T88" fmla="*/ 474 w 1321"/>
                <a:gd name="T89" fmla="*/ 12 h 712"/>
                <a:gd name="T90" fmla="*/ 522 w 1321"/>
                <a:gd name="T91" fmla="*/ 27 h 712"/>
                <a:gd name="T92" fmla="*/ 566 w 1321"/>
                <a:gd name="T93" fmla="*/ 46 h 712"/>
                <a:gd name="T94" fmla="*/ 606 w 1321"/>
                <a:gd name="T95" fmla="*/ 69 h 712"/>
                <a:gd name="T96" fmla="*/ 644 w 1321"/>
                <a:gd name="T97" fmla="*/ 98 h 712"/>
                <a:gd name="T98" fmla="*/ 677 w 1321"/>
                <a:gd name="T99" fmla="*/ 130 h 712"/>
                <a:gd name="T100" fmla="*/ 705 w 1321"/>
                <a:gd name="T101" fmla="*/ 165 h 712"/>
                <a:gd name="T102" fmla="*/ 729 w 1321"/>
                <a:gd name="T103" fmla="*/ 203 h 712"/>
                <a:gd name="T104" fmla="*/ 729 w 1321"/>
                <a:gd name="T105" fmla="*/ 20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2400" b="1" kern="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标题1"/>
          <p:cNvSpPr>
            <a:spLocks noChangeArrowheads="1"/>
          </p:cNvSpPr>
          <p:nvPr/>
        </p:nvSpPr>
        <p:spPr bwMode="gray">
          <a:xfrm>
            <a:off x="2841626" y="1129880"/>
            <a:ext cx="1641474" cy="973931"/>
          </a:xfrm>
          <a:prstGeom prst="roundRect">
            <a:avLst>
              <a:gd name="adj" fmla="val 11921"/>
            </a:avLst>
          </a:prstGeom>
          <a:gradFill>
            <a:gsLst>
              <a:gs pos="33000">
                <a:srgbClr val="FF6E00"/>
              </a:gs>
              <a:gs pos="100000">
                <a:srgbClr val="C80000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r>
              <a:rPr lang="zh-CN" altLang="en-US" sz="18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r>
              <a:rPr lang="en-US" altLang="zh-CN" sz="18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zh-CN" sz="18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2.46914E-6 L 0.00677 2.46914E-6 C 0.00903 0.05185 0.0033 0.22129 0.0033 0.31142 C 0.0033 0.40154 0.0066 0.59228 0.00642 0.54105 L 0.00226 0.00401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746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4" grpId="1" animBg="1"/>
      <p:bldP spid="1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282" y="1337019"/>
            <a:ext cx="8063436" cy="56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之间点击添点击添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0282" y="950215"/>
            <a:ext cx="1701619" cy="553998"/>
          </a:xfrm>
          <a:prstGeom prst="rect">
            <a:avLst/>
          </a:prstGeom>
          <a:solidFill>
            <a:srgbClr val="E4000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 b="1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40282" y="2085535"/>
            <a:ext cx="2002972" cy="2133600"/>
          </a:xfrm>
          <a:prstGeom prst="roundRect">
            <a:avLst>
              <a:gd name="adj" fmla="val 688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" name="圆角矩形 4"/>
          <p:cNvSpPr/>
          <p:nvPr/>
        </p:nvSpPr>
        <p:spPr>
          <a:xfrm>
            <a:off x="6483882" y="2085535"/>
            <a:ext cx="2002972" cy="2133600"/>
          </a:xfrm>
          <a:prstGeom prst="roundRect">
            <a:avLst>
              <a:gd name="adj" fmla="val 6884"/>
            </a:avLst>
          </a:prstGeom>
          <a:solidFill>
            <a:srgbClr val="E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" name="圆角矩形 5"/>
          <p:cNvSpPr/>
          <p:nvPr/>
        </p:nvSpPr>
        <p:spPr>
          <a:xfrm>
            <a:off x="3512082" y="2085535"/>
            <a:ext cx="2002972" cy="2133600"/>
          </a:xfrm>
          <a:prstGeom prst="roundRect">
            <a:avLst>
              <a:gd name="adj" fmla="val 688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文本框 6"/>
          <p:cNvSpPr txBox="1"/>
          <p:nvPr/>
        </p:nvSpPr>
        <p:spPr>
          <a:xfrm>
            <a:off x="970578" y="2118873"/>
            <a:ext cx="10310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>
                <a:solidFill>
                  <a:schemeClr val="bg1"/>
                </a:solidFill>
                <a:latin typeface="+mj-ea"/>
                <a:ea typeface="+mj-ea"/>
              </a:rPr>
              <a:t>2013</a:t>
            </a:r>
            <a:endParaRPr lang="zh-CN" altLang="en-US" sz="33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00810" y="2118873"/>
            <a:ext cx="10310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>
                <a:solidFill>
                  <a:schemeClr val="bg1"/>
                </a:solidFill>
                <a:latin typeface="+mj-ea"/>
                <a:ea typeface="+mj-ea"/>
              </a:rPr>
              <a:t>2014</a:t>
            </a:r>
            <a:endParaRPr lang="zh-CN" altLang="en-US" sz="33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14178" y="2118873"/>
            <a:ext cx="10310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 dirty="0" smtClean="0">
                <a:solidFill>
                  <a:schemeClr val="bg1"/>
                </a:solidFill>
                <a:latin typeface="+mj-ea"/>
                <a:ea typeface="+mj-ea"/>
              </a:rPr>
              <a:t>20XX</a:t>
            </a:r>
            <a:endParaRPr lang="zh-CN" altLang="en-US" sz="3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0282" y="2648517"/>
            <a:ext cx="19792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 b="1" dirty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12082" y="2648517"/>
            <a:ext cx="17389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 b="1" dirty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83882" y="2648517"/>
            <a:ext cx="18110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1500" b="1" dirty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0282" y="2925515"/>
            <a:ext cx="17016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500" b="1">
                <a:solidFill>
                  <a:schemeClr val="bg1"/>
                </a:solidFill>
                <a:latin typeface="+mj-ea"/>
                <a:ea typeface="+mj-ea"/>
              </a:rPr>
              <a:t>325,455</a:t>
            </a:r>
            <a:endParaRPr lang="zh-CN" altLang="en-US" sz="15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12082" y="2925515"/>
            <a:ext cx="17016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500" b="1">
                <a:solidFill>
                  <a:schemeClr val="bg1"/>
                </a:solidFill>
                <a:latin typeface="+mj-ea"/>
                <a:ea typeface="+mj-ea"/>
              </a:rPr>
              <a:t>589,454</a:t>
            </a:r>
            <a:endParaRPr lang="zh-CN" altLang="en-US" sz="15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83882" y="2925515"/>
            <a:ext cx="17016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500" b="1">
                <a:solidFill>
                  <a:schemeClr val="bg1"/>
                </a:solidFill>
                <a:latin typeface="+mj-ea"/>
                <a:ea typeface="+mj-ea"/>
              </a:rPr>
              <a:t>454,896</a:t>
            </a:r>
            <a:endParaRPr lang="zh-CN" altLang="en-US" sz="15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0282" y="3231655"/>
            <a:ext cx="181103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17" name="矩形 16"/>
          <p:cNvSpPr/>
          <p:nvPr/>
        </p:nvSpPr>
        <p:spPr>
          <a:xfrm>
            <a:off x="3512083" y="3231655"/>
            <a:ext cx="181103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18" name="矩形 17"/>
          <p:cNvSpPr/>
          <p:nvPr/>
        </p:nvSpPr>
        <p:spPr>
          <a:xfrm>
            <a:off x="6483883" y="3231655"/>
            <a:ext cx="181103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之间点击添加正文间点击添加正文、温提示正文行距在</a:t>
            </a:r>
            <a:r>
              <a:rPr lang="en-US" altLang="zh-CN" sz="790">
                <a:solidFill>
                  <a:schemeClr val="bg1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chemeClr val="bg1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19" name="燕尾形 18"/>
          <p:cNvSpPr/>
          <p:nvPr/>
        </p:nvSpPr>
        <p:spPr>
          <a:xfrm>
            <a:off x="2820840" y="2868727"/>
            <a:ext cx="413657" cy="413657"/>
          </a:xfrm>
          <a:prstGeom prst="chevron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5792640" y="2868727"/>
            <a:ext cx="413657" cy="413657"/>
          </a:xfrm>
          <a:prstGeom prst="chevron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25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16"/>
          <p:cNvSpPr/>
          <p:nvPr/>
        </p:nvSpPr>
        <p:spPr bwMode="auto">
          <a:xfrm>
            <a:off x="1619284" y="1860193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82" name="TextBox 81"/>
          <p:cNvSpPr txBox="1"/>
          <p:nvPr/>
        </p:nvSpPr>
        <p:spPr>
          <a:xfrm>
            <a:off x="2178618" y="127560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150362" y="1572931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25794" y="207698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97539" y="2374311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748606" y="286567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20351" y="3162999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617238" y="364518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588983" y="3942504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请在点击此处输入标题内容文本</a:t>
            </a:r>
          </a:p>
        </p:txBody>
      </p:sp>
      <p:sp>
        <p:nvSpPr>
          <p:cNvPr id="90" name="Freeform 16"/>
          <p:cNvSpPr/>
          <p:nvPr/>
        </p:nvSpPr>
        <p:spPr bwMode="auto">
          <a:xfrm>
            <a:off x="2503510" y="2627677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1" name="Freeform 16"/>
          <p:cNvSpPr/>
          <p:nvPr/>
        </p:nvSpPr>
        <p:spPr bwMode="auto">
          <a:xfrm>
            <a:off x="3352954" y="3403113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2" name="Freeform 16"/>
          <p:cNvSpPr/>
          <p:nvPr/>
        </p:nvSpPr>
        <p:spPr bwMode="auto">
          <a:xfrm>
            <a:off x="4276763" y="4189577"/>
            <a:ext cx="4560546" cy="45719"/>
          </a:xfrm>
          <a:custGeom>
            <a:avLst/>
            <a:gdLst>
              <a:gd name="T0" fmla="*/ 0 w 1117"/>
              <a:gd name="T1" fmla="*/ 11 h 13"/>
              <a:gd name="T2" fmla="*/ 1117 w 1117"/>
              <a:gd name="T3" fmla="*/ 13 h 13"/>
              <a:gd name="T4" fmla="*/ 0 w 1117"/>
              <a:gd name="T5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7" h="13">
                <a:moveTo>
                  <a:pt x="0" y="11"/>
                </a:moveTo>
                <a:cubicBezTo>
                  <a:pt x="372" y="12"/>
                  <a:pt x="744" y="12"/>
                  <a:pt x="1117" y="13"/>
                </a:cubicBezTo>
                <a:cubicBezTo>
                  <a:pt x="1117" y="13"/>
                  <a:pt x="299" y="0"/>
                  <a:pt x="0" y="11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dist="12700" dir="16200000" rotWithShape="0">
              <a:prstClr val="black">
                <a:alpha val="36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3" name="Freeform 17"/>
          <p:cNvSpPr/>
          <p:nvPr/>
        </p:nvSpPr>
        <p:spPr bwMode="auto">
          <a:xfrm>
            <a:off x="1683845" y="1330769"/>
            <a:ext cx="316001" cy="574804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rgbClr val="6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4" name="Freeform 19"/>
          <p:cNvSpPr/>
          <p:nvPr/>
        </p:nvSpPr>
        <p:spPr bwMode="auto">
          <a:xfrm>
            <a:off x="2479727" y="2091912"/>
            <a:ext cx="316001" cy="574238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rgbClr val="6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5" name="Freeform 21"/>
          <p:cNvSpPr/>
          <p:nvPr/>
        </p:nvSpPr>
        <p:spPr bwMode="auto">
          <a:xfrm>
            <a:off x="3320957" y="2871030"/>
            <a:ext cx="316001" cy="574804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rgbClr val="6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6" name="Freeform 26"/>
          <p:cNvSpPr/>
          <p:nvPr/>
        </p:nvSpPr>
        <p:spPr bwMode="auto">
          <a:xfrm>
            <a:off x="4193420" y="3654417"/>
            <a:ext cx="316001" cy="574804"/>
          </a:xfrm>
          <a:custGeom>
            <a:avLst/>
            <a:gdLst>
              <a:gd name="T0" fmla="*/ 0 w 93"/>
              <a:gd name="T1" fmla="*/ 169 h 169"/>
              <a:gd name="T2" fmla="*/ 93 w 93"/>
              <a:gd name="T3" fmla="*/ 0 h 169"/>
              <a:gd name="T4" fmla="*/ 93 w 93"/>
              <a:gd name="T5" fmla="*/ 169 h 169"/>
              <a:gd name="T6" fmla="*/ 0 w 93"/>
              <a:gd name="T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169">
                <a:moveTo>
                  <a:pt x="0" y="169"/>
                </a:moveTo>
                <a:lnTo>
                  <a:pt x="93" y="0"/>
                </a:lnTo>
                <a:lnTo>
                  <a:pt x="93" y="169"/>
                </a:lnTo>
                <a:lnTo>
                  <a:pt x="0" y="169"/>
                </a:lnTo>
              </a:path>
            </a:pathLst>
          </a:custGeom>
          <a:solidFill>
            <a:srgbClr val="6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7" name="Freeform 28"/>
          <p:cNvSpPr>
            <a:spLocks noEditPoints="1"/>
          </p:cNvSpPr>
          <p:nvPr/>
        </p:nvSpPr>
        <p:spPr bwMode="auto">
          <a:xfrm>
            <a:off x="827585" y="1330769"/>
            <a:ext cx="1172260" cy="921385"/>
          </a:xfrm>
          <a:custGeom>
            <a:avLst/>
            <a:gdLst>
              <a:gd name="T0" fmla="*/ 154 w 345"/>
              <a:gd name="T1" fmla="*/ 209 h 271"/>
              <a:gd name="T2" fmla="*/ 0 w 345"/>
              <a:gd name="T3" fmla="*/ 268 h 271"/>
              <a:gd name="T4" fmla="*/ 133 w 345"/>
              <a:gd name="T5" fmla="*/ 1 h 271"/>
              <a:gd name="T6" fmla="*/ 345 w 345"/>
              <a:gd name="T7" fmla="*/ 0 h 271"/>
              <a:gd name="T8" fmla="*/ 212 w 345"/>
              <a:gd name="T9" fmla="*/ 271 h 271"/>
              <a:gd name="T10" fmla="*/ 154 w 345"/>
              <a:gd name="T11" fmla="*/ 209 h 271"/>
              <a:gd name="T12" fmla="*/ 174 w 345"/>
              <a:gd name="T13" fmla="*/ 65 h 271"/>
              <a:gd name="T14" fmla="*/ 158 w 345"/>
              <a:gd name="T15" fmla="*/ 69 h 271"/>
              <a:gd name="T16" fmla="*/ 165 w 345"/>
              <a:gd name="T17" fmla="*/ 47 h 271"/>
              <a:gd name="T18" fmla="*/ 192 w 345"/>
              <a:gd name="T19" fmla="*/ 41 h 271"/>
              <a:gd name="T20" fmla="*/ 214 w 345"/>
              <a:gd name="T21" fmla="*/ 48 h 271"/>
              <a:gd name="T22" fmla="*/ 179 w 345"/>
              <a:gd name="T23" fmla="*/ 165 h 271"/>
              <a:gd name="T24" fmla="*/ 147 w 345"/>
              <a:gd name="T25" fmla="*/ 155 h 271"/>
              <a:gd name="T26" fmla="*/ 174 w 345"/>
              <a:gd name="T27" fmla="*/ 6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5" h="271">
                <a:moveTo>
                  <a:pt x="154" y="209"/>
                </a:moveTo>
                <a:lnTo>
                  <a:pt x="0" y="268"/>
                </a:lnTo>
                <a:lnTo>
                  <a:pt x="133" y="1"/>
                </a:lnTo>
                <a:lnTo>
                  <a:pt x="345" y="0"/>
                </a:lnTo>
                <a:lnTo>
                  <a:pt x="212" y="271"/>
                </a:lnTo>
                <a:lnTo>
                  <a:pt x="154" y="209"/>
                </a:lnTo>
                <a:moveTo>
                  <a:pt x="174" y="65"/>
                </a:moveTo>
                <a:lnTo>
                  <a:pt x="158" y="69"/>
                </a:lnTo>
                <a:lnTo>
                  <a:pt x="165" y="47"/>
                </a:lnTo>
                <a:lnTo>
                  <a:pt x="192" y="41"/>
                </a:lnTo>
                <a:lnTo>
                  <a:pt x="214" y="48"/>
                </a:lnTo>
                <a:lnTo>
                  <a:pt x="179" y="165"/>
                </a:lnTo>
                <a:lnTo>
                  <a:pt x="147" y="155"/>
                </a:lnTo>
                <a:lnTo>
                  <a:pt x="174" y="65"/>
                </a:lnTo>
              </a:path>
            </a:pathLst>
          </a:custGeom>
          <a:gradFill flip="none" rotWithShape="1">
            <a:gsLst>
              <a:gs pos="77000">
                <a:srgbClr val="C00000"/>
              </a:gs>
              <a:gs pos="9000">
                <a:srgbClr val="C00000"/>
              </a:gs>
              <a:gs pos="0">
                <a:srgbClr val="FF0000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8" name="Freeform 29"/>
          <p:cNvSpPr>
            <a:spLocks noEditPoints="1"/>
          </p:cNvSpPr>
          <p:nvPr/>
        </p:nvSpPr>
        <p:spPr bwMode="auto">
          <a:xfrm>
            <a:off x="1623468" y="2091912"/>
            <a:ext cx="1172260" cy="921385"/>
          </a:xfrm>
          <a:custGeom>
            <a:avLst/>
            <a:gdLst>
              <a:gd name="T0" fmla="*/ 154 w 345"/>
              <a:gd name="T1" fmla="*/ 209 h 271"/>
              <a:gd name="T2" fmla="*/ 0 w 345"/>
              <a:gd name="T3" fmla="*/ 268 h 271"/>
              <a:gd name="T4" fmla="*/ 133 w 345"/>
              <a:gd name="T5" fmla="*/ 1 h 271"/>
              <a:gd name="T6" fmla="*/ 345 w 345"/>
              <a:gd name="T7" fmla="*/ 0 h 271"/>
              <a:gd name="T8" fmla="*/ 212 w 345"/>
              <a:gd name="T9" fmla="*/ 271 h 271"/>
              <a:gd name="T10" fmla="*/ 154 w 345"/>
              <a:gd name="T11" fmla="*/ 209 h 271"/>
              <a:gd name="T12" fmla="*/ 126 w 345"/>
              <a:gd name="T13" fmla="*/ 139 h 271"/>
              <a:gd name="T14" fmla="*/ 151 w 345"/>
              <a:gd name="T15" fmla="*/ 123 h 271"/>
              <a:gd name="T16" fmla="*/ 183 w 345"/>
              <a:gd name="T17" fmla="*/ 100 h 271"/>
              <a:gd name="T18" fmla="*/ 201 w 345"/>
              <a:gd name="T19" fmla="*/ 79 h 271"/>
              <a:gd name="T20" fmla="*/ 197 w 345"/>
              <a:gd name="T21" fmla="*/ 68 h 271"/>
              <a:gd name="T22" fmla="*/ 186 w 345"/>
              <a:gd name="T23" fmla="*/ 63 h 271"/>
              <a:gd name="T24" fmla="*/ 172 w 345"/>
              <a:gd name="T25" fmla="*/ 62 h 271"/>
              <a:gd name="T26" fmla="*/ 158 w 345"/>
              <a:gd name="T27" fmla="*/ 66 h 271"/>
              <a:gd name="T28" fmla="*/ 146 w 345"/>
              <a:gd name="T29" fmla="*/ 41 h 271"/>
              <a:gd name="T30" fmla="*/ 171 w 345"/>
              <a:gd name="T31" fmla="*/ 37 h 271"/>
              <a:gd name="T32" fmla="*/ 196 w 345"/>
              <a:gd name="T33" fmla="*/ 39 h 271"/>
              <a:gd name="T34" fmla="*/ 226 w 345"/>
              <a:gd name="T35" fmla="*/ 55 h 271"/>
              <a:gd name="T36" fmla="*/ 236 w 345"/>
              <a:gd name="T37" fmla="*/ 85 h 271"/>
              <a:gd name="T38" fmla="*/ 225 w 345"/>
              <a:gd name="T39" fmla="*/ 106 h 271"/>
              <a:gd name="T40" fmla="*/ 205 w 345"/>
              <a:gd name="T41" fmla="*/ 124 h 271"/>
              <a:gd name="T42" fmla="*/ 185 w 345"/>
              <a:gd name="T43" fmla="*/ 139 h 271"/>
              <a:gd name="T44" fmla="*/ 224 w 345"/>
              <a:gd name="T45" fmla="*/ 148 h 271"/>
              <a:gd name="T46" fmla="*/ 219 w 345"/>
              <a:gd name="T47" fmla="*/ 172 h 271"/>
              <a:gd name="T48" fmla="*/ 124 w 345"/>
              <a:gd name="T49" fmla="*/ 149 h 271"/>
              <a:gd name="T50" fmla="*/ 126 w 345"/>
              <a:gd name="T51" fmla="*/ 139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5" h="271">
                <a:moveTo>
                  <a:pt x="154" y="209"/>
                </a:moveTo>
                <a:lnTo>
                  <a:pt x="0" y="268"/>
                </a:lnTo>
                <a:lnTo>
                  <a:pt x="133" y="1"/>
                </a:lnTo>
                <a:lnTo>
                  <a:pt x="345" y="0"/>
                </a:lnTo>
                <a:lnTo>
                  <a:pt x="212" y="271"/>
                </a:lnTo>
                <a:lnTo>
                  <a:pt x="154" y="209"/>
                </a:lnTo>
                <a:moveTo>
                  <a:pt x="126" y="139"/>
                </a:moveTo>
                <a:cubicBezTo>
                  <a:pt x="134" y="133"/>
                  <a:pt x="143" y="128"/>
                  <a:pt x="151" y="123"/>
                </a:cubicBezTo>
                <a:cubicBezTo>
                  <a:pt x="165" y="113"/>
                  <a:pt x="176" y="106"/>
                  <a:pt x="183" y="100"/>
                </a:cubicBezTo>
                <a:cubicBezTo>
                  <a:pt x="194" y="91"/>
                  <a:pt x="199" y="84"/>
                  <a:pt x="201" y="79"/>
                </a:cubicBezTo>
                <a:cubicBezTo>
                  <a:pt x="202" y="75"/>
                  <a:pt x="200" y="71"/>
                  <a:pt x="197" y="68"/>
                </a:cubicBezTo>
                <a:cubicBezTo>
                  <a:pt x="194" y="65"/>
                  <a:pt x="191" y="64"/>
                  <a:pt x="186" y="63"/>
                </a:cubicBezTo>
                <a:cubicBezTo>
                  <a:pt x="182" y="62"/>
                  <a:pt x="177" y="61"/>
                  <a:pt x="172" y="62"/>
                </a:cubicBezTo>
                <a:cubicBezTo>
                  <a:pt x="168" y="63"/>
                  <a:pt x="164" y="64"/>
                  <a:pt x="158" y="66"/>
                </a:cubicBezTo>
                <a:lnTo>
                  <a:pt x="146" y="41"/>
                </a:lnTo>
                <a:cubicBezTo>
                  <a:pt x="154" y="39"/>
                  <a:pt x="163" y="37"/>
                  <a:pt x="171" y="37"/>
                </a:cubicBezTo>
                <a:cubicBezTo>
                  <a:pt x="179" y="37"/>
                  <a:pt x="187" y="37"/>
                  <a:pt x="196" y="39"/>
                </a:cubicBezTo>
                <a:cubicBezTo>
                  <a:pt x="208" y="42"/>
                  <a:pt x="218" y="47"/>
                  <a:pt x="226" y="55"/>
                </a:cubicBezTo>
                <a:cubicBezTo>
                  <a:pt x="236" y="63"/>
                  <a:pt x="239" y="73"/>
                  <a:pt x="236" y="85"/>
                </a:cubicBezTo>
                <a:cubicBezTo>
                  <a:pt x="235" y="92"/>
                  <a:pt x="231" y="98"/>
                  <a:pt x="225" y="106"/>
                </a:cubicBezTo>
                <a:cubicBezTo>
                  <a:pt x="219" y="112"/>
                  <a:pt x="213" y="118"/>
                  <a:pt x="205" y="124"/>
                </a:cubicBezTo>
                <a:cubicBezTo>
                  <a:pt x="198" y="129"/>
                  <a:pt x="192" y="134"/>
                  <a:pt x="185" y="139"/>
                </a:cubicBezTo>
                <a:lnTo>
                  <a:pt x="224" y="148"/>
                </a:lnTo>
                <a:lnTo>
                  <a:pt x="219" y="172"/>
                </a:lnTo>
                <a:lnTo>
                  <a:pt x="124" y="149"/>
                </a:lnTo>
                <a:lnTo>
                  <a:pt x="126" y="139"/>
                </a:lnTo>
              </a:path>
            </a:pathLst>
          </a:custGeom>
          <a:gradFill>
            <a:gsLst>
              <a:gs pos="77000">
                <a:srgbClr val="C00000"/>
              </a:gs>
              <a:gs pos="9000">
                <a:srgbClr val="C00000"/>
              </a:gs>
              <a:gs pos="0">
                <a:srgbClr val="FF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99" name="Freeform 30"/>
          <p:cNvSpPr>
            <a:spLocks noEditPoints="1"/>
          </p:cNvSpPr>
          <p:nvPr/>
        </p:nvSpPr>
        <p:spPr bwMode="auto">
          <a:xfrm>
            <a:off x="2464697" y="2871030"/>
            <a:ext cx="1172260" cy="921385"/>
          </a:xfrm>
          <a:custGeom>
            <a:avLst/>
            <a:gdLst>
              <a:gd name="T0" fmla="*/ 154 w 345"/>
              <a:gd name="T1" fmla="*/ 209 h 271"/>
              <a:gd name="T2" fmla="*/ 0 w 345"/>
              <a:gd name="T3" fmla="*/ 268 h 271"/>
              <a:gd name="T4" fmla="*/ 133 w 345"/>
              <a:gd name="T5" fmla="*/ 1 h 271"/>
              <a:gd name="T6" fmla="*/ 345 w 345"/>
              <a:gd name="T7" fmla="*/ 0 h 271"/>
              <a:gd name="T8" fmla="*/ 212 w 345"/>
              <a:gd name="T9" fmla="*/ 271 h 271"/>
              <a:gd name="T10" fmla="*/ 154 w 345"/>
              <a:gd name="T11" fmla="*/ 209 h 271"/>
              <a:gd name="T12" fmla="*/ 228 w 345"/>
              <a:gd name="T13" fmla="*/ 139 h 271"/>
              <a:gd name="T14" fmla="*/ 206 w 345"/>
              <a:gd name="T15" fmla="*/ 165 h 271"/>
              <a:gd name="T16" fmla="*/ 171 w 345"/>
              <a:gd name="T17" fmla="*/ 166 h 271"/>
              <a:gd name="T18" fmla="*/ 147 w 345"/>
              <a:gd name="T19" fmla="*/ 158 h 271"/>
              <a:gd name="T20" fmla="*/ 127 w 345"/>
              <a:gd name="T21" fmla="*/ 144 h 271"/>
              <a:gd name="T22" fmla="*/ 149 w 345"/>
              <a:gd name="T23" fmla="*/ 128 h 271"/>
              <a:gd name="T24" fmla="*/ 159 w 345"/>
              <a:gd name="T25" fmla="*/ 137 h 271"/>
              <a:gd name="T26" fmla="*/ 170 w 345"/>
              <a:gd name="T27" fmla="*/ 142 h 271"/>
              <a:gd name="T28" fmla="*/ 184 w 345"/>
              <a:gd name="T29" fmla="*/ 141 h 271"/>
              <a:gd name="T30" fmla="*/ 193 w 345"/>
              <a:gd name="T31" fmla="*/ 130 h 271"/>
              <a:gd name="T32" fmla="*/ 186 w 345"/>
              <a:gd name="T33" fmla="*/ 115 h 271"/>
              <a:gd name="T34" fmla="*/ 170 w 345"/>
              <a:gd name="T35" fmla="*/ 109 h 271"/>
              <a:gd name="T36" fmla="*/ 174 w 345"/>
              <a:gd name="T37" fmla="*/ 91 h 271"/>
              <a:gd name="T38" fmla="*/ 190 w 345"/>
              <a:gd name="T39" fmla="*/ 92 h 271"/>
              <a:gd name="T40" fmla="*/ 202 w 345"/>
              <a:gd name="T41" fmla="*/ 82 h 271"/>
              <a:gd name="T42" fmla="*/ 199 w 345"/>
              <a:gd name="T43" fmla="*/ 70 h 271"/>
              <a:gd name="T44" fmla="*/ 187 w 345"/>
              <a:gd name="T45" fmla="*/ 64 h 271"/>
              <a:gd name="T46" fmla="*/ 176 w 345"/>
              <a:gd name="T47" fmla="*/ 64 h 271"/>
              <a:gd name="T48" fmla="*/ 165 w 345"/>
              <a:gd name="T49" fmla="*/ 66 h 271"/>
              <a:gd name="T50" fmla="*/ 153 w 345"/>
              <a:gd name="T51" fmla="*/ 45 h 271"/>
              <a:gd name="T52" fmla="*/ 174 w 345"/>
              <a:gd name="T53" fmla="*/ 41 h 271"/>
              <a:gd name="T54" fmla="*/ 195 w 345"/>
              <a:gd name="T55" fmla="*/ 43 h 271"/>
              <a:gd name="T56" fmla="*/ 225 w 345"/>
              <a:gd name="T57" fmla="*/ 57 h 271"/>
              <a:gd name="T58" fmla="*/ 236 w 345"/>
              <a:gd name="T59" fmla="*/ 86 h 271"/>
              <a:gd name="T60" fmla="*/ 228 w 345"/>
              <a:gd name="T61" fmla="*/ 101 h 271"/>
              <a:gd name="T62" fmla="*/ 211 w 345"/>
              <a:gd name="T63" fmla="*/ 107 h 271"/>
              <a:gd name="T64" fmla="*/ 225 w 345"/>
              <a:gd name="T65" fmla="*/ 120 h 271"/>
              <a:gd name="T66" fmla="*/ 228 w 345"/>
              <a:gd name="T67" fmla="*/ 139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5" h="271">
                <a:moveTo>
                  <a:pt x="154" y="209"/>
                </a:moveTo>
                <a:lnTo>
                  <a:pt x="0" y="268"/>
                </a:lnTo>
                <a:lnTo>
                  <a:pt x="133" y="1"/>
                </a:lnTo>
                <a:lnTo>
                  <a:pt x="345" y="0"/>
                </a:lnTo>
                <a:lnTo>
                  <a:pt x="212" y="271"/>
                </a:lnTo>
                <a:lnTo>
                  <a:pt x="154" y="209"/>
                </a:lnTo>
                <a:moveTo>
                  <a:pt x="228" y="139"/>
                </a:moveTo>
                <a:cubicBezTo>
                  <a:pt x="226" y="152"/>
                  <a:pt x="218" y="160"/>
                  <a:pt x="206" y="165"/>
                </a:cubicBezTo>
                <a:cubicBezTo>
                  <a:pt x="196" y="168"/>
                  <a:pt x="184" y="169"/>
                  <a:pt x="171" y="166"/>
                </a:cubicBezTo>
                <a:cubicBezTo>
                  <a:pt x="162" y="164"/>
                  <a:pt x="154" y="162"/>
                  <a:pt x="147" y="158"/>
                </a:cubicBezTo>
                <a:cubicBezTo>
                  <a:pt x="140" y="155"/>
                  <a:pt x="134" y="150"/>
                  <a:pt x="127" y="144"/>
                </a:cubicBezTo>
                <a:lnTo>
                  <a:pt x="149" y="128"/>
                </a:lnTo>
                <a:cubicBezTo>
                  <a:pt x="153" y="132"/>
                  <a:pt x="156" y="135"/>
                  <a:pt x="159" y="137"/>
                </a:cubicBezTo>
                <a:cubicBezTo>
                  <a:pt x="162" y="140"/>
                  <a:pt x="166" y="141"/>
                  <a:pt x="170" y="142"/>
                </a:cubicBezTo>
                <a:cubicBezTo>
                  <a:pt x="175" y="143"/>
                  <a:pt x="180" y="143"/>
                  <a:pt x="184" y="141"/>
                </a:cubicBezTo>
                <a:cubicBezTo>
                  <a:pt x="189" y="139"/>
                  <a:pt x="192" y="135"/>
                  <a:pt x="193" y="130"/>
                </a:cubicBezTo>
                <a:cubicBezTo>
                  <a:pt x="194" y="124"/>
                  <a:pt x="192" y="119"/>
                  <a:pt x="186" y="115"/>
                </a:cubicBezTo>
                <a:cubicBezTo>
                  <a:pt x="182" y="113"/>
                  <a:pt x="177" y="111"/>
                  <a:pt x="170" y="109"/>
                </a:cubicBezTo>
                <a:lnTo>
                  <a:pt x="174" y="91"/>
                </a:lnTo>
                <a:cubicBezTo>
                  <a:pt x="181" y="92"/>
                  <a:pt x="186" y="92"/>
                  <a:pt x="190" y="92"/>
                </a:cubicBezTo>
                <a:cubicBezTo>
                  <a:pt x="197" y="91"/>
                  <a:pt x="201" y="87"/>
                  <a:pt x="202" y="82"/>
                </a:cubicBezTo>
                <a:cubicBezTo>
                  <a:pt x="203" y="77"/>
                  <a:pt x="202" y="73"/>
                  <a:pt x="199" y="70"/>
                </a:cubicBezTo>
                <a:cubicBezTo>
                  <a:pt x="196" y="67"/>
                  <a:pt x="192" y="65"/>
                  <a:pt x="187" y="64"/>
                </a:cubicBezTo>
                <a:cubicBezTo>
                  <a:pt x="184" y="63"/>
                  <a:pt x="180" y="63"/>
                  <a:pt x="176" y="64"/>
                </a:cubicBezTo>
                <a:cubicBezTo>
                  <a:pt x="173" y="64"/>
                  <a:pt x="169" y="65"/>
                  <a:pt x="165" y="66"/>
                </a:cubicBezTo>
                <a:lnTo>
                  <a:pt x="153" y="45"/>
                </a:lnTo>
                <a:cubicBezTo>
                  <a:pt x="160" y="43"/>
                  <a:pt x="167" y="42"/>
                  <a:pt x="174" y="41"/>
                </a:cubicBezTo>
                <a:cubicBezTo>
                  <a:pt x="181" y="41"/>
                  <a:pt x="188" y="42"/>
                  <a:pt x="195" y="43"/>
                </a:cubicBezTo>
                <a:cubicBezTo>
                  <a:pt x="208" y="46"/>
                  <a:pt x="217" y="50"/>
                  <a:pt x="225" y="57"/>
                </a:cubicBezTo>
                <a:cubicBezTo>
                  <a:pt x="235" y="65"/>
                  <a:pt x="239" y="75"/>
                  <a:pt x="236" y="86"/>
                </a:cubicBezTo>
                <a:cubicBezTo>
                  <a:pt x="235" y="93"/>
                  <a:pt x="232" y="97"/>
                  <a:pt x="228" y="101"/>
                </a:cubicBezTo>
                <a:cubicBezTo>
                  <a:pt x="223" y="104"/>
                  <a:pt x="218" y="106"/>
                  <a:pt x="211" y="107"/>
                </a:cubicBezTo>
                <a:cubicBezTo>
                  <a:pt x="217" y="111"/>
                  <a:pt x="222" y="115"/>
                  <a:pt x="225" y="120"/>
                </a:cubicBezTo>
                <a:cubicBezTo>
                  <a:pt x="229" y="126"/>
                  <a:pt x="230" y="132"/>
                  <a:pt x="228" y="139"/>
                </a:cubicBezTo>
              </a:path>
            </a:pathLst>
          </a:custGeom>
          <a:gradFill>
            <a:gsLst>
              <a:gs pos="77000">
                <a:srgbClr val="C00000"/>
              </a:gs>
              <a:gs pos="9000">
                <a:srgbClr val="C00000"/>
              </a:gs>
              <a:gs pos="0">
                <a:srgbClr val="FF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  <p:sp>
        <p:nvSpPr>
          <p:cNvPr id="100" name="Freeform 31"/>
          <p:cNvSpPr>
            <a:spLocks noEditPoints="1"/>
          </p:cNvSpPr>
          <p:nvPr/>
        </p:nvSpPr>
        <p:spPr bwMode="auto">
          <a:xfrm>
            <a:off x="3337160" y="3654417"/>
            <a:ext cx="1172260" cy="917988"/>
          </a:xfrm>
          <a:custGeom>
            <a:avLst/>
            <a:gdLst>
              <a:gd name="T0" fmla="*/ 154 w 345"/>
              <a:gd name="T1" fmla="*/ 208 h 270"/>
              <a:gd name="T2" fmla="*/ 0 w 345"/>
              <a:gd name="T3" fmla="*/ 267 h 270"/>
              <a:gd name="T4" fmla="*/ 133 w 345"/>
              <a:gd name="T5" fmla="*/ 0 h 270"/>
              <a:gd name="T6" fmla="*/ 345 w 345"/>
              <a:gd name="T7" fmla="*/ 0 h 270"/>
              <a:gd name="T8" fmla="*/ 212 w 345"/>
              <a:gd name="T9" fmla="*/ 270 h 270"/>
              <a:gd name="T10" fmla="*/ 154 w 345"/>
              <a:gd name="T11" fmla="*/ 208 h 270"/>
              <a:gd name="T12" fmla="*/ 208 w 345"/>
              <a:gd name="T13" fmla="*/ 171 h 270"/>
              <a:gd name="T14" fmla="*/ 174 w 345"/>
              <a:gd name="T15" fmla="*/ 164 h 270"/>
              <a:gd name="T16" fmla="*/ 178 w 345"/>
              <a:gd name="T17" fmla="*/ 147 h 270"/>
              <a:gd name="T18" fmla="*/ 128 w 345"/>
              <a:gd name="T19" fmla="*/ 137 h 270"/>
              <a:gd name="T20" fmla="*/ 133 w 345"/>
              <a:gd name="T21" fmla="*/ 113 h 270"/>
              <a:gd name="T22" fmla="*/ 154 w 345"/>
              <a:gd name="T23" fmla="*/ 90 h 270"/>
              <a:gd name="T24" fmla="*/ 176 w 345"/>
              <a:gd name="T25" fmla="*/ 67 h 270"/>
              <a:gd name="T26" fmla="*/ 197 w 345"/>
              <a:gd name="T27" fmla="*/ 45 h 270"/>
              <a:gd name="T28" fmla="*/ 232 w 345"/>
              <a:gd name="T29" fmla="*/ 52 h 270"/>
              <a:gd name="T30" fmla="*/ 216 w 345"/>
              <a:gd name="T31" fmla="*/ 131 h 270"/>
              <a:gd name="T32" fmla="*/ 232 w 345"/>
              <a:gd name="T33" fmla="*/ 134 h 270"/>
              <a:gd name="T34" fmla="*/ 227 w 345"/>
              <a:gd name="T35" fmla="*/ 157 h 270"/>
              <a:gd name="T36" fmla="*/ 213 w 345"/>
              <a:gd name="T37" fmla="*/ 154 h 270"/>
              <a:gd name="T38" fmla="*/ 211 w 345"/>
              <a:gd name="T39" fmla="*/ 159 h 270"/>
              <a:gd name="T40" fmla="*/ 210 w 345"/>
              <a:gd name="T41" fmla="*/ 164 h 270"/>
              <a:gd name="T42" fmla="*/ 209 w 345"/>
              <a:gd name="T43" fmla="*/ 168 h 270"/>
              <a:gd name="T44" fmla="*/ 208 w 345"/>
              <a:gd name="T45" fmla="*/ 171 h 270"/>
              <a:gd name="T46" fmla="*/ 162 w 345"/>
              <a:gd name="T47" fmla="*/ 120 h 270"/>
              <a:gd name="T48" fmla="*/ 183 w 345"/>
              <a:gd name="T49" fmla="*/ 124 h 270"/>
              <a:gd name="T50" fmla="*/ 190 w 345"/>
              <a:gd name="T51" fmla="*/ 89 h 270"/>
              <a:gd name="T52" fmla="*/ 162 w 345"/>
              <a:gd name="T53" fmla="*/ 12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5" h="270">
                <a:moveTo>
                  <a:pt x="154" y="208"/>
                </a:moveTo>
                <a:lnTo>
                  <a:pt x="0" y="267"/>
                </a:lnTo>
                <a:lnTo>
                  <a:pt x="133" y="0"/>
                </a:lnTo>
                <a:lnTo>
                  <a:pt x="345" y="0"/>
                </a:lnTo>
                <a:lnTo>
                  <a:pt x="212" y="270"/>
                </a:lnTo>
                <a:lnTo>
                  <a:pt x="154" y="208"/>
                </a:lnTo>
                <a:moveTo>
                  <a:pt x="208" y="171"/>
                </a:moveTo>
                <a:lnTo>
                  <a:pt x="174" y="164"/>
                </a:lnTo>
                <a:lnTo>
                  <a:pt x="178" y="147"/>
                </a:lnTo>
                <a:lnTo>
                  <a:pt x="128" y="137"/>
                </a:lnTo>
                <a:lnTo>
                  <a:pt x="133" y="113"/>
                </a:lnTo>
                <a:cubicBezTo>
                  <a:pt x="138" y="107"/>
                  <a:pt x="145" y="99"/>
                  <a:pt x="154" y="90"/>
                </a:cubicBezTo>
                <a:cubicBezTo>
                  <a:pt x="156" y="87"/>
                  <a:pt x="164" y="80"/>
                  <a:pt x="176" y="67"/>
                </a:cubicBezTo>
                <a:cubicBezTo>
                  <a:pt x="183" y="60"/>
                  <a:pt x="190" y="52"/>
                  <a:pt x="197" y="45"/>
                </a:cubicBezTo>
                <a:lnTo>
                  <a:pt x="232" y="52"/>
                </a:lnTo>
                <a:lnTo>
                  <a:pt x="216" y="131"/>
                </a:lnTo>
                <a:lnTo>
                  <a:pt x="232" y="134"/>
                </a:lnTo>
                <a:lnTo>
                  <a:pt x="227" y="157"/>
                </a:lnTo>
                <a:lnTo>
                  <a:pt x="213" y="154"/>
                </a:lnTo>
                <a:cubicBezTo>
                  <a:pt x="212" y="155"/>
                  <a:pt x="211" y="157"/>
                  <a:pt x="211" y="159"/>
                </a:cubicBezTo>
                <a:cubicBezTo>
                  <a:pt x="210" y="161"/>
                  <a:pt x="210" y="163"/>
                  <a:pt x="210" y="164"/>
                </a:cubicBezTo>
                <a:cubicBezTo>
                  <a:pt x="209" y="165"/>
                  <a:pt x="209" y="167"/>
                  <a:pt x="209" y="168"/>
                </a:cubicBezTo>
                <a:cubicBezTo>
                  <a:pt x="209" y="169"/>
                  <a:pt x="208" y="170"/>
                  <a:pt x="208" y="171"/>
                </a:cubicBezTo>
                <a:moveTo>
                  <a:pt x="162" y="120"/>
                </a:moveTo>
                <a:lnTo>
                  <a:pt x="183" y="124"/>
                </a:lnTo>
                <a:lnTo>
                  <a:pt x="190" y="89"/>
                </a:lnTo>
                <a:lnTo>
                  <a:pt x="162" y="120"/>
                </a:lnTo>
              </a:path>
            </a:pathLst>
          </a:custGeom>
          <a:gradFill>
            <a:gsLst>
              <a:gs pos="77000">
                <a:srgbClr val="C00000"/>
              </a:gs>
              <a:gs pos="9000">
                <a:srgbClr val="C00000"/>
              </a:gs>
              <a:gs pos="0">
                <a:srgbClr val="FF000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 bwMode="auto">
          <a:xfrm>
            <a:off x="1071761" y="1538438"/>
            <a:ext cx="2305050" cy="2879725"/>
            <a:chOff x="0" y="0"/>
            <a:chExt cx="1452" cy="1814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 rot="10800000">
              <a:off x="0" y="181"/>
              <a:ext cx="1452" cy="163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5" name="AutoShape 14"/>
            <p:cNvSpPr>
              <a:spLocks noChangeArrowheads="1"/>
            </p:cNvSpPr>
            <p:nvPr/>
          </p:nvSpPr>
          <p:spPr bwMode="auto">
            <a:xfrm rot="10800000">
              <a:off x="0" y="0"/>
              <a:ext cx="1452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71761" y="673250"/>
            <a:ext cx="2305050" cy="936625"/>
            <a:chOff x="1114623" y="987574"/>
            <a:chExt cx="2305050" cy="936625"/>
          </a:xfrm>
        </p:grpSpPr>
        <p:grpSp>
          <p:nvGrpSpPr>
            <p:cNvPr id="7" name="Group 3"/>
            <p:cNvGrpSpPr/>
            <p:nvPr/>
          </p:nvGrpSpPr>
          <p:grpSpPr bwMode="auto">
            <a:xfrm>
              <a:off x="1114623" y="987574"/>
              <a:ext cx="2305050" cy="936625"/>
              <a:chOff x="0" y="0"/>
              <a:chExt cx="1452" cy="590"/>
            </a:xfrm>
          </p:grpSpPr>
          <p:sp>
            <p:nvSpPr>
              <p:cNvPr id="9" name="AutoShape 4"/>
              <p:cNvSpPr>
                <a:spLocks noChangeArrowheads="1"/>
              </p:cNvSpPr>
              <p:nvPr/>
            </p:nvSpPr>
            <p:spPr bwMode="auto">
              <a:xfrm>
                <a:off x="0" y="91"/>
                <a:ext cx="1452" cy="499"/>
              </a:xfrm>
              <a:prstGeom prst="downArrowCallout">
                <a:avLst>
                  <a:gd name="adj1" fmla="val 72692"/>
                  <a:gd name="adj2" fmla="val 36346"/>
                  <a:gd name="adj3" fmla="val 14028"/>
                  <a:gd name="adj4" fmla="val 85940"/>
                </a:avLst>
              </a:prstGeom>
              <a:solidFill>
                <a:srgbClr val="C8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 sz="46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AutoShape 5"/>
              <p:cNvSpPr>
                <a:spLocks noChangeArrowheads="1"/>
              </p:cNvSpPr>
              <p:nvPr/>
            </p:nvSpPr>
            <p:spPr bwMode="auto">
              <a:xfrm rot="10800000">
                <a:off x="4" y="0"/>
                <a:ext cx="1448" cy="91"/>
              </a:xfrm>
              <a:custGeom>
                <a:avLst/>
                <a:gdLst>
                  <a:gd name="G0" fmla="+- 721 0 0"/>
                  <a:gd name="G1" fmla="+- 21600 0 721"/>
                  <a:gd name="G2" fmla="*/ 721 1 2"/>
                  <a:gd name="G3" fmla="+- 21600 0 G2"/>
                  <a:gd name="G4" fmla="+/ 721 21600 2"/>
                  <a:gd name="G5" fmla="+/ G1 0 2"/>
                  <a:gd name="G6" fmla="*/ 21600 21600 721"/>
                  <a:gd name="G7" fmla="*/ G6 1 2"/>
                  <a:gd name="G8" fmla="+- 21600 0 G7"/>
                  <a:gd name="G9" fmla="*/ 21600 1 2"/>
                  <a:gd name="G10" fmla="+- 721 0 G9"/>
                  <a:gd name="G11" fmla="?: G10 G8 0"/>
                  <a:gd name="G12" fmla="?: G10 G7 21600"/>
                  <a:gd name="T0" fmla="*/ 21239 w 21600"/>
                  <a:gd name="T1" fmla="*/ 10800 h 21600"/>
                  <a:gd name="T2" fmla="*/ 10800 w 21600"/>
                  <a:gd name="T3" fmla="*/ 21600 h 21600"/>
                  <a:gd name="T4" fmla="*/ 361 w 21600"/>
                  <a:gd name="T5" fmla="*/ 10800 h 21600"/>
                  <a:gd name="T6" fmla="*/ 10800 w 21600"/>
                  <a:gd name="T7" fmla="*/ 0 h 21600"/>
                  <a:gd name="T8" fmla="*/ 2161 w 21600"/>
                  <a:gd name="T9" fmla="*/ 2161 h 21600"/>
                  <a:gd name="T10" fmla="*/ 19439 w 21600"/>
                  <a:gd name="T11" fmla="*/ 1943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21" y="21600"/>
                    </a:lnTo>
                    <a:lnTo>
                      <a:pt x="2087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sp>
          <p:nvSpPr>
            <p:cNvPr id="8" name="WordArt 15"/>
            <p:cNvSpPr>
              <a:spLocks noChangeArrowheads="1" noChangeShapeType="1"/>
            </p:cNvSpPr>
            <p:nvPr/>
          </p:nvSpPr>
          <p:spPr bwMode="auto">
            <a:xfrm>
              <a:off x="1284485" y="1355874"/>
              <a:ext cx="1943100" cy="2381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双击添加标题文字</a:t>
              </a:r>
            </a:p>
          </p:txBody>
        </p:sp>
      </p:grp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071761" y="1825775"/>
            <a:ext cx="23050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</p:txBody>
      </p:sp>
      <p:grpSp>
        <p:nvGrpSpPr>
          <p:cNvPr id="12" name="Group 12"/>
          <p:cNvGrpSpPr/>
          <p:nvPr/>
        </p:nvGrpSpPr>
        <p:grpSpPr bwMode="auto">
          <a:xfrm>
            <a:off x="3593033" y="1538438"/>
            <a:ext cx="2305050" cy="2879725"/>
            <a:chOff x="0" y="0"/>
            <a:chExt cx="1452" cy="1814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 rot="10800000">
              <a:off x="0" y="181"/>
              <a:ext cx="1452" cy="163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 rot="10800000">
              <a:off x="0" y="0"/>
              <a:ext cx="1452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93033" y="673250"/>
            <a:ext cx="2305050" cy="936625"/>
            <a:chOff x="1114623" y="987574"/>
            <a:chExt cx="2305050" cy="936625"/>
          </a:xfrm>
        </p:grpSpPr>
        <p:grpSp>
          <p:nvGrpSpPr>
            <p:cNvPr id="16" name="Group 3"/>
            <p:cNvGrpSpPr/>
            <p:nvPr/>
          </p:nvGrpSpPr>
          <p:grpSpPr bwMode="auto">
            <a:xfrm>
              <a:off x="1114623" y="987574"/>
              <a:ext cx="2305050" cy="936625"/>
              <a:chOff x="0" y="0"/>
              <a:chExt cx="1452" cy="590"/>
            </a:xfrm>
          </p:grpSpPr>
          <p:sp>
            <p:nvSpPr>
              <p:cNvPr id="18" name="AutoShape 4"/>
              <p:cNvSpPr>
                <a:spLocks noChangeArrowheads="1"/>
              </p:cNvSpPr>
              <p:nvPr/>
            </p:nvSpPr>
            <p:spPr bwMode="auto">
              <a:xfrm>
                <a:off x="0" y="91"/>
                <a:ext cx="1452" cy="499"/>
              </a:xfrm>
              <a:prstGeom prst="downArrowCallout">
                <a:avLst>
                  <a:gd name="adj1" fmla="val 72692"/>
                  <a:gd name="adj2" fmla="val 36346"/>
                  <a:gd name="adj3" fmla="val 14028"/>
                  <a:gd name="adj4" fmla="val 85940"/>
                </a:avLst>
              </a:prstGeom>
              <a:solidFill>
                <a:srgbClr val="FF6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 sz="46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AutoShape 5"/>
              <p:cNvSpPr>
                <a:spLocks noChangeArrowheads="1"/>
              </p:cNvSpPr>
              <p:nvPr/>
            </p:nvSpPr>
            <p:spPr bwMode="auto">
              <a:xfrm rot="10800000">
                <a:off x="4" y="0"/>
                <a:ext cx="1448" cy="91"/>
              </a:xfrm>
              <a:custGeom>
                <a:avLst/>
                <a:gdLst>
                  <a:gd name="G0" fmla="+- 721 0 0"/>
                  <a:gd name="G1" fmla="+- 21600 0 721"/>
                  <a:gd name="G2" fmla="*/ 721 1 2"/>
                  <a:gd name="G3" fmla="+- 21600 0 G2"/>
                  <a:gd name="G4" fmla="+/ 721 21600 2"/>
                  <a:gd name="G5" fmla="+/ G1 0 2"/>
                  <a:gd name="G6" fmla="*/ 21600 21600 721"/>
                  <a:gd name="G7" fmla="*/ G6 1 2"/>
                  <a:gd name="G8" fmla="+- 21600 0 G7"/>
                  <a:gd name="G9" fmla="*/ 21600 1 2"/>
                  <a:gd name="G10" fmla="+- 721 0 G9"/>
                  <a:gd name="G11" fmla="?: G10 G8 0"/>
                  <a:gd name="G12" fmla="?: G10 G7 21600"/>
                  <a:gd name="T0" fmla="*/ 21239 w 21600"/>
                  <a:gd name="T1" fmla="*/ 10800 h 21600"/>
                  <a:gd name="T2" fmla="*/ 10800 w 21600"/>
                  <a:gd name="T3" fmla="*/ 21600 h 21600"/>
                  <a:gd name="T4" fmla="*/ 361 w 21600"/>
                  <a:gd name="T5" fmla="*/ 10800 h 21600"/>
                  <a:gd name="T6" fmla="*/ 10800 w 21600"/>
                  <a:gd name="T7" fmla="*/ 0 h 21600"/>
                  <a:gd name="T8" fmla="*/ 2161 w 21600"/>
                  <a:gd name="T9" fmla="*/ 2161 h 21600"/>
                  <a:gd name="T10" fmla="*/ 19439 w 21600"/>
                  <a:gd name="T11" fmla="*/ 1943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21" y="21600"/>
                    </a:lnTo>
                    <a:lnTo>
                      <a:pt x="2087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sp>
          <p:nvSpPr>
            <p:cNvPr id="17" name="WordArt 15"/>
            <p:cNvSpPr>
              <a:spLocks noChangeArrowheads="1" noChangeShapeType="1"/>
            </p:cNvSpPr>
            <p:nvPr/>
          </p:nvSpPr>
          <p:spPr bwMode="auto">
            <a:xfrm>
              <a:off x="1284485" y="1355874"/>
              <a:ext cx="1943100" cy="2381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双击添加标题文字</a:t>
              </a:r>
            </a:p>
          </p:txBody>
        </p:sp>
      </p:grp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593033" y="1825775"/>
            <a:ext cx="23050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</p:txBody>
      </p:sp>
      <p:grpSp>
        <p:nvGrpSpPr>
          <p:cNvPr id="21" name="Group 12"/>
          <p:cNvGrpSpPr/>
          <p:nvPr/>
        </p:nvGrpSpPr>
        <p:grpSpPr bwMode="auto">
          <a:xfrm>
            <a:off x="6113314" y="1538438"/>
            <a:ext cx="2305050" cy="2879725"/>
            <a:chOff x="0" y="0"/>
            <a:chExt cx="1452" cy="1814"/>
          </a:xfrm>
        </p:grpSpPr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 rot="10800000">
              <a:off x="0" y="181"/>
              <a:ext cx="1452" cy="1633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317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23" name="AutoShape 14"/>
            <p:cNvSpPr>
              <a:spLocks noChangeArrowheads="1"/>
            </p:cNvSpPr>
            <p:nvPr/>
          </p:nvSpPr>
          <p:spPr bwMode="auto">
            <a:xfrm rot="10800000">
              <a:off x="0" y="0"/>
              <a:ext cx="1452" cy="181"/>
            </a:xfrm>
            <a:custGeom>
              <a:avLst/>
              <a:gdLst>
                <a:gd name="G0" fmla="+- 1072 0 0"/>
                <a:gd name="G1" fmla="+- 21600 0 1072"/>
                <a:gd name="G2" fmla="*/ 1072 1 2"/>
                <a:gd name="G3" fmla="+- 21600 0 G2"/>
                <a:gd name="G4" fmla="+/ 1072 21600 2"/>
                <a:gd name="G5" fmla="+/ G1 0 2"/>
                <a:gd name="G6" fmla="*/ 21600 21600 1072"/>
                <a:gd name="G7" fmla="*/ G6 1 2"/>
                <a:gd name="G8" fmla="+- 21600 0 G7"/>
                <a:gd name="G9" fmla="*/ 21600 1 2"/>
                <a:gd name="G10" fmla="+- 1072 0 G9"/>
                <a:gd name="G11" fmla="?: G10 G8 0"/>
                <a:gd name="G12" fmla="?: G10 G7 21600"/>
                <a:gd name="T0" fmla="*/ 21064 w 21600"/>
                <a:gd name="T1" fmla="*/ 10800 h 21600"/>
                <a:gd name="T2" fmla="*/ 10800 w 21600"/>
                <a:gd name="T3" fmla="*/ 21600 h 21600"/>
                <a:gd name="T4" fmla="*/ 536 w 21600"/>
                <a:gd name="T5" fmla="*/ 10800 h 21600"/>
                <a:gd name="T6" fmla="*/ 10800 w 21600"/>
                <a:gd name="T7" fmla="*/ 0 h 21600"/>
                <a:gd name="T8" fmla="*/ 2336 w 21600"/>
                <a:gd name="T9" fmla="*/ 2336 h 21600"/>
                <a:gd name="T10" fmla="*/ 19264 w 21600"/>
                <a:gd name="T11" fmla="*/ 192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13314" y="673250"/>
            <a:ext cx="2305050" cy="936625"/>
            <a:chOff x="1114623" y="987574"/>
            <a:chExt cx="2305050" cy="936625"/>
          </a:xfrm>
        </p:grpSpPr>
        <p:grpSp>
          <p:nvGrpSpPr>
            <p:cNvPr id="25" name="Group 3"/>
            <p:cNvGrpSpPr/>
            <p:nvPr/>
          </p:nvGrpSpPr>
          <p:grpSpPr bwMode="auto">
            <a:xfrm>
              <a:off x="1114623" y="987574"/>
              <a:ext cx="2305050" cy="936625"/>
              <a:chOff x="0" y="0"/>
              <a:chExt cx="1452" cy="590"/>
            </a:xfrm>
          </p:grpSpPr>
          <p:sp>
            <p:nvSpPr>
              <p:cNvPr id="27" name="AutoShape 4"/>
              <p:cNvSpPr>
                <a:spLocks noChangeArrowheads="1"/>
              </p:cNvSpPr>
              <p:nvPr/>
            </p:nvSpPr>
            <p:spPr bwMode="auto">
              <a:xfrm>
                <a:off x="0" y="91"/>
                <a:ext cx="1452" cy="499"/>
              </a:xfrm>
              <a:prstGeom prst="downArrowCallout">
                <a:avLst>
                  <a:gd name="adj1" fmla="val 72692"/>
                  <a:gd name="adj2" fmla="val 36346"/>
                  <a:gd name="adj3" fmla="val 14028"/>
                  <a:gd name="adj4" fmla="val 85940"/>
                </a:avLst>
              </a:prstGeom>
              <a:solidFill>
                <a:srgbClr val="C8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 sz="46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AutoShape 5"/>
              <p:cNvSpPr>
                <a:spLocks noChangeArrowheads="1"/>
              </p:cNvSpPr>
              <p:nvPr/>
            </p:nvSpPr>
            <p:spPr bwMode="auto">
              <a:xfrm rot="10800000">
                <a:off x="4" y="0"/>
                <a:ext cx="1448" cy="91"/>
              </a:xfrm>
              <a:custGeom>
                <a:avLst/>
                <a:gdLst>
                  <a:gd name="G0" fmla="+- 721 0 0"/>
                  <a:gd name="G1" fmla="+- 21600 0 721"/>
                  <a:gd name="G2" fmla="*/ 721 1 2"/>
                  <a:gd name="G3" fmla="+- 21600 0 G2"/>
                  <a:gd name="G4" fmla="+/ 721 21600 2"/>
                  <a:gd name="G5" fmla="+/ G1 0 2"/>
                  <a:gd name="G6" fmla="*/ 21600 21600 721"/>
                  <a:gd name="G7" fmla="*/ G6 1 2"/>
                  <a:gd name="G8" fmla="+- 21600 0 G7"/>
                  <a:gd name="G9" fmla="*/ 21600 1 2"/>
                  <a:gd name="G10" fmla="+- 721 0 G9"/>
                  <a:gd name="G11" fmla="?: G10 G8 0"/>
                  <a:gd name="G12" fmla="?: G10 G7 21600"/>
                  <a:gd name="T0" fmla="*/ 21239 w 21600"/>
                  <a:gd name="T1" fmla="*/ 10800 h 21600"/>
                  <a:gd name="T2" fmla="*/ 10800 w 21600"/>
                  <a:gd name="T3" fmla="*/ 21600 h 21600"/>
                  <a:gd name="T4" fmla="*/ 361 w 21600"/>
                  <a:gd name="T5" fmla="*/ 10800 h 21600"/>
                  <a:gd name="T6" fmla="*/ 10800 w 21600"/>
                  <a:gd name="T7" fmla="*/ 0 h 21600"/>
                  <a:gd name="T8" fmla="*/ 2161 w 21600"/>
                  <a:gd name="T9" fmla="*/ 2161 h 21600"/>
                  <a:gd name="T10" fmla="*/ 19439 w 21600"/>
                  <a:gd name="T11" fmla="*/ 1943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721" y="21600"/>
                    </a:lnTo>
                    <a:lnTo>
                      <a:pt x="2087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sp>
          <p:nvSpPr>
            <p:cNvPr id="26" name="WordArt 15"/>
            <p:cNvSpPr>
              <a:spLocks noChangeArrowheads="1" noChangeShapeType="1"/>
            </p:cNvSpPr>
            <p:nvPr/>
          </p:nvSpPr>
          <p:spPr bwMode="auto">
            <a:xfrm>
              <a:off x="1284485" y="1355874"/>
              <a:ext cx="1943100" cy="2381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dirty="0">
                  <a:ln w="9525">
                    <a:solidFill>
                      <a:schemeClr val="bg1"/>
                    </a:solidFill>
                    <a:round/>
                  </a:ln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双击添加标题文字</a:t>
              </a:r>
            </a:p>
          </p:txBody>
        </p:sp>
      </p:grp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6113314" y="1825775"/>
            <a:ext cx="23050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  <a:p>
            <a:pPr algn="ctr"/>
            <a:r>
              <a:rPr lang="zh-CN" altLang="en-US" sz="1200" dirty="0">
                <a:solidFill>
                  <a:srgbClr val="333333"/>
                </a:solidFill>
              </a:rPr>
              <a:t>单击此处添加段落文字内容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9204593" cy="5253773"/>
            <a:chOff x="0" y="0"/>
            <a:chExt cx="9204593" cy="525377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204593" cy="517911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screen"/>
            <a:srcRect r="55274" b="65252"/>
            <a:stretch>
              <a:fillRect/>
            </a:stretch>
          </p:blipFill>
          <p:spPr>
            <a:xfrm>
              <a:off x="1354" y="0"/>
              <a:ext cx="4381959" cy="191551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 t="15031" r="61731"/>
            <a:stretch>
              <a:fillRect/>
            </a:stretch>
          </p:blipFill>
          <p:spPr>
            <a:xfrm flipH="1">
              <a:off x="5706289" y="883357"/>
              <a:ext cx="3498304" cy="437041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354" y="3699163"/>
              <a:ext cx="9203239" cy="14692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667657" y="3443883"/>
              <a:ext cx="2061030" cy="169961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75752" y="254861"/>
              <a:ext cx="1700492" cy="1116485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2380343" y="1524000"/>
            <a:ext cx="6763658" cy="1919883"/>
          </a:xfrm>
          <a:custGeom>
            <a:avLst/>
            <a:gdLst>
              <a:gd name="connsiteX0" fmla="*/ 0 w 8505371"/>
              <a:gd name="connsiteY0" fmla="*/ 0 h 2452914"/>
              <a:gd name="connsiteX1" fmla="*/ 8505371 w 8505371"/>
              <a:gd name="connsiteY1" fmla="*/ 0 h 2452914"/>
              <a:gd name="connsiteX2" fmla="*/ 8505371 w 8505371"/>
              <a:gd name="connsiteY2" fmla="*/ 2452914 h 2452914"/>
              <a:gd name="connsiteX3" fmla="*/ 0 w 8505371"/>
              <a:gd name="connsiteY3" fmla="*/ 2452914 h 2452914"/>
              <a:gd name="connsiteX4" fmla="*/ 0 w 8505371"/>
              <a:gd name="connsiteY4" fmla="*/ 0 h 2452914"/>
              <a:gd name="connsiteX0-1" fmla="*/ 1291771 w 8505371"/>
              <a:gd name="connsiteY0-2" fmla="*/ 29029 h 2452914"/>
              <a:gd name="connsiteX1-3" fmla="*/ 8505371 w 8505371"/>
              <a:gd name="connsiteY1-4" fmla="*/ 0 h 2452914"/>
              <a:gd name="connsiteX2-5" fmla="*/ 8505371 w 8505371"/>
              <a:gd name="connsiteY2-6" fmla="*/ 2452914 h 2452914"/>
              <a:gd name="connsiteX3-7" fmla="*/ 0 w 8505371"/>
              <a:gd name="connsiteY3-8" fmla="*/ 2452914 h 2452914"/>
              <a:gd name="connsiteX4-9" fmla="*/ 1291771 w 8505371"/>
              <a:gd name="connsiteY4-10" fmla="*/ 29029 h 24529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505371" h="2452914">
                <a:moveTo>
                  <a:pt x="1291771" y="29029"/>
                </a:moveTo>
                <a:lnTo>
                  <a:pt x="8505371" y="0"/>
                </a:lnTo>
                <a:lnTo>
                  <a:pt x="8505371" y="2452914"/>
                </a:lnTo>
                <a:lnTo>
                  <a:pt x="0" y="2452914"/>
                </a:lnTo>
                <a:lnTo>
                  <a:pt x="1291771" y="290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党课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2084</Words>
  <Application>Microsoft Office PowerPoint</Application>
  <PresentationFormat>全屏显示(16:9)</PresentationFormat>
  <Paragraphs>267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AgencyFB-Regular</vt:lpstr>
      <vt:lpstr>Arial Unicode MS</vt:lpstr>
      <vt:lpstr>等线</vt:lpstr>
      <vt:lpstr>方正正纤黑简体</vt:lpstr>
      <vt:lpstr>黑体</vt:lpstr>
      <vt:lpstr>华文细黑</vt:lpstr>
      <vt:lpstr>宋体</vt:lpstr>
      <vt:lpstr>微软雅黑</vt:lpstr>
      <vt:lpstr>Arial</vt:lpstr>
      <vt:lpstr>Calibri</vt:lpstr>
      <vt:lpstr>Calibri Light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2016-12-15T08:34:00Z</dcterms:created>
  <dcterms:modified xsi:type="dcterms:W3CDTF">2023-01-10T07:23:47Z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BAF3ECFC00DA4ED4A34BAB82508A5FE5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