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403" r:id="rId2"/>
    <p:sldId id="397" r:id="rId3"/>
    <p:sldId id="398" r:id="rId4"/>
    <p:sldId id="405" r:id="rId5"/>
    <p:sldId id="406" r:id="rId6"/>
    <p:sldId id="374" r:id="rId7"/>
    <p:sldId id="404" r:id="rId8"/>
    <p:sldId id="372" r:id="rId9"/>
    <p:sldId id="363" r:id="rId10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>
          <p15:clr>
            <a:srgbClr val="A4A3A4"/>
          </p15:clr>
        </p15:guide>
        <p15:guide id="2" orient="horz" pos="3992">
          <p15:clr>
            <a:srgbClr val="A4A3A4"/>
          </p15:clr>
        </p15:guide>
        <p15:guide id="3" orient="horz" pos="777">
          <p15:clr>
            <a:srgbClr val="A4A3A4"/>
          </p15:clr>
        </p15:guide>
        <p15:guide id="4" pos="3953">
          <p15:clr>
            <a:srgbClr val="A4A3A4"/>
          </p15:clr>
        </p15:guide>
        <p15:guide id="5" pos="440">
          <p15:clr>
            <a:srgbClr val="A4A3A4"/>
          </p15:clr>
        </p15:guide>
        <p15:guide id="6" pos="501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F23"/>
    <a:srgbClr val="982D5C"/>
    <a:srgbClr val="3DE3DE"/>
    <a:srgbClr val="005DA0"/>
    <a:srgbClr val="01162D"/>
    <a:srgbClr val="000D20"/>
    <a:srgbClr val="CCFF33"/>
    <a:srgbClr val="00CC66"/>
    <a:srgbClr val="011026"/>
    <a:srgbClr val="F8C0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34" autoAdjust="0"/>
    <p:restoredTop sz="94663" autoAdjust="0"/>
  </p:normalViewPr>
  <p:slideViewPr>
    <p:cSldViewPr snapToGrid="0" showGuides="1">
      <p:cViewPr varScale="1">
        <p:scale>
          <a:sx n="108" d="100"/>
          <a:sy n="108" d="100"/>
        </p:scale>
        <p:origin x="-486" y="-78"/>
      </p:cViewPr>
      <p:guideLst>
        <p:guide orient="horz" pos="2228"/>
        <p:guide orient="horz" pos="3992"/>
        <p:guide orient="horz" pos="777"/>
        <p:guide pos="3953"/>
        <p:guide pos="440"/>
        <p:guide pos="5019"/>
      </p:guideLst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054A71-2C10-4B96-9E18-272E2599336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216F0-28CE-4301-A89E-3FD05FDD13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3FD7DA-E9EF-4201-99A3-8788C6C309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3FD7DA-E9EF-4201-99A3-8788C6C309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3FD7DA-E9EF-4201-99A3-8788C6C309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3FD7DA-E9EF-4201-99A3-8788C6C309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3FD7DA-E9EF-4201-99A3-8788C6C309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3FD7DA-E9EF-4201-99A3-8788C6C309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3FD7DA-E9EF-4201-99A3-8788C6C309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3FD7DA-E9EF-4201-99A3-8788C6C309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C0750-D5AE-43C1-BF2A-9353DB49F6A4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13273D-0145-445A-8047-C66640FF00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6D3194-D069-4FA6-97E9-D265C2B48F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13273D-0145-445A-8047-C66640FF00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6D3194-D069-4FA6-97E9-D265C2B48F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13273D-0145-445A-8047-C66640FF00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6D3194-D069-4FA6-97E9-D265C2B48F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325564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11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086495" y="6401119"/>
            <a:ext cx="267305" cy="27559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7EEE36-2122-4CA5-AC92-13A4EBFA81A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7D3DF9-72ED-429B-81A8-581F534E069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13273D-0145-445A-8047-C66640FF00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6D3194-D069-4FA6-97E9-D265C2B48F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13273D-0145-445A-8047-C66640FF00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6D3194-D069-4FA6-97E9-D265C2B48F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13273D-0145-445A-8047-C66640FF00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6D3194-D069-4FA6-97E9-D265C2B48F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13273D-0145-445A-8047-C66640FF00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6D3194-D069-4FA6-97E9-D265C2B48F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13273D-0145-445A-8047-C66640FF00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6D3194-D069-4FA6-97E9-D265C2B48F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13273D-0145-445A-8047-C66640FF00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6D3194-D069-4FA6-97E9-D265C2B48F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13273D-0145-445A-8047-C66640FF00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6D3194-D069-4FA6-97E9-D265C2B48F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-2"/>
            <a:ext cx="12192000" cy="6858000"/>
            <a:chOff x="0" y="-2"/>
            <a:chExt cx="12192000" cy="685800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4" t="1904" r="2154" b="1904"/>
            <a:stretch>
              <a:fillRect/>
            </a:stretch>
          </p:blipFill>
          <p:spPr>
            <a:xfrm rot="16200000">
              <a:off x="2667000" y="-2667002"/>
              <a:ext cx="6858000" cy="12192000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4686300" y="366962"/>
              <a:ext cx="2857500" cy="636338"/>
            </a:xfrm>
            <a:prstGeom prst="rect">
              <a:avLst/>
            </a:prstGeom>
            <a:solidFill>
              <a:srgbClr val="02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0" name="图片 9" descr="图片包含 室内, 墙壁&#10;&#10;描述已自动生成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71" b="8720"/>
          <a:stretch>
            <a:fillRect/>
          </a:stretch>
        </p:blipFill>
        <p:spPr>
          <a:xfrm>
            <a:off x="19050" y="-1"/>
            <a:ext cx="12192000" cy="6857999"/>
          </a:xfrm>
          <a:prstGeom prst="rect">
            <a:avLst/>
          </a:prstGeom>
        </p:spPr>
      </p:pic>
      <p:pic>
        <p:nvPicPr>
          <p:cNvPr id="11" name="图片 10" descr="图片包含 室内&#10;&#10;描述已自动生成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75346" y="-2677706"/>
            <a:ext cx="6858003" cy="12213404"/>
          </a:xfrm>
          <a:prstGeom prst="rect">
            <a:avLst/>
          </a:prstGeom>
        </p:spPr>
      </p:pic>
      <p:sp>
        <p:nvSpPr>
          <p:cNvPr id="12" name="矩形 11"/>
          <p:cNvSpPr/>
          <p:nvPr userDrawn="1"/>
        </p:nvSpPr>
        <p:spPr>
          <a:xfrm>
            <a:off x="0" y="0"/>
            <a:ext cx="12211050" cy="6858000"/>
          </a:xfrm>
          <a:prstGeom prst="rect">
            <a:avLst/>
          </a:prstGeom>
          <a:solidFill>
            <a:srgbClr val="000E21">
              <a:alpha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614" tIns="25807" rIns="51614" bIns="25807" numCol="1" spcCol="0" rtlCol="0" fromWordArt="0" anchor="ctr" anchorCtr="0" forceAA="0" compatLnSpc="1">
            <a:noAutofit/>
          </a:bodyPr>
          <a:lstStyle/>
          <a:p>
            <a:pPr algn="ctr" defTabSz="257810">
              <a:defRPr/>
            </a:pPr>
            <a:endParaRPr lang="zh-CN" altLang="en-US" sz="101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12"/>
          <p:cNvSpPr/>
          <p:nvPr userDrawn="1"/>
        </p:nvSpPr>
        <p:spPr>
          <a:xfrm>
            <a:off x="11240005" y="6322489"/>
            <a:ext cx="1446790" cy="1446790"/>
          </a:xfrm>
          <a:prstGeom prst="ellipse">
            <a:avLst/>
          </a:prstGeom>
          <a:gradFill>
            <a:gsLst>
              <a:gs pos="7000">
                <a:srgbClr val="00E2DB">
                  <a:alpha val="30000"/>
                </a:srgbClr>
              </a:gs>
              <a:gs pos="100000">
                <a:srgbClr val="00E2DB">
                  <a:alpha val="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614" tIns="25807" rIns="51614" bIns="25807" numCol="1" spcCol="0" rtlCol="0" fromWordArt="0" anchor="ctr" anchorCtr="0" forceAA="0" compatLnSpc="1">
            <a:noAutofit/>
          </a:bodyPr>
          <a:lstStyle/>
          <a:p>
            <a:pPr algn="ctr" defTabSz="257810">
              <a:defRPr/>
            </a:pPr>
            <a:endParaRPr lang="zh-CN" altLang="en-US" sz="101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圆: 空心 13"/>
          <p:cNvSpPr/>
          <p:nvPr userDrawn="1"/>
        </p:nvSpPr>
        <p:spPr>
          <a:xfrm>
            <a:off x="-576671" y="-693641"/>
            <a:ext cx="1926176" cy="1926176"/>
          </a:xfrm>
          <a:prstGeom prst="donut">
            <a:avLst>
              <a:gd name="adj" fmla="val 21042"/>
            </a:avLst>
          </a:prstGeom>
          <a:gradFill>
            <a:gsLst>
              <a:gs pos="0">
                <a:srgbClr val="00E2DB"/>
              </a:gs>
              <a:gs pos="100000">
                <a:srgbClr val="00E2DB">
                  <a:alpha val="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810">
              <a:defRPr/>
            </a:pPr>
            <a:endParaRPr lang="zh-CN" altLang="en-US" sz="101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6" name="矩形 2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E21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614" tIns="25807" rIns="51614" bIns="25807" numCol="1" spcCol="0" rtlCol="0" fromWordArt="0" anchor="ctr" anchorCtr="0" forceAA="0" compatLnSpc="1">
            <a:noAutofit/>
          </a:bodyPr>
          <a:lstStyle/>
          <a:p>
            <a:pPr algn="ctr" defTabSz="257810">
              <a:defRPr/>
            </a:pPr>
            <a:endParaRPr lang="zh-CN" altLang="en-US" sz="1015" dirty="0">
              <a:solidFill>
                <a:prstClr val="white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995684" y="1919288"/>
            <a:ext cx="5611734" cy="221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3800" b="1" i="1" dirty="0">
                <a:gradFill flip="none" rotWithShape="1">
                  <a:gsLst>
                    <a:gs pos="75000">
                      <a:srgbClr val="CB003F">
                        <a:alpha val="0"/>
                      </a:srgbClr>
                    </a:gs>
                    <a:gs pos="0">
                      <a:srgbClr val="00FFF8"/>
                    </a:gs>
                  </a:gsLst>
                  <a:lin ang="54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endParaRPr lang="zh-CN" altLang="en-US" sz="13800" i="1" dirty="0">
              <a:gradFill flip="none" rotWithShape="1">
                <a:gsLst>
                  <a:gs pos="75000">
                    <a:srgbClr val="CB003F">
                      <a:alpha val="0"/>
                    </a:srgbClr>
                  </a:gs>
                  <a:gs pos="0">
                    <a:srgbClr val="00FFF8"/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20" name="等腰三角形 19"/>
          <p:cNvSpPr/>
          <p:nvPr/>
        </p:nvSpPr>
        <p:spPr>
          <a:xfrm rot="3424284">
            <a:off x="4139099" y="3734870"/>
            <a:ext cx="154565" cy="985301"/>
          </a:xfrm>
          <a:prstGeom prst="triangle">
            <a:avLst/>
          </a:prstGeom>
          <a:gradFill>
            <a:gsLst>
              <a:gs pos="100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等腰三角形 20"/>
          <p:cNvSpPr/>
          <p:nvPr/>
        </p:nvSpPr>
        <p:spPr>
          <a:xfrm rot="3277768" flipV="1">
            <a:off x="7464328" y="2092930"/>
            <a:ext cx="306766" cy="1055039"/>
          </a:xfrm>
          <a:prstGeom prst="triangle">
            <a:avLst/>
          </a:prstGeom>
          <a:gradFill>
            <a:gsLst>
              <a:gs pos="0">
                <a:srgbClr val="00FFF8">
                  <a:alpha val="0"/>
                </a:srgbClr>
              </a:gs>
              <a:gs pos="100000">
                <a:srgbClr val="00FFF8">
                  <a:alpha val="1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966041" y="1922705"/>
            <a:ext cx="5611734" cy="221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3800" b="1" i="1" dirty="0">
                <a:gradFill flip="none" rotWithShape="1">
                  <a:gsLst>
                    <a:gs pos="63000">
                      <a:srgbClr val="CB003F">
                        <a:alpha val="0"/>
                      </a:srgbClr>
                    </a:gs>
                    <a:gs pos="0">
                      <a:srgbClr val="CB003F"/>
                    </a:gs>
                  </a:gsLst>
                  <a:lin ang="54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2022</a:t>
            </a:r>
            <a:endParaRPr lang="zh-CN" altLang="en-US" sz="13800" i="1" dirty="0">
              <a:gradFill flip="none" rotWithShape="1">
                <a:gsLst>
                  <a:gs pos="63000">
                    <a:srgbClr val="CB003F">
                      <a:alpha val="0"/>
                    </a:srgbClr>
                  </a:gs>
                  <a:gs pos="0">
                    <a:srgbClr val="CB003F"/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03906" y="5355819"/>
            <a:ext cx="358418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257810">
              <a:defRPr/>
            </a:pPr>
            <a:r>
              <a:rPr lang="zh-CN" altLang="en-US" sz="18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PPT有限股份合资公司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3771457" y="5866884"/>
            <a:ext cx="4649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57810">
              <a:defRPr/>
            </a:pPr>
            <a:r>
              <a:rPr lang="zh-CN" altLang="en-US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某某部门 某某某</a:t>
            </a:r>
          </a:p>
        </p:txBody>
      </p:sp>
      <p:sp>
        <p:nvSpPr>
          <p:cNvPr id="36" name="椭圆 35"/>
          <p:cNvSpPr/>
          <p:nvPr/>
        </p:nvSpPr>
        <p:spPr>
          <a:xfrm>
            <a:off x="2361982" y="2965407"/>
            <a:ext cx="571543" cy="571543"/>
          </a:xfrm>
          <a:prstGeom prst="ellipse">
            <a:avLst/>
          </a:prstGeom>
          <a:gradFill>
            <a:gsLst>
              <a:gs pos="7000">
                <a:srgbClr val="00E2DB">
                  <a:alpha val="55000"/>
                </a:srgbClr>
              </a:gs>
              <a:gs pos="100000">
                <a:srgbClr val="00E2DB">
                  <a:alpha val="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614" tIns="25807" rIns="51614" bIns="25807" numCol="1" spcCol="0" rtlCol="0" fromWordArt="0" anchor="ctr" anchorCtr="0" forceAA="0" compatLnSpc="1">
            <a:noAutofit/>
          </a:bodyPr>
          <a:lstStyle/>
          <a:p>
            <a:pPr algn="ctr" defTabSz="257810">
              <a:defRPr/>
            </a:pPr>
            <a:endParaRPr lang="zh-CN" altLang="en-US" sz="1015" dirty="0">
              <a:solidFill>
                <a:prstClr val="black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grpSp>
        <p:nvGrpSpPr>
          <p:cNvPr id="155" name="组合 154"/>
          <p:cNvGrpSpPr/>
          <p:nvPr/>
        </p:nvGrpSpPr>
        <p:grpSpPr>
          <a:xfrm>
            <a:off x="6030151" y="5716715"/>
            <a:ext cx="131692" cy="131691"/>
            <a:chOff x="10712714" y="5030202"/>
            <a:chExt cx="363065" cy="363065"/>
          </a:xfrm>
        </p:grpSpPr>
        <p:cxnSp>
          <p:nvCxnSpPr>
            <p:cNvPr id="153" name="直接连接符 152"/>
            <p:cNvCxnSpPr/>
            <p:nvPr/>
          </p:nvCxnSpPr>
          <p:spPr>
            <a:xfrm>
              <a:off x="10712714" y="5030202"/>
              <a:ext cx="363065" cy="36306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接连接符 153"/>
            <p:cNvCxnSpPr/>
            <p:nvPr/>
          </p:nvCxnSpPr>
          <p:spPr>
            <a:xfrm flipH="1">
              <a:off x="10712714" y="5030202"/>
              <a:ext cx="363065" cy="36306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865766" y="3020540"/>
            <a:ext cx="10499453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spc="600" dirty="0">
                <a:solidFill>
                  <a:schemeClr val="bg1"/>
                </a:solidFill>
                <a:effectLst>
                  <a:outerShdw blurRad="190500" sx="103000" sy="103000" algn="ctr" rotWithShape="0">
                    <a:schemeClr val="bg1">
                      <a:alpha val="20000"/>
                    </a:schemeClr>
                  </a:outerShdw>
                </a:effectLst>
                <a:latin typeface="造字工房俊雅锐宋体验版常规体" pitchFamily="50" charset="-122"/>
                <a:ea typeface="造字工房俊雅锐宋体验版常规体" pitchFamily="50" charset="-122"/>
              </a:rPr>
              <a:t>PPT公司推介报告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22860" y="0"/>
            <a:ext cx="12222480" cy="6858000"/>
          </a:xfrm>
          <a:prstGeom prst="rect">
            <a:avLst/>
          </a:prstGeom>
          <a:solidFill>
            <a:srgbClr val="000E2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614" tIns="25807" rIns="51614" bIns="25807" numCol="1" spcCol="0" rtlCol="0" fromWordArt="0" anchor="ctr" anchorCtr="0" forceAA="0" compatLnSpc="1">
            <a:noAutofit/>
          </a:bodyPr>
          <a:lstStyle/>
          <a:p>
            <a:pPr algn="ctr" defTabSz="257810"/>
            <a:endParaRPr lang="zh-CN" altLang="en-US" sz="1015" dirty="0">
              <a:solidFill>
                <a:schemeClr val="bg1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89540" y="107950"/>
            <a:ext cx="7908638" cy="6858000"/>
          </a:xfrm>
          <a:prstGeom prst="rect">
            <a:avLst/>
          </a:prstGeom>
        </p:spPr>
      </p:pic>
      <p:sp>
        <p:nvSpPr>
          <p:cNvPr id="38" name="椭圆 37"/>
          <p:cNvSpPr/>
          <p:nvPr/>
        </p:nvSpPr>
        <p:spPr>
          <a:xfrm>
            <a:off x="11480800" y="6073335"/>
            <a:ext cx="1532705" cy="1532705"/>
          </a:xfrm>
          <a:prstGeom prst="ellipse">
            <a:avLst/>
          </a:prstGeom>
          <a:gradFill>
            <a:gsLst>
              <a:gs pos="7000">
                <a:srgbClr val="00E2DB">
                  <a:alpha val="20000"/>
                </a:srgbClr>
              </a:gs>
              <a:gs pos="100000">
                <a:srgbClr val="00E2DB">
                  <a:alpha val="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614" tIns="25807" rIns="51614" bIns="25807" numCol="1" spcCol="0" rtlCol="0" fromWordArt="0" anchor="ctr" anchorCtr="0" forceAA="0" compatLnSpc="1">
            <a:noAutofit/>
          </a:bodyPr>
          <a:lstStyle/>
          <a:p>
            <a:pPr algn="ctr" defTabSz="257810">
              <a:defRPr/>
            </a:pPr>
            <a:endParaRPr lang="zh-CN" altLang="en-US" sz="1015" dirty="0">
              <a:solidFill>
                <a:schemeClr val="bg1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sp>
        <p:nvSpPr>
          <p:cNvPr id="32" name="圆: 空心 31"/>
          <p:cNvSpPr/>
          <p:nvPr/>
        </p:nvSpPr>
        <p:spPr>
          <a:xfrm>
            <a:off x="-576671" y="-693641"/>
            <a:ext cx="1926176" cy="1926176"/>
          </a:xfrm>
          <a:prstGeom prst="donut">
            <a:avLst>
              <a:gd name="adj" fmla="val 21042"/>
            </a:avLst>
          </a:prstGeom>
          <a:gradFill>
            <a:gsLst>
              <a:gs pos="0">
                <a:srgbClr val="00E2DB"/>
              </a:gs>
              <a:gs pos="100000">
                <a:srgbClr val="00E2DB">
                  <a:alpha val="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810">
              <a:defRPr/>
            </a:pPr>
            <a:endParaRPr lang="zh-CN" altLang="en-US" sz="1015" dirty="0">
              <a:solidFill>
                <a:schemeClr val="bg1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sp>
        <p:nvSpPr>
          <p:cNvPr id="17" name="TextBox 20"/>
          <p:cNvSpPr txBox="1"/>
          <p:nvPr/>
        </p:nvSpPr>
        <p:spPr>
          <a:xfrm>
            <a:off x="5357657" y="1449430"/>
            <a:ext cx="1476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</a:rPr>
              <a:t>CONTENTS</a:t>
            </a:r>
            <a:endParaRPr kumimoji="0" lang="zh-CN" altLang="en-US" sz="1400" b="0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35" name="TextBox 19"/>
          <p:cNvSpPr txBox="1"/>
          <p:nvPr/>
        </p:nvSpPr>
        <p:spPr>
          <a:xfrm>
            <a:off x="5364870" y="948094"/>
            <a:ext cx="1462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</a:rPr>
              <a:t>目   录</a:t>
            </a:r>
          </a:p>
        </p:txBody>
      </p:sp>
      <p:sp>
        <p:nvSpPr>
          <p:cNvPr id="37" name="任意多边形: 形状 36"/>
          <p:cNvSpPr/>
          <p:nvPr/>
        </p:nvSpPr>
        <p:spPr>
          <a:xfrm>
            <a:off x="0" y="3516687"/>
            <a:ext cx="12192000" cy="282574"/>
          </a:xfrm>
          <a:custGeom>
            <a:avLst/>
            <a:gdLst>
              <a:gd name="connsiteX0" fmla="*/ 0 w 12192000"/>
              <a:gd name="connsiteY0" fmla="*/ 355600 h 365760"/>
              <a:gd name="connsiteX1" fmla="*/ 1127760 w 12192000"/>
              <a:gd name="connsiteY1" fmla="*/ 355600 h 365760"/>
              <a:gd name="connsiteX2" fmla="*/ 3505200 w 12192000"/>
              <a:gd name="connsiteY2" fmla="*/ 0 h 365760"/>
              <a:gd name="connsiteX3" fmla="*/ 6278880 w 12192000"/>
              <a:gd name="connsiteY3" fmla="*/ 365760 h 365760"/>
              <a:gd name="connsiteX4" fmla="*/ 9265920 w 12192000"/>
              <a:gd name="connsiteY4" fmla="*/ 0 h 365760"/>
              <a:gd name="connsiteX5" fmla="*/ 11328400 w 12192000"/>
              <a:gd name="connsiteY5" fmla="*/ 365760 h 365760"/>
              <a:gd name="connsiteX6" fmla="*/ 12192000 w 12192000"/>
              <a:gd name="connsiteY6" fmla="*/ 365760 h 365760"/>
              <a:gd name="connsiteX0-1" fmla="*/ 0 w 12192000"/>
              <a:gd name="connsiteY0-2" fmla="*/ 355600 h 365760"/>
              <a:gd name="connsiteX1-3" fmla="*/ 1127760 w 12192000"/>
              <a:gd name="connsiteY1-4" fmla="*/ 355600 h 365760"/>
              <a:gd name="connsiteX2-5" fmla="*/ 3505200 w 12192000"/>
              <a:gd name="connsiteY2-6" fmla="*/ 0 h 365760"/>
              <a:gd name="connsiteX3-7" fmla="*/ 6278880 w 12192000"/>
              <a:gd name="connsiteY3-8" fmla="*/ 365760 h 365760"/>
              <a:gd name="connsiteX4-9" fmla="*/ 9265920 w 12192000"/>
              <a:gd name="connsiteY4-10" fmla="*/ 0 h 365760"/>
              <a:gd name="connsiteX5-11" fmla="*/ 11328400 w 12192000"/>
              <a:gd name="connsiteY5-12" fmla="*/ 365760 h 365760"/>
              <a:gd name="connsiteX6-13" fmla="*/ 12192000 w 12192000"/>
              <a:gd name="connsiteY6-14" fmla="*/ 365760 h 365760"/>
              <a:gd name="connsiteX0-15" fmla="*/ 0 w 12192000"/>
              <a:gd name="connsiteY0-16" fmla="*/ 355600 h 365760"/>
              <a:gd name="connsiteX1-17" fmla="*/ 1127760 w 12192000"/>
              <a:gd name="connsiteY1-18" fmla="*/ 355600 h 365760"/>
              <a:gd name="connsiteX2-19" fmla="*/ 3505200 w 12192000"/>
              <a:gd name="connsiteY2-20" fmla="*/ 0 h 365760"/>
              <a:gd name="connsiteX3-21" fmla="*/ 6278880 w 12192000"/>
              <a:gd name="connsiteY3-22" fmla="*/ 365760 h 365760"/>
              <a:gd name="connsiteX4-23" fmla="*/ 9265920 w 12192000"/>
              <a:gd name="connsiteY4-24" fmla="*/ 0 h 365760"/>
              <a:gd name="connsiteX5-25" fmla="*/ 11328400 w 12192000"/>
              <a:gd name="connsiteY5-26" fmla="*/ 365760 h 365760"/>
              <a:gd name="connsiteX6-27" fmla="*/ 12192000 w 12192000"/>
              <a:gd name="connsiteY6-28" fmla="*/ 365760 h 365760"/>
              <a:gd name="connsiteX0-29" fmla="*/ 0 w 12192000"/>
              <a:gd name="connsiteY0-30" fmla="*/ 355607 h 365767"/>
              <a:gd name="connsiteX1-31" fmla="*/ 1127760 w 12192000"/>
              <a:gd name="connsiteY1-32" fmla="*/ 355607 h 365767"/>
              <a:gd name="connsiteX2-33" fmla="*/ 3505200 w 12192000"/>
              <a:gd name="connsiteY2-34" fmla="*/ 7 h 365767"/>
              <a:gd name="connsiteX3-35" fmla="*/ 6278880 w 12192000"/>
              <a:gd name="connsiteY3-36" fmla="*/ 365767 h 365767"/>
              <a:gd name="connsiteX4-37" fmla="*/ 9265920 w 12192000"/>
              <a:gd name="connsiteY4-38" fmla="*/ 7 h 365767"/>
              <a:gd name="connsiteX5-39" fmla="*/ 11328400 w 12192000"/>
              <a:gd name="connsiteY5-40" fmla="*/ 365767 h 365767"/>
              <a:gd name="connsiteX6-41" fmla="*/ 12192000 w 12192000"/>
              <a:gd name="connsiteY6-42" fmla="*/ 365767 h 3657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2192000" h="365767">
                <a:moveTo>
                  <a:pt x="0" y="355607"/>
                </a:moveTo>
                <a:lnTo>
                  <a:pt x="1127760" y="355607"/>
                </a:lnTo>
                <a:cubicBezTo>
                  <a:pt x="1711960" y="296340"/>
                  <a:pt x="2646680" y="-1686"/>
                  <a:pt x="3505200" y="7"/>
                </a:cubicBezTo>
                <a:cubicBezTo>
                  <a:pt x="4363720" y="1700"/>
                  <a:pt x="5318760" y="365767"/>
                  <a:pt x="6278880" y="365767"/>
                </a:cubicBezTo>
                <a:cubicBezTo>
                  <a:pt x="7239000" y="365767"/>
                  <a:pt x="8424333" y="7"/>
                  <a:pt x="9265920" y="7"/>
                </a:cubicBezTo>
                <a:cubicBezTo>
                  <a:pt x="10107507" y="7"/>
                  <a:pt x="10840720" y="304807"/>
                  <a:pt x="11328400" y="365767"/>
                </a:cubicBezTo>
                <a:lnTo>
                  <a:pt x="12192000" y="365767"/>
                </a:lnTo>
              </a:path>
            </a:pathLst>
          </a:custGeom>
          <a:noFill/>
          <a:ln w="6350">
            <a:gradFill>
              <a:gsLst>
                <a:gs pos="0">
                  <a:schemeClr val="accent3">
                    <a:lumMod val="60000"/>
                    <a:lumOff val="40000"/>
                    <a:alpha val="0"/>
                  </a:schemeClr>
                </a:gs>
                <a:gs pos="67000">
                  <a:srgbClr val="5EF0F7">
                    <a:alpha val="66000"/>
                  </a:srgbClr>
                </a:gs>
                <a:gs pos="27000">
                  <a:srgbClr val="5EF0F7">
                    <a:alpha val="15000"/>
                  </a:srgbClr>
                </a:gs>
                <a:gs pos="100000">
                  <a:schemeClr val="accent3">
                    <a:lumMod val="60000"/>
                    <a:lumOff val="40000"/>
                    <a:alpha val="0"/>
                  </a:schemeClr>
                </a:gs>
              </a:gsLst>
              <a:lin ang="0" scaled="0"/>
            </a:gradFill>
          </a:ln>
          <a:effectLst>
            <a:glow rad="12700">
              <a:schemeClr val="accent3">
                <a:lumMod val="60000"/>
                <a:lumOff val="40000"/>
                <a:alpha val="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39" name="任意多边形: 形状 38"/>
          <p:cNvSpPr/>
          <p:nvPr/>
        </p:nvSpPr>
        <p:spPr>
          <a:xfrm>
            <a:off x="10160" y="3603017"/>
            <a:ext cx="12181840" cy="353717"/>
          </a:xfrm>
          <a:custGeom>
            <a:avLst/>
            <a:gdLst>
              <a:gd name="connsiteX0" fmla="*/ 0 w 12181840"/>
              <a:gd name="connsiteY0" fmla="*/ 243840 h 487680"/>
              <a:gd name="connsiteX1" fmla="*/ 1158240 w 12181840"/>
              <a:gd name="connsiteY1" fmla="*/ 243840 h 487680"/>
              <a:gd name="connsiteX2" fmla="*/ 4084320 w 12181840"/>
              <a:gd name="connsiteY2" fmla="*/ 436880 h 487680"/>
              <a:gd name="connsiteX3" fmla="*/ 6888480 w 12181840"/>
              <a:gd name="connsiteY3" fmla="*/ 0 h 487680"/>
              <a:gd name="connsiteX4" fmla="*/ 10180320 w 12181840"/>
              <a:gd name="connsiteY4" fmla="*/ 487680 h 487680"/>
              <a:gd name="connsiteX5" fmla="*/ 11287760 w 12181840"/>
              <a:gd name="connsiteY5" fmla="*/ 264160 h 487680"/>
              <a:gd name="connsiteX6" fmla="*/ 12181840 w 12181840"/>
              <a:gd name="connsiteY6" fmla="*/ 264160 h 487680"/>
              <a:gd name="connsiteX0-1" fmla="*/ 0 w 12181840"/>
              <a:gd name="connsiteY0-2" fmla="*/ 243970 h 487810"/>
              <a:gd name="connsiteX1-3" fmla="*/ 1158240 w 12181840"/>
              <a:gd name="connsiteY1-4" fmla="*/ 243970 h 487810"/>
              <a:gd name="connsiteX2-5" fmla="*/ 4084320 w 12181840"/>
              <a:gd name="connsiteY2-6" fmla="*/ 437010 h 487810"/>
              <a:gd name="connsiteX3-7" fmla="*/ 6888480 w 12181840"/>
              <a:gd name="connsiteY3-8" fmla="*/ 130 h 487810"/>
              <a:gd name="connsiteX4-9" fmla="*/ 10180320 w 12181840"/>
              <a:gd name="connsiteY4-10" fmla="*/ 487810 h 487810"/>
              <a:gd name="connsiteX5-11" fmla="*/ 11287760 w 12181840"/>
              <a:gd name="connsiteY5-12" fmla="*/ 264290 h 487810"/>
              <a:gd name="connsiteX6-13" fmla="*/ 12181840 w 12181840"/>
              <a:gd name="connsiteY6-14" fmla="*/ 264290 h 487810"/>
              <a:gd name="connsiteX0-15" fmla="*/ 0 w 12181840"/>
              <a:gd name="connsiteY0-16" fmla="*/ 273410 h 517250"/>
              <a:gd name="connsiteX1-17" fmla="*/ 1158240 w 12181840"/>
              <a:gd name="connsiteY1-18" fmla="*/ 273410 h 517250"/>
              <a:gd name="connsiteX2-19" fmla="*/ 4084320 w 12181840"/>
              <a:gd name="connsiteY2-20" fmla="*/ 466450 h 517250"/>
              <a:gd name="connsiteX3-21" fmla="*/ 6888480 w 12181840"/>
              <a:gd name="connsiteY3-22" fmla="*/ 29570 h 517250"/>
              <a:gd name="connsiteX4-23" fmla="*/ 10180320 w 12181840"/>
              <a:gd name="connsiteY4-24" fmla="*/ 517250 h 517250"/>
              <a:gd name="connsiteX5-25" fmla="*/ 11287760 w 12181840"/>
              <a:gd name="connsiteY5-26" fmla="*/ 293730 h 517250"/>
              <a:gd name="connsiteX6-27" fmla="*/ 12181840 w 12181840"/>
              <a:gd name="connsiteY6-28" fmla="*/ 293730 h 517250"/>
              <a:gd name="connsiteX0-29" fmla="*/ 0 w 12181840"/>
              <a:gd name="connsiteY0-30" fmla="*/ 273410 h 560179"/>
              <a:gd name="connsiteX1-31" fmla="*/ 1158240 w 12181840"/>
              <a:gd name="connsiteY1-32" fmla="*/ 273410 h 560179"/>
              <a:gd name="connsiteX2-33" fmla="*/ 4084320 w 12181840"/>
              <a:gd name="connsiteY2-34" fmla="*/ 466450 h 560179"/>
              <a:gd name="connsiteX3-35" fmla="*/ 6888480 w 12181840"/>
              <a:gd name="connsiteY3-36" fmla="*/ 29570 h 560179"/>
              <a:gd name="connsiteX4-37" fmla="*/ 10180320 w 12181840"/>
              <a:gd name="connsiteY4-38" fmla="*/ 517250 h 560179"/>
              <a:gd name="connsiteX5-39" fmla="*/ 11287760 w 12181840"/>
              <a:gd name="connsiteY5-40" fmla="*/ 293730 h 560179"/>
              <a:gd name="connsiteX6-41" fmla="*/ 12181840 w 12181840"/>
              <a:gd name="connsiteY6-42" fmla="*/ 293730 h 560179"/>
              <a:gd name="connsiteX0-43" fmla="*/ 0 w 12181840"/>
              <a:gd name="connsiteY0-44" fmla="*/ 273410 h 518108"/>
              <a:gd name="connsiteX1-45" fmla="*/ 1158240 w 12181840"/>
              <a:gd name="connsiteY1-46" fmla="*/ 273410 h 518108"/>
              <a:gd name="connsiteX2-47" fmla="*/ 4084320 w 12181840"/>
              <a:gd name="connsiteY2-48" fmla="*/ 466450 h 518108"/>
              <a:gd name="connsiteX3-49" fmla="*/ 6888480 w 12181840"/>
              <a:gd name="connsiteY3-50" fmla="*/ 29570 h 518108"/>
              <a:gd name="connsiteX4-51" fmla="*/ 10180320 w 12181840"/>
              <a:gd name="connsiteY4-52" fmla="*/ 517250 h 518108"/>
              <a:gd name="connsiteX5-53" fmla="*/ 11287760 w 12181840"/>
              <a:gd name="connsiteY5-54" fmla="*/ 293730 h 518108"/>
              <a:gd name="connsiteX6-55" fmla="*/ 12181840 w 12181840"/>
              <a:gd name="connsiteY6-56" fmla="*/ 293730 h 518108"/>
              <a:gd name="connsiteX0-57" fmla="*/ 0 w 12181840"/>
              <a:gd name="connsiteY0-58" fmla="*/ 243862 h 457856"/>
              <a:gd name="connsiteX1-59" fmla="*/ 1158240 w 12181840"/>
              <a:gd name="connsiteY1-60" fmla="*/ 243862 h 457856"/>
              <a:gd name="connsiteX2-61" fmla="*/ 4084320 w 12181840"/>
              <a:gd name="connsiteY2-62" fmla="*/ 436902 h 457856"/>
              <a:gd name="connsiteX3-63" fmla="*/ 6888480 w 12181840"/>
              <a:gd name="connsiteY3-64" fmla="*/ 22 h 457856"/>
              <a:gd name="connsiteX4-65" fmla="*/ 9946640 w 12181840"/>
              <a:gd name="connsiteY4-66" fmla="*/ 457222 h 457856"/>
              <a:gd name="connsiteX5-67" fmla="*/ 11287760 w 12181840"/>
              <a:gd name="connsiteY5-68" fmla="*/ 264182 h 457856"/>
              <a:gd name="connsiteX6-69" fmla="*/ 12181840 w 12181840"/>
              <a:gd name="connsiteY6-70" fmla="*/ 264182 h 45785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2181840" h="457856">
                <a:moveTo>
                  <a:pt x="0" y="243862"/>
                </a:moveTo>
                <a:lnTo>
                  <a:pt x="1158240" y="243862"/>
                </a:lnTo>
                <a:cubicBezTo>
                  <a:pt x="1838960" y="276035"/>
                  <a:pt x="3129280" y="477542"/>
                  <a:pt x="4084320" y="436902"/>
                </a:cubicBezTo>
                <a:cubicBezTo>
                  <a:pt x="5039360" y="396262"/>
                  <a:pt x="5911427" y="-3365"/>
                  <a:pt x="6888480" y="22"/>
                </a:cubicBezTo>
                <a:cubicBezTo>
                  <a:pt x="7865533" y="3409"/>
                  <a:pt x="9083040" y="477542"/>
                  <a:pt x="9946640" y="457222"/>
                </a:cubicBezTo>
                <a:cubicBezTo>
                  <a:pt x="10810240" y="436902"/>
                  <a:pt x="10954173" y="301435"/>
                  <a:pt x="11287760" y="264182"/>
                </a:cubicBezTo>
                <a:lnTo>
                  <a:pt x="12181840" y="264182"/>
                </a:lnTo>
              </a:path>
            </a:pathLst>
          </a:custGeom>
          <a:noFill/>
          <a:ln w="6350">
            <a:gradFill>
              <a:gsLst>
                <a:gs pos="0">
                  <a:schemeClr val="accent3">
                    <a:lumMod val="60000"/>
                    <a:lumOff val="40000"/>
                    <a:alpha val="0"/>
                  </a:schemeClr>
                </a:gs>
                <a:gs pos="16890">
                  <a:srgbClr val="5EF0F7"/>
                </a:gs>
                <a:gs pos="74012">
                  <a:srgbClr val="5EF0F7"/>
                </a:gs>
                <a:gs pos="50000">
                  <a:srgbClr val="5EF0F7">
                    <a:alpha val="39000"/>
                  </a:srgbClr>
                </a:gs>
                <a:gs pos="100000">
                  <a:schemeClr val="accent3">
                    <a:lumMod val="60000"/>
                    <a:lumOff val="40000"/>
                    <a:alpha val="0"/>
                  </a:schemeClr>
                </a:gs>
              </a:gsLst>
              <a:lin ang="0" scaled="0"/>
            </a:gradFill>
            <a:prstDash val="sysDot"/>
          </a:ln>
          <a:effectLst>
            <a:glow rad="12700">
              <a:schemeClr val="accent3">
                <a:lumMod val="60000"/>
                <a:lumOff val="40000"/>
                <a:alpha val="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40" name="任意多边形: 形状 39"/>
          <p:cNvSpPr/>
          <p:nvPr/>
        </p:nvSpPr>
        <p:spPr>
          <a:xfrm>
            <a:off x="0" y="3624200"/>
            <a:ext cx="12222480" cy="308834"/>
          </a:xfrm>
          <a:custGeom>
            <a:avLst/>
            <a:gdLst>
              <a:gd name="connsiteX0" fmla="*/ 0 w 12222480"/>
              <a:gd name="connsiteY0" fmla="*/ 203200 h 396240"/>
              <a:gd name="connsiteX1" fmla="*/ 1178560 w 12222480"/>
              <a:gd name="connsiteY1" fmla="*/ 203200 h 396240"/>
              <a:gd name="connsiteX2" fmla="*/ 5547360 w 12222480"/>
              <a:gd name="connsiteY2" fmla="*/ 0 h 396240"/>
              <a:gd name="connsiteX3" fmla="*/ 7874000 w 12222480"/>
              <a:gd name="connsiteY3" fmla="*/ 396240 h 396240"/>
              <a:gd name="connsiteX4" fmla="*/ 9936480 w 12222480"/>
              <a:gd name="connsiteY4" fmla="*/ 162560 h 396240"/>
              <a:gd name="connsiteX5" fmla="*/ 11308080 w 12222480"/>
              <a:gd name="connsiteY5" fmla="*/ 223520 h 396240"/>
              <a:gd name="connsiteX6" fmla="*/ 12222480 w 12222480"/>
              <a:gd name="connsiteY6" fmla="*/ 223520 h 396240"/>
              <a:gd name="connsiteX0-1" fmla="*/ 0 w 12222480"/>
              <a:gd name="connsiteY0-2" fmla="*/ 206666 h 399706"/>
              <a:gd name="connsiteX1-3" fmla="*/ 1178560 w 12222480"/>
              <a:gd name="connsiteY1-4" fmla="*/ 206666 h 399706"/>
              <a:gd name="connsiteX2-5" fmla="*/ 5547360 w 12222480"/>
              <a:gd name="connsiteY2-6" fmla="*/ 3466 h 399706"/>
              <a:gd name="connsiteX3-7" fmla="*/ 7874000 w 12222480"/>
              <a:gd name="connsiteY3-8" fmla="*/ 399706 h 399706"/>
              <a:gd name="connsiteX4-9" fmla="*/ 9936480 w 12222480"/>
              <a:gd name="connsiteY4-10" fmla="*/ 166026 h 399706"/>
              <a:gd name="connsiteX5-11" fmla="*/ 11308080 w 12222480"/>
              <a:gd name="connsiteY5-12" fmla="*/ 226986 h 399706"/>
              <a:gd name="connsiteX6-13" fmla="*/ 12222480 w 12222480"/>
              <a:gd name="connsiteY6-14" fmla="*/ 226986 h 399706"/>
              <a:gd name="connsiteX0-15" fmla="*/ 0 w 12222480"/>
              <a:gd name="connsiteY0-16" fmla="*/ 206666 h 408895"/>
              <a:gd name="connsiteX1-17" fmla="*/ 1178560 w 12222480"/>
              <a:gd name="connsiteY1-18" fmla="*/ 206666 h 408895"/>
              <a:gd name="connsiteX2-19" fmla="*/ 5547360 w 12222480"/>
              <a:gd name="connsiteY2-20" fmla="*/ 3466 h 408895"/>
              <a:gd name="connsiteX3-21" fmla="*/ 7874000 w 12222480"/>
              <a:gd name="connsiteY3-22" fmla="*/ 399706 h 408895"/>
              <a:gd name="connsiteX4-23" fmla="*/ 9936480 w 12222480"/>
              <a:gd name="connsiteY4-24" fmla="*/ 166026 h 408895"/>
              <a:gd name="connsiteX5-25" fmla="*/ 11308080 w 12222480"/>
              <a:gd name="connsiteY5-26" fmla="*/ 226986 h 408895"/>
              <a:gd name="connsiteX6-27" fmla="*/ 12222480 w 12222480"/>
              <a:gd name="connsiteY6-28" fmla="*/ 226986 h 408895"/>
              <a:gd name="connsiteX0-29" fmla="*/ 0 w 12222480"/>
              <a:gd name="connsiteY0-30" fmla="*/ 206666 h 408895"/>
              <a:gd name="connsiteX1-31" fmla="*/ 1178560 w 12222480"/>
              <a:gd name="connsiteY1-32" fmla="*/ 206666 h 408895"/>
              <a:gd name="connsiteX2-33" fmla="*/ 5547360 w 12222480"/>
              <a:gd name="connsiteY2-34" fmla="*/ 3466 h 408895"/>
              <a:gd name="connsiteX3-35" fmla="*/ 7874000 w 12222480"/>
              <a:gd name="connsiteY3-36" fmla="*/ 399706 h 408895"/>
              <a:gd name="connsiteX4-37" fmla="*/ 9936480 w 12222480"/>
              <a:gd name="connsiteY4-38" fmla="*/ 166026 h 408895"/>
              <a:gd name="connsiteX5-39" fmla="*/ 11308080 w 12222480"/>
              <a:gd name="connsiteY5-40" fmla="*/ 226986 h 408895"/>
              <a:gd name="connsiteX6-41" fmla="*/ 12222480 w 12222480"/>
              <a:gd name="connsiteY6-42" fmla="*/ 226986 h 408895"/>
              <a:gd name="connsiteX0-43" fmla="*/ 0 w 12222480"/>
              <a:gd name="connsiteY0-44" fmla="*/ 206666 h 399759"/>
              <a:gd name="connsiteX1-45" fmla="*/ 1178560 w 12222480"/>
              <a:gd name="connsiteY1-46" fmla="*/ 206666 h 399759"/>
              <a:gd name="connsiteX2-47" fmla="*/ 5547360 w 12222480"/>
              <a:gd name="connsiteY2-48" fmla="*/ 3466 h 399759"/>
              <a:gd name="connsiteX3-49" fmla="*/ 7874000 w 12222480"/>
              <a:gd name="connsiteY3-50" fmla="*/ 399706 h 399759"/>
              <a:gd name="connsiteX4-51" fmla="*/ 9936480 w 12222480"/>
              <a:gd name="connsiteY4-52" fmla="*/ 166026 h 399759"/>
              <a:gd name="connsiteX5-53" fmla="*/ 11308080 w 12222480"/>
              <a:gd name="connsiteY5-54" fmla="*/ 226986 h 399759"/>
              <a:gd name="connsiteX6-55" fmla="*/ 12222480 w 12222480"/>
              <a:gd name="connsiteY6-56" fmla="*/ 226986 h 3997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2222480" h="399759">
                <a:moveTo>
                  <a:pt x="0" y="206666"/>
                </a:moveTo>
                <a:lnTo>
                  <a:pt x="1178560" y="206666"/>
                </a:lnTo>
                <a:cubicBezTo>
                  <a:pt x="2103120" y="172799"/>
                  <a:pt x="4431453" y="-28707"/>
                  <a:pt x="5547360" y="3466"/>
                </a:cubicBezTo>
                <a:cubicBezTo>
                  <a:pt x="6663267" y="35639"/>
                  <a:pt x="7095067" y="396319"/>
                  <a:pt x="7874000" y="399706"/>
                </a:cubicBezTo>
                <a:cubicBezTo>
                  <a:pt x="8652933" y="403093"/>
                  <a:pt x="9248987" y="243919"/>
                  <a:pt x="9936480" y="166026"/>
                </a:cubicBezTo>
                <a:cubicBezTo>
                  <a:pt x="10623973" y="88133"/>
                  <a:pt x="10927080" y="216826"/>
                  <a:pt x="11308080" y="226986"/>
                </a:cubicBezTo>
                <a:lnTo>
                  <a:pt x="12222480" y="226986"/>
                </a:lnTo>
              </a:path>
            </a:pathLst>
          </a:custGeom>
          <a:noFill/>
          <a:ln w="6350">
            <a:gradFill>
              <a:gsLst>
                <a:gs pos="0">
                  <a:schemeClr val="accent3">
                    <a:lumMod val="60000"/>
                    <a:lumOff val="40000"/>
                    <a:alpha val="0"/>
                  </a:schemeClr>
                </a:gs>
                <a:gs pos="16890">
                  <a:srgbClr val="5EF0F7"/>
                </a:gs>
                <a:gs pos="85000">
                  <a:srgbClr val="5EF0F7"/>
                </a:gs>
                <a:gs pos="69000">
                  <a:srgbClr val="5EF0F7">
                    <a:alpha val="5000"/>
                  </a:srgbClr>
                </a:gs>
                <a:gs pos="100000">
                  <a:schemeClr val="accent3">
                    <a:lumMod val="60000"/>
                    <a:lumOff val="40000"/>
                    <a:alpha val="0"/>
                  </a:schemeClr>
                </a:gs>
              </a:gsLst>
              <a:lin ang="0" scaled="0"/>
            </a:gradFill>
            <a:prstDash val="sysDot"/>
          </a:ln>
          <a:effectLst>
            <a:glow rad="12700">
              <a:schemeClr val="accent3">
                <a:lumMod val="60000"/>
                <a:lumOff val="40000"/>
                <a:alpha val="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41" name="任意多边形: 形状 40"/>
          <p:cNvSpPr/>
          <p:nvPr/>
        </p:nvSpPr>
        <p:spPr>
          <a:xfrm flipV="1">
            <a:off x="0" y="3650470"/>
            <a:ext cx="12181840" cy="308825"/>
          </a:xfrm>
          <a:custGeom>
            <a:avLst/>
            <a:gdLst>
              <a:gd name="connsiteX0" fmla="*/ 0 w 12222480"/>
              <a:gd name="connsiteY0" fmla="*/ 203200 h 396240"/>
              <a:gd name="connsiteX1" fmla="*/ 1178560 w 12222480"/>
              <a:gd name="connsiteY1" fmla="*/ 203200 h 396240"/>
              <a:gd name="connsiteX2" fmla="*/ 5547360 w 12222480"/>
              <a:gd name="connsiteY2" fmla="*/ 0 h 396240"/>
              <a:gd name="connsiteX3" fmla="*/ 7874000 w 12222480"/>
              <a:gd name="connsiteY3" fmla="*/ 396240 h 396240"/>
              <a:gd name="connsiteX4" fmla="*/ 9936480 w 12222480"/>
              <a:gd name="connsiteY4" fmla="*/ 162560 h 396240"/>
              <a:gd name="connsiteX5" fmla="*/ 11308080 w 12222480"/>
              <a:gd name="connsiteY5" fmla="*/ 223520 h 396240"/>
              <a:gd name="connsiteX6" fmla="*/ 12222480 w 12222480"/>
              <a:gd name="connsiteY6" fmla="*/ 223520 h 396240"/>
              <a:gd name="connsiteX0-1" fmla="*/ 0 w 12222480"/>
              <a:gd name="connsiteY0-2" fmla="*/ 206666 h 399706"/>
              <a:gd name="connsiteX1-3" fmla="*/ 1178560 w 12222480"/>
              <a:gd name="connsiteY1-4" fmla="*/ 206666 h 399706"/>
              <a:gd name="connsiteX2-5" fmla="*/ 5547360 w 12222480"/>
              <a:gd name="connsiteY2-6" fmla="*/ 3466 h 399706"/>
              <a:gd name="connsiteX3-7" fmla="*/ 7874000 w 12222480"/>
              <a:gd name="connsiteY3-8" fmla="*/ 399706 h 399706"/>
              <a:gd name="connsiteX4-9" fmla="*/ 9936480 w 12222480"/>
              <a:gd name="connsiteY4-10" fmla="*/ 166026 h 399706"/>
              <a:gd name="connsiteX5-11" fmla="*/ 11308080 w 12222480"/>
              <a:gd name="connsiteY5-12" fmla="*/ 226986 h 399706"/>
              <a:gd name="connsiteX6-13" fmla="*/ 12222480 w 12222480"/>
              <a:gd name="connsiteY6-14" fmla="*/ 226986 h 399706"/>
              <a:gd name="connsiteX0-15" fmla="*/ 0 w 12222480"/>
              <a:gd name="connsiteY0-16" fmla="*/ 206666 h 408895"/>
              <a:gd name="connsiteX1-17" fmla="*/ 1178560 w 12222480"/>
              <a:gd name="connsiteY1-18" fmla="*/ 206666 h 408895"/>
              <a:gd name="connsiteX2-19" fmla="*/ 5547360 w 12222480"/>
              <a:gd name="connsiteY2-20" fmla="*/ 3466 h 408895"/>
              <a:gd name="connsiteX3-21" fmla="*/ 7874000 w 12222480"/>
              <a:gd name="connsiteY3-22" fmla="*/ 399706 h 408895"/>
              <a:gd name="connsiteX4-23" fmla="*/ 9936480 w 12222480"/>
              <a:gd name="connsiteY4-24" fmla="*/ 166026 h 408895"/>
              <a:gd name="connsiteX5-25" fmla="*/ 11308080 w 12222480"/>
              <a:gd name="connsiteY5-26" fmla="*/ 226986 h 408895"/>
              <a:gd name="connsiteX6-27" fmla="*/ 12222480 w 12222480"/>
              <a:gd name="connsiteY6-28" fmla="*/ 226986 h 408895"/>
              <a:gd name="connsiteX0-29" fmla="*/ 0 w 12222480"/>
              <a:gd name="connsiteY0-30" fmla="*/ 206666 h 408895"/>
              <a:gd name="connsiteX1-31" fmla="*/ 1178560 w 12222480"/>
              <a:gd name="connsiteY1-32" fmla="*/ 206666 h 408895"/>
              <a:gd name="connsiteX2-33" fmla="*/ 5547360 w 12222480"/>
              <a:gd name="connsiteY2-34" fmla="*/ 3466 h 408895"/>
              <a:gd name="connsiteX3-35" fmla="*/ 7874000 w 12222480"/>
              <a:gd name="connsiteY3-36" fmla="*/ 399706 h 408895"/>
              <a:gd name="connsiteX4-37" fmla="*/ 9936480 w 12222480"/>
              <a:gd name="connsiteY4-38" fmla="*/ 166026 h 408895"/>
              <a:gd name="connsiteX5-39" fmla="*/ 11308080 w 12222480"/>
              <a:gd name="connsiteY5-40" fmla="*/ 226986 h 408895"/>
              <a:gd name="connsiteX6-41" fmla="*/ 12222480 w 12222480"/>
              <a:gd name="connsiteY6-42" fmla="*/ 226986 h 408895"/>
              <a:gd name="connsiteX0-43" fmla="*/ 0 w 12222480"/>
              <a:gd name="connsiteY0-44" fmla="*/ 206666 h 399759"/>
              <a:gd name="connsiteX1-45" fmla="*/ 1178560 w 12222480"/>
              <a:gd name="connsiteY1-46" fmla="*/ 206666 h 399759"/>
              <a:gd name="connsiteX2-47" fmla="*/ 5547360 w 12222480"/>
              <a:gd name="connsiteY2-48" fmla="*/ 3466 h 399759"/>
              <a:gd name="connsiteX3-49" fmla="*/ 7874000 w 12222480"/>
              <a:gd name="connsiteY3-50" fmla="*/ 399706 h 399759"/>
              <a:gd name="connsiteX4-51" fmla="*/ 9936480 w 12222480"/>
              <a:gd name="connsiteY4-52" fmla="*/ 166026 h 399759"/>
              <a:gd name="connsiteX5-53" fmla="*/ 11308080 w 12222480"/>
              <a:gd name="connsiteY5-54" fmla="*/ 226986 h 399759"/>
              <a:gd name="connsiteX6-55" fmla="*/ 12222480 w 12222480"/>
              <a:gd name="connsiteY6-56" fmla="*/ 226986 h 399759"/>
              <a:gd name="connsiteX0-57" fmla="*/ 0 w 12181840"/>
              <a:gd name="connsiteY0-58" fmla="*/ 206666 h 399759"/>
              <a:gd name="connsiteX1-59" fmla="*/ 1178560 w 12181840"/>
              <a:gd name="connsiteY1-60" fmla="*/ 206666 h 399759"/>
              <a:gd name="connsiteX2-61" fmla="*/ 5547360 w 12181840"/>
              <a:gd name="connsiteY2-62" fmla="*/ 3466 h 399759"/>
              <a:gd name="connsiteX3-63" fmla="*/ 7874000 w 12181840"/>
              <a:gd name="connsiteY3-64" fmla="*/ 399706 h 399759"/>
              <a:gd name="connsiteX4-65" fmla="*/ 9936480 w 12181840"/>
              <a:gd name="connsiteY4-66" fmla="*/ 166026 h 399759"/>
              <a:gd name="connsiteX5-67" fmla="*/ 11308080 w 12181840"/>
              <a:gd name="connsiteY5-68" fmla="*/ 226986 h 399759"/>
              <a:gd name="connsiteX6-69" fmla="*/ 12181840 w 12181840"/>
              <a:gd name="connsiteY6-70" fmla="*/ 207259 h 399759"/>
              <a:gd name="connsiteX0-71" fmla="*/ 0 w 12181840"/>
              <a:gd name="connsiteY0-72" fmla="*/ 206666 h 399747"/>
              <a:gd name="connsiteX1-73" fmla="*/ 1178560 w 12181840"/>
              <a:gd name="connsiteY1-74" fmla="*/ 206666 h 399747"/>
              <a:gd name="connsiteX2-75" fmla="*/ 5547360 w 12181840"/>
              <a:gd name="connsiteY2-76" fmla="*/ 3466 h 399747"/>
              <a:gd name="connsiteX3-77" fmla="*/ 7874000 w 12181840"/>
              <a:gd name="connsiteY3-78" fmla="*/ 399706 h 399747"/>
              <a:gd name="connsiteX4-79" fmla="*/ 9936480 w 12181840"/>
              <a:gd name="connsiteY4-80" fmla="*/ 166026 h 399747"/>
              <a:gd name="connsiteX5-81" fmla="*/ 11308080 w 12181840"/>
              <a:gd name="connsiteY5-82" fmla="*/ 210547 h 399747"/>
              <a:gd name="connsiteX6-83" fmla="*/ 12181840 w 12181840"/>
              <a:gd name="connsiteY6-84" fmla="*/ 207259 h 39974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2181840" h="399747">
                <a:moveTo>
                  <a:pt x="0" y="206666"/>
                </a:moveTo>
                <a:lnTo>
                  <a:pt x="1178560" y="206666"/>
                </a:lnTo>
                <a:cubicBezTo>
                  <a:pt x="2103120" y="172799"/>
                  <a:pt x="4431453" y="-28707"/>
                  <a:pt x="5547360" y="3466"/>
                </a:cubicBezTo>
                <a:cubicBezTo>
                  <a:pt x="6663267" y="35639"/>
                  <a:pt x="7095067" y="396319"/>
                  <a:pt x="7874000" y="399706"/>
                </a:cubicBezTo>
                <a:cubicBezTo>
                  <a:pt x="8652933" y="403093"/>
                  <a:pt x="9364133" y="197553"/>
                  <a:pt x="9936480" y="166026"/>
                </a:cubicBezTo>
                <a:cubicBezTo>
                  <a:pt x="10508827" y="134500"/>
                  <a:pt x="10927080" y="200387"/>
                  <a:pt x="11308080" y="210547"/>
                </a:cubicBezTo>
                <a:lnTo>
                  <a:pt x="12181840" y="207259"/>
                </a:lnTo>
              </a:path>
            </a:pathLst>
          </a:custGeom>
          <a:noFill/>
          <a:ln w="6350">
            <a:gradFill>
              <a:gsLst>
                <a:gs pos="0">
                  <a:schemeClr val="accent3">
                    <a:lumMod val="60000"/>
                    <a:lumOff val="40000"/>
                    <a:alpha val="0"/>
                  </a:schemeClr>
                </a:gs>
                <a:gs pos="16890">
                  <a:srgbClr val="5EF0F7"/>
                </a:gs>
                <a:gs pos="78000">
                  <a:srgbClr val="5EF0F7"/>
                </a:gs>
                <a:gs pos="32000">
                  <a:srgbClr val="5EF0F7">
                    <a:alpha val="9000"/>
                  </a:srgbClr>
                </a:gs>
                <a:gs pos="100000">
                  <a:schemeClr val="accent3">
                    <a:lumMod val="60000"/>
                    <a:lumOff val="40000"/>
                    <a:alpha val="0"/>
                  </a:schemeClr>
                </a:gs>
              </a:gsLst>
              <a:lin ang="0" scaled="0"/>
            </a:gradFill>
          </a:ln>
          <a:effectLst>
            <a:glow rad="12700">
              <a:schemeClr val="accent3">
                <a:lumMod val="60000"/>
                <a:lumOff val="40000"/>
                <a:alpha val="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009028" y="2692796"/>
            <a:ext cx="3093220" cy="995571"/>
            <a:chOff x="5351982" y="2347068"/>
            <a:chExt cx="3093220" cy="995571"/>
          </a:xfrm>
        </p:grpSpPr>
        <p:sp>
          <p:nvSpPr>
            <p:cNvPr id="20" name="KSO_Shape"/>
            <p:cNvSpPr/>
            <p:nvPr/>
          </p:nvSpPr>
          <p:spPr bwMode="auto">
            <a:xfrm>
              <a:off x="5499259" y="2487518"/>
              <a:ext cx="292902" cy="289972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" name="文本框 9"/>
            <p:cNvSpPr txBox="1"/>
            <p:nvPr/>
          </p:nvSpPr>
          <p:spPr>
            <a:xfrm>
              <a:off x="5953400" y="2347068"/>
              <a:ext cx="1401998" cy="315471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lvl="1"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企业服务</a:t>
              </a:r>
            </a:p>
          </p:txBody>
        </p:sp>
        <p:sp>
          <p:nvSpPr>
            <p:cNvPr id="29" name="文本框 9"/>
            <p:cNvSpPr txBox="1"/>
            <p:nvPr/>
          </p:nvSpPr>
          <p:spPr>
            <a:xfrm>
              <a:off x="5953399" y="2681873"/>
              <a:ext cx="2491803" cy="253916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lvl="1"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微软雅黑 Light" panose="020B0502040204020203" charset="-122"/>
                  <a:ea typeface="微软雅黑 Light" panose="020B0502040204020203" charset="-122"/>
                </a:rPr>
                <a:t>高质量营销，真品质产品</a:t>
              </a:r>
            </a:p>
          </p:txBody>
        </p:sp>
        <p:sp>
          <p:nvSpPr>
            <p:cNvPr id="44" name="椭圆 43"/>
            <p:cNvSpPr/>
            <p:nvPr/>
          </p:nvSpPr>
          <p:spPr>
            <a:xfrm>
              <a:off x="5351982" y="2365302"/>
              <a:ext cx="560778" cy="560778"/>
            </a:xfrm>
            <a:prstGeom prst="ellipse">
              <a:avLst/>
            </a:prstGeom>
            <a:noFill/>
            <a:ln w="63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 Light" panose="020B0502040204020203" charset="-122"/>
                <a:cs typeface="+mn-cs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>
            <a:xfrm>
              <a:off x="5632370" y="2867024"/>
              <a:ext cx="0" cy="475615"/>
            </a:xfrm>
            <a:prstGeom prst="line">
              <a:avLst/>
            </a:prstGeom>
            <a:ln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</a:gsLst>
                <a:lin ang="5400000" scaled="1"/>
              </a:gra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3625996" y="3914773"/>
            <a:ext cx="2940680" cy="990805"/>
            <a:chOff x="3441006" y="3609975"/>
            <a:chExt cx="2940680" cy="990805"/>
          </a:xfrm>
        </p:grpSpPr>
        <p:sp>
          <p:nvSpPr>
            <p:cNvPr id="19" name="KSO_Shape"/>
            <p:cNvSpPr/>
            <p:nvPr/>
          </p:nvSpPr>
          <p:spPr bwMode="auto">
            <a:xfrm>
              <a:off x="3589249" y="4207847"/>
              <a:ext cx="264292" cy="225088"/>
            </a:xfrm>
            <a:custGeom>
              <a:avLst/>
              <a:gdLst>
                <a:gd name="T0" fmla="*/ 432030 w 2125663"/>
                <a:gd name="T1" fmla="*/ 1344893 h 1811338"/>
                <a:gd name="T2" fmla="*/ 462740 w 2125663"/>
                <a:gd name="T3" fmla="*/ 1477960 h 1811338"/>
                <a:gd name="T4" fmla="*/ 513638 w 2125663"/>
                <a:gd name="T5" fmla="*/ 1557743 h 1811338"/>
                <a:gd name="T6" fmla="*/ 516481 w 2125663"/>
                <a:gd name="T7" fmla="*/ 1336346 h 1811338"/>
                <a:gd name="T8" fmla="*/ 503401 w 2125663"/>
                <a:gd name="T9" fmla="*/ 1310416 h 1811338"/>
                <a:gd name="T10" fmla="*/ 515913 w 2125663"/>
                <a:gd name="T11" fmla="*/ 1250009 h 1811338"/>
                <a:gd name="T12" fmla="*/ 618846 w 2125663"/>
                <a:gd name="T13" fmla="*/ 1242885 h 1811338"/>
                <a:gd name="T14" fmla="*/ 643583 w 2125663"/>
                <a:gd name="T15" fmla="*/ 1263116 h 1811338"/>
                <a:gd name="T16" fmla="*/ 642446 w 2125663"/>
                <a:gd name="T17" fmla="*/ 1324948 h 1811338"/>
                <a:gd name="T18" fmla="*/ 619414 w 2125663"/>
                <a:gd name="T19" fmla="*/ 1342899 h 1811338"/>
                <a:gd name="T20" fmla="*/ 664057 w 2125663"/>
                <a:gd name="T21" fmla="*/ 1524691 h 1811338"/>
                <a:gd name="T22" fmla="*/ 704434 w 2125663"/>
                <a:gd name="T23" fmla="*/ 1417553 h 1811338"/>
                <a:gd name="T24" fmla="*/ 725191 w 2125663"/>
                <a:gd name="T25" fmla="*/ 1259697 h 1811338"/>
                <a:gd name="T26" fmla="*/ 857412 w 2125663"/>
                <a:gd name="T27" fmla="*/ 1192451 h 1811338"/>
                <a:gd name="T28" fmla="*/ 923096 w 2125663"/>
                <a:gd name="T29" fmla="*/ 1212682 h 1811338"/>
                <a:gd name="T30" fmla="*/ 970013 w 2125663"/>
                <a:gd name="T31" fmla="*/ 1259697 h 1811338"/>
                <a:gd name="T32" fmla="*/ 990201 w 2125663"/>
                <a:gd name="T33" fmla="*/ 1325233 h 1811338"/>
                <a:gd name="T34" fmla="*/ 980818 w 2125663"/>
                <a:gd name="T35" fmla="*/ 1537228 h 1811338"/>
                <a:gd name="T36" fmla="*/ 935891 w 2125663"/>
                <a:gd name="T37" fmla="*/ 1570566 h 1811338"/>
                <a:gd name="T38" fmla="*/ 798837 w 2125663"/>
                <a:gd name="T39" fmla="*/ 1607608 h 1811338"/>
                <a:gd name="T40" fmla="*/ 617424 w 2125663"/>
                <a:gd name="T41" fmla="*/ 1622140 h 1811338"/>
                <a:gd name="T42" fmla="*/ 428049 w 2125663"/>
                <a:gd name="T43" fmla="*/ 1615872 h 1811338"/>
                <a:gd name="T44" fmla="*/ 264551 w 2125663"/>
                <a:gd name="T45" fmla="*/ 1588232 h 1811338"/>
                <a:gd name="T46" fmla="*/ 180669 w 2125663"/>
                <a:gd name="T47" fmla="*/ 1549481 h 1811338"/>
                <a:gd name="T48" fmla="*/ 159912 w 2125663"/>
                <a:gd name="T49" fmla="*/ 1517283 h 1811338"/>
                <a:gd name="T50" fmla="*/ 167873 w 2125663"/>
                <a:gd name="T51" fmla="*/ 1284201 h 1811338"/>
                <a:gd name="T52" fmla="*/ 205123 w 2125663"/>
                <a:gd name="T53" fmla="*/ 1228638 h 1811338"/>
                <a:gd name="T54" fmla="*/ 264266 w 2125663"/>
                <a:gd name="T55" fmla="*/ 1196440 h 1811338"/>
                <a:gd name="T56" fmla="*/ 421225 w 2125663"/>
                <a:gd name="T57" fmla="*/ 1183048 h 1811338"/>
                <a:gd name="T58" fmla="*/ 433514 w 2125663"/>
                <a:gd name="T59" fmla="*/ 761303 h 1811338"/>
                <a:gd name="T60" fmla="*/ 391450 w 2125663"/>
                <a:gd name="T61" fmla="*/ 813630 h 1811338"/>
                <a:gd name="T62" fmla="*/ 379229 w 2125663"/>
                <a:gd name="T63" fmla="*/ 902075 h 1811338"/>
                <a:gd name="T64" fmla="*/ 414756 w 2125663"/>
                <a:gd name="T65" fmla="*/ 1016114 h 1811338"/>
                <a:gd name="T66" fmla="*/ 487516 w 2125663"/>
                <a:gd name="T67" fmla="*/ 1099439 h 1811338"/>
                <a:gd name="T68" fmla="*/ 567666 w 2125663"/>
                <a:gd name="T69" fmla="*/ 1135272 h 1811338"/>
                <a:gd name="T70" fmla="*/ 645542 w 2125663"/>
                <a:gd name="T71" fmla="*/ 1111099 h 1811338"/>
                <a:gd name="T72" fmla="*/ 722282 w 2125663"/>
                <a:gd name="T73" fmla="*/ 1035452 h 1811338"/>
                <a:gd name="T74" fmla="*/ 767757 w 2125663"/>
                <a:gd name="T75" fmla="*/ 926248 h 1811338"/>
                <a:gd name="T76" fmla="*/ 666290 w 2125663"/>
                <a:gd name="T77" fmla="*/ 863967 h 1811338"/>
                <a:gd name="T78" fmla="*/ 546918 w 2125663"/>
                <a:gd name="T79" fmla="*/ 832116 h 1811338"/>
                <a:gd name="T80" fmla="*/ 484389 w 2125663"/>
                <a:gd name="T81" fmla="*/ 790595 h 1811338"/>
                <a:gd name="T82" fmla="*/ 452273 w 2125663"/>
                <a:gd name="T83" fmla="*/ 760734 h 1811338"/>
                <a:gd name="T84" fmla="*/ 568234 w 2125663"/>
                <a:gd name="T85" fmla="*/ 587258 h 1811338"/>
                <a:gd name="T86" fmla="*/ 631616 w 2125663"/>
                <a:gd name="T87" fmla="*/ 594937 h 1811338"/>
                <a:gd name="T88" fmla="*/ 705513 w 2125663"/>
                <a:gd name="T89" fmla="*/ 631054 h 1811338"/>
                <a:gd name="T90" fmla="*/ 790210 w 2125663"/>
                <a:gd name="T91" fmla="*/ 732864 h 1811338"/>
                <a:gd name="T92" fmla="*/ 826306 w 2125663"/>
                <a:gd name="T93" fmla="*/ 873920 h 1811338"/>
                <a:gd name="T94" fmla="*/ 818064 w 2125663"/>
                <a:gd name="T95" fmla="*/ 959237 h 1811338"/>
                <a:gd name="T96" fmla="*/ 780831 w 2125663"/>
                <a:gd name="T97" fmla="*/ 1048534 h 1811338"/>
                <a:gd name="T98" fmla="*/ 687607 w 2125663"/>
                <a:gd name="T99" fmla="*/ 1148922 h 1811338"/>
                <a:gd name="T100" fmla="*/ 588983 w 2125663"/>
                <a:gd name="T101" fmla="*/ 1190727 h 1811338"/>
                <a:gd name="T102" fmla="*/ 525033 w 2125663"/>
                <a:gd name="T103" fmla="*/ 1182480 h 1811338"/>
                <a:gd name="T104" fmla="*/ 421293 w 2125663"/>
                <a:gd name="T105" fmla="*/ 1115081 h 1811338"/>
                <a:gd name="T106" fmla="*/ 345406 w 2125663"/>
                <a:gd name="T107" fmla="*/ 1002463 h 1811338"/>
                <a:gd name="T108" fmla="*/ 325511 w 2125663"/>
                <a:gd name="T109" fmla="*/ 929092 h 1811338"/>
                <a:gd name="T110" fmla="*/ 330627 w 2125663"/>
                <a:gd name="T111" fmla="*/ 813915 h 1811338"/>
                <a:gd name="T112" fmla="*/ 388324 w 2125663"/>
                <a:gd name="T113" fmla="*/ 686510 h 1811338"/>
                <a:gd name="T114" fmla="*/ 482400 w 2125663"/>
                <a:gd name="T115" fmla="*/ 608303 h 1811338"/>
                <a:gd name="T116" fmla="*/ 542939 w 2125663"/>
                <a:gd name="T117" fmla="*/ 589534 h 1811338"/>
                <a:gd name="T118" fmla="*/ 0 w 2125663"/>
                <a:gd name="T119" fmla="*/ 0 h 1811338"/>
                <a:gd name="T120" fmla="*/ 174993 w 2125663"/>
                <a:gd name="T121" fmla="*/ 1118883 h 18113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25663" h="1811338">
                  <a:moveTo>
                    <a:pt x="470017" y="1320800"/>
                  </a:moveTo>
                  <a:lnTo>
                    <a:pt x="470335" y="1343069"/>
                  </a:lnTo>
                  <a:lnTo>
                    <a:pt x="471286" y="1364382"/>
                  </a:lnTo>
                  <a:lnTo>
                    <a:pt x="472238" y="1385696"/>
                  </a:lnTo>
                  <a:lnTo>
                    <a:pt x="473190" y="1406374"/>
                  </a:lnTo>
                  <a:lnTo>
                    <a:pt x="474459" y="1426415"/>
                  </a:lnTo>
                  <a:lnTo>
                    <a:pt x="476363" y="1446139"/>
                  </a:lnTo>
                  <a:lnTo>
                    <a:pt x="478267" y="1464908"/>
                  </a:lnTo>
                  <a:lnTo>
                    <a:pt x="480170" y="1483677"/>
                  </a:lnTo>
                  <a:lnTo>
                    <a:pt x="482074" y="1501491"/>
                  </a:lnTo>
                  <a:lnTo>
                    <a:pt x="484612" y="1518988"/>
                  </a:lnTo>
                  <a:lnTo>
                    <a:pt x="487468" y="1535530"/>
                  </a:lnTo>
                  <a:lnTo>
                    <a:pt x="490323" y="1552072"/>
                  </a:lnTo>
                  <a:lnTo>
                    <a:pt x="493179" y="1567660"/>
                  </a:lnTo>
                  <a:lnTo>
                    <a:pt x="496352" y="1582611"/>
                  </a:lnTo>
                  <a:lnTo>
                    <a:pt x="500159" y="1597563"/>
                  </a:lnTo>
                  <a:lnTo>
                    <a:pt x="503649" y="1611560"/>
                  </a:lnTo>
                  <a:lnTo>
                    <a:pt x="507774" y="1624921"/>
                  </a:lnTo>
                  <a:lnTo>
                    <a:pt x="511899" y="1637646"/>
                  </a:lnTo>
                  <a:lnTo>
                    <a:pt x="516341" y="1650052"/>
                  </a:lnTo>
                  <a:lnTo>
                    <a:pt x="520783" y="1661505"/>
                  </a:lnTo>
                  <a:lnTo>
                    <a:pt x="525859" y="1672639"/>
                  </a:lnTo>
                  <a:lnTo>
                    <a:pt x="530936" y="1683137"/>
                  </a:lnTo>
                  <a:lnTo>
                    <a:pt x="536329" y="1692998"/>
                  </a:lnTo>
                  <a:lnTo>
                    <a:pt x="541723" y="1702224"/>
                  </a:lnTo>
                  <a:lnTo>
                    <a:pt x="547752" y="1710813"/>
                  </a:lnTo>
                  <a:lnTo>
                    <a:pt x="553463" y="1718766"/>
                  </a:lnTo>
                  <a:lnTo>
                    <a:pt x="559808" y="1726083"/>
                  </a:lnTo>
                  <a:lnTo>
                    <a:pt x="566154" y="1732763"/>
                  </a:lnTo>
                  <a:lnTo>
                    <a:pt x="573134" y="1739125"/>
                  </a:lnTo>
                  <a:lnTo>
                    <a:pt x="580114" y="1744215"/>
                  </a:lnTo>
                  <a:lnTo>
                    <a:pt x="587412" y="1749305"/>
                  </a:lnTo>
                  <a:lnTo>
                    <a:pt x="594709" y="1753123"/>
                  </a:lnTo>
                  <a:lnTo>
                    <a:pt x="594709" y="1499901"/>
                  </a:lnTo>
                  <a:lnTo>
                    <a:pt x="591537" y="1499264"/>
                  </a:lnTo>
                  <a:lnTo>
                    <a:pt x="588047" y="1498310"/>
                  </a:lnTo>
                  <a:lnTo>
                    <a:pt x="584874" y="1497038"/>
                  </a:lnTo>
                  <a:lnTo>
                    <a:pt x="582018" y="1495765"/>
                  </a:lnTo>
                  <a:lnTo>
                    <a:pt x="579163" y="1494175"/>
                  </a:lnTo>
                  <a:lnTo>
                    <a:pt x="576307" y="1491948"/>
                  </a:lnTo>
                  <a:lnTo>
                    <a:pt x="573769" y="1489721"/>
                  </a:lnTo>
                  <a:lnTo>
                    <a:pt x="571548" y="1487494"/>
                  </a:lnTo>
                  <a:lnTo>
                    <a:pt x="569327" y="1484949"/>
                  </a:lnTo>
                  <a:lnTo>
                    <a:pt x="567106" y="1482404"/>
                  </a:lnTo>
                  <a:lnTo>
                    <a:pt x="565519" y="1479223"/>
                  </a:lnTo>
                  <a:lnTo>
                    <a:pt x="564250" y="1476360"/>
                  </a:lnTo>
                  <a:lnTo>
                    <a:pt x="563298" y="1473179"/>
                  </a:lnTo>
                  <a:lnTo>
                    <a:pt x="562347" y="1469998"/>
                  </a:lnTo>
                  <a:lnTo>
                    <a:pt x="562029" y="1466180"/>
                  </a:lnTo>
                  <a:lnTo>
                    <a:pt x="561712" y="1462999"/>
                  </a:lnTo>
                  <a:lnTo>
                    <a:pt x="561712" y="1425143"/>
                  </a:lnTo>
                  <a:lnTo>
                    <a:pt x="562029" y="1421007"/>
                  </a:lnTo>
                  <a:lnTo>
                    <a:pt x="562664" y="1417508"/>
                  </a:lnTo>
                  <a:lnTo>
                    <a:pt x="563616" y="1414009"/>
                  </a:lnTo>
                  <a:lnTo>
                    <a:pt x="564885" y="1410191"/>
                  </a:lnTo>
                  <a:lnTo>
                    <a:pt x="566154" y="1407010"/>
                  </a:lnTo>
                  <a:lnTo>
                    <a:pt x="568375" y="1403829"/>
                  </a:lnTo>
                  <a:lnTo>
                    <a:pt x="570596" y="1400966"/>
                  </a:lnTo>
                  <a:lnTo>
                    <a:pt x="572817" y="1398103"/>
                  </a:lnTo>
                  <a:lnTo>
                    <a:pt x="575673" y="1395558"/>
                  </a:lnTo>
                  <a:lnTo>
                    <a:pt x="578528" y="1393649"/>
                  </a:lnTo>
                  <a:lnTo>
                    <a:pt x="581701" y="1391741"/>
                  </a:lnTo>
                  <a:lnTo>
                    <a:pt x="584874" y="1390150"/>
                  </a:lnTo>
                  <a:lnTo>
                    <a:pt x="588364" y="1388878"/>
                  </a:lnTo>
                  <a:lnTo>
                    <a:pt x="592171" y="1387605"/>
                  </a:lnTo>
                  <a:lnTo>
                    <a:pt x="595979" y="1386969"/>
                  </a:lnTo>
                  <a:lnTo>
                    <a:pt x="599786" y="1386969"/>
                  </a:lnTo>
                  <a:lnTo>
                    <a:pt x="682597" y="1386969"/>
                  </a:lnTo>
                  <a:lnTo>
                    <a:pt x="686721" y="1386969"/>
                  </a:lnTo>
                  <a:lnTo>
                    <a:pt x="690529" y="1387605"/>
                  </a:lnTo>
                  <a:lnTo>
                    <a:pt x="694019" y="1388878"/>
                  </a:lnTo>
                  <a:lnTo>
                    <a:pt x="697826" y="1390150"/>
                  </a:lnTo>
                  <a:lnTo>
                    <a:pt x="700999" y="1391741"/>
                  </a:lnTo>
                  <a:lnTo>
                    <a:pt x="704172" y="1393649"/>
                  </a:lnTo>
                  <a:lnTo>
                    <a:pt x="707345" y="1395558"/>
                  </a:lnTo>
                  <a:lnTo>
                    <a:pt x="709883" y="1398103"/>
                  </a:lnTo>
                  <a:lnTo>
                    <a:pt x="712104" y="1400966"/>
                  </a:lnTo>
                  <a:lnTo>
                    <a:pt x="714325" y="1403829"/>
                  </a:lnTo>
                  <a:lnTo>
                    <a:pt x="716229" y="1407010"/>
                  </a:lnTo>
                  <a:lnTo>
                    <a:pt x="718132" y="1410191"/>
                  </a:lnTo>
                  <a:lnTo>
                    <a:pt x="719402" y="1414009"/>
                  </a:lnTo>
                  <a:lnTo>
                    <a:pt x="720353" y="1417508"/>
                  </a:lnTo>
                  <a:lnTo>
                    <a:pt x="720671" y="1421007"/>
                  </a:lnTo>
                  <a:lnTo>
                    <a:pt x="720988" y="1425143"/>
                  </a:lnTo>
                  <a:lnTo>
                    <a:pt x="720988" y="1462999"/>
                  </a:lnTo>
                  <a:lnTo>
                    <a:pt x="720988" y="1466180"/>
                  </a:lnTo>
                  <a:lnTo>
                    <a:pt x="720353" y="1469998"/>
                  </a:lnTo>
                  <a:lnTo>
                    <a:pt x="719719" y="1473179"/>
                  </a:lnTo>
                  <a:lnTo>
                    <a:pt x="718450" y="1476360"/>
                  </a:lnTo>
                  <a:lnTo>
                    <a:pt x="716863" y="1479223"/>
                  </a:lnTo>
                  <a:lnTo>
                    <a:pt x="715277" y="1482404"/>
                  </a:lnTo>
                  <a:lnTo>
                    <a:pt x="713373" y="1484949"/>
                  </a:lnTo>
                  <a:lnTo>
                    <a:pt x="711469" y="1487494"/>
                  </a:lnTo>
                  <a:lnTo>
                    <a:pt x="708931" y="1489721"/>
                  </a:lnTo>
                  <a:lnTo>
                    <a:pt x="706710" y="1491948"/>
                  </a:lnTo>
                  <a:lnTo>
                    <a:pt x="703537" y="1494175"/>
                  </a:lnTo>
                  <a:lnTo>
                    <a:pt x="700682" y="1495765"/>
                  </a:lnTo>
                  <a:lnTo>
                    <a:pt x="697826" y="1497038"/>
                  </a:lnTo>
                  <a:lnTo>
                    <a:pt x="694653" y="1498310"/>
                  </a:lnTo>
                  <a:lnTo>
                    <a:pt x="691163" y="1499264"/>
                  </a:lnTo>
                  <a:lnTo>
                    <a:pt x="687991" y="1499901"/>
                  </a:lnTo>
                  <a:lnTo>
                    <a:pt x="687991" y="1753123"/>
                  </a:lnTo>
                  <a:lnTo>
                    <a:pt x="695605" y="1749305"/>
                  </a:lnTo>
                  <a:lnTo>
                    <a:pt x="702586" y="1744215"/>
                  </a:lnTo>
                  <a:lnTo>
                    <a:pt x="709566" y="1739125"/>
                  </a:lnTo>
                  <a:lnTo>
                    <a:pt x="716229" y="1732763"/>
                  </a:lnTo>
                  <a:lnTo>
                    <a:pt x="722892" y="1726083"/>
                  </a:lnTo>
                  <a:lnTo>
                    <a:pt x="729237" y="1718766"/>
                  </a:lnTo>
                  <a:lnTo>
                    <a:pt x="734948" y="1710813"/>
                  </a:lnTo>
                  <a:lnTo>
                    <a:pt x="740977" y="1702224"/>
                  </a:lnTo>
                  <a:lnTo>
                    <a:pt x="746371" y="1692998"/>
                  </a:lnTo>
                  <a:lnTo>
                    <a:pt x="751447" y="1683137"/>
                  </a:lnTo>
                  <a:lnTo>
                    <a:pt x="756841" y="1672639"/>
                  </a:lnTo>
                  <a:lnTo>
                    <a:pt x="761600" y="1661505"/>
                  </a:lnTo>
                  <a:lnTo>
                    <a:pt x="766359" y="1650052"/>
                  </a:lnTo>
                  <a:lnTo>
                    <a:pt x="770801" y="1637646"/>
                  </a:lnTo>
                  <a:lnTo>
                    <a:pt x="774926" y="1624921"/>
                  </a:lnTo>
                  <a:lnTo>
                    <a:pt x="779051" y="1611560"/>
                  </a:lnTo>
                  <a:lnTo>
                    <a:pt x="782541" y="1597563"/>
                  </a:lnTo>
                  <a:lnTo>
                    <a:pt x="786031" y="1582611"/>
                  </a:lnTo>
                  <a:lnTo>
                    <a:pt x="789521" y="1567660"/>
                  </a:lnTo>
                  <a:lnTo>
                    <a:pt x="792377" y="1552072"/>
                  </a:lnTo>
                  <a:lnTo>
                    <a:pt x="795232" y="1535530"/>
                  </a:lnTo>
                  <a:lnTo>
                    <a:pt x="797770" y="1518988"/>
                  </a:lnTo>
                  <a:lnTo>
                    <a:pt x="800626" y="1501491"/>
                  </a:lnTo>
                  <a:lnTo>
                    <a:pt x="802530" y="1483677"/>
                  </a:lnTo>
                  <a:lnTo>
                    <a:pt x="804751" y="1464908"/>
                  </a:lnTo>
                  <a:lnTo>
                    <a:pt x="806337" y="1446139"/>
                  </a:lnTo>
                  <a:lnTo>
                    <a:pt x="807923" y="1426415"/>
                  </a:lnTo>
                  <a:lnTo>
                    <a:pt x="809193" y="1406374"/>
                  </a:lnTo>
                  <a:lnTo>
                    <a:pt x="810779" y="1385696"/>
                  </a:lnTo>
                  <a:lnTo>
                    <a:pt x="811731" y="1364382"/>
                  </a:lnTo>
                  <a:lnTo>
                    <a:pt x="812365" y="1343069"/>
                  </a:lnTo>
                  <a:lnTo>
                    <a:pt x="813000" y="1320800"/>
                  </a:lnTo>
                  <a:lnTo>
                    <a:pt x="840921" y="1322709"/>
                  </a:lnTo>
                  <a:lnTo>
                    <a:pt x="866621" y="1324300"/>
                  </a:lnTo>
                  <a:lnTo>
                    <a:pt x="909771" y="1327481"/>
                  </a:lnTo>
                  <a:lnTo>
                    <a:pt x="938644" y="1330026"/>
                  </a:lnTo>
                  <a:lnTo>
                    <a:pt x="948797" y="1330980"/>
                  </a:lnTo>
                  <a:lnTo>
                    <a:pt x="956729" y="1331298"/>
                  </a:lnTo>
                  <a:lnTo>
                    <a:pt x="964661" y="1331934"/>
                  </a:lnTo>
                  <a:lnTo>
                    <a:pt x="972593" y="1332889"/>
                  </a:lnTo>
                  <a:lnTo>
                    <a:pt x="980208" y="1334161"/>
                  </a:lnTo>
                  <a:lnTo>
                    <a:pt x="987823" y="1335752"/>
                  </a:lnTo>
                  <a:lnTo>
                    <a:pt x="995437" y="1337979"/>
                  </a:lnTo>
                  <a:lnTo>
                    <a:pt x="1002418" y="1340205"/>
                  </a:lnTo>
                  <a:lnTo>
                    <a:pt x="1009715" y="1343387"/>
                  </a:lnTo>
                  <a:lnTo>
                    <a:pt x="1016378" y="1346250"/>
                  </a:lnTo>
                  <a:lnTo>
                    <a:pt x="1023358" y="1349749"/>
                  </a:lnTo>
                  <a:lnTo>
                    <a:pt x="1030021" y="1353885"/>
                  </a:lnTo>
                  <a:lnTo>
                    <a:pt x="1036050" y="1357702"/>
                  </a:lnTo>
                  <a:lnTo>
                    <a:pt x="1042395" y="1361837"/>
                  </a:lnTo>
                  <a:lnTo>
                    <a:pt x="1048106" y="1366927"/>
                  </a:lnTo>
                  <a:lnTo>
                    <a:pt x="1053817" y="1371699"/>
                  </a:lnTo>
                  <a:lnTo>
                    <a:pt x="1059211" y="1377107"/>
                  </a:lnTo>
                  <a:lnTo>
                    <a:pt x="1064605" y="1382197"/>
                  </a:lnTo>
                  <a:lnTo>
                    <a:pt x="1069364" y="1388241"/>
                  </a:lnTo>
                  <a:lnTo>
                    <a:pt x="1073806" y="1393967"/>
                  </a:lnTo>
                  <a:lnTo>
                    <a:pt x="1078248" y="1400012"/>
                  </a:lnTo>
                  <a:lnTo>
                    <a:pt x="1082373" y="1406374"/>
                  </a:lnTo>
                  <a:lnTo>
                    <a:pt x="1085863" y="1413054"/>
                  </a:lnTo>
                  <a:lnTo>
                    <a:pt x="1089670" y="1419735"/>
                  </a:lnTo>
                  <a:lnTo>
                    <a:pt x="1092843" y="1426734"/>
                  </a:lnTo>
                  <a:lnTo>
                    <a:pt x="1095381" y="1433732"/>
                  </a:lnTo>
                  <a:lnTo>
                    <a:pt x="1097920" y="1441049"/>
                  </a:lnTo>
                  <a:lnTo>
                    <a:pt x="1100141" y="1448684"/>
                  </a:lnTo>
                  <a:lnTo>
                    <a:pt x="1101727" y="1456000"/>
                  </a:lnTo>
                  <a:lnTo>
                    <a:pt x="1103314" y="1463635"/>
                  </a:lnTo>
                  <a:lnTo>
                    <a:pt x="1104265" y="1471588"/>
                  </a:lnTo>
                  <a:lnTo>
                    <a:pt x="1104900" y="1479541"/>
                  </a:lnTo>
                  <a:lnTo>
                    <a:pt x="1104900" y="1487494"/>
                  </a:lnTo>
                  <a:lnTo>
                    <a:pt x="1104900" y="1686000"/>
                  </a:lnTo>
                  <a:lnTo>
                    <a:pt x="1104900" y="1690135"/>
                  </a:lnTo>
                  <a:lnTo>
                    <a:pt x="1104265" y="1693953"/>
                  </a:lnTo>
                  <a:lnTo>
                    <a:pt x="1103631" y="1697770"/>
                  </a:lnTo>
                  <a:lnTo>
                    <a:pt x="1102362" y="1701906"/>
                  </a:lnTo>
                  <a:lnTo>
                    <a:pt x="1101093" y="1705405"/>
                  </a:lnTo>
                  <a:lnTo>
                    <a:pt x="1099189" y="1709222"/>
                  </a:lnTo>
                  <a:lnTo>
                    <a:pt x="1096968" y="1713040"/>
                  </a:lnTo>
                  <a:lnTo>
                    <a:pt x="1094430" y="1716221"/>
                  </a:lnTo>
                  <a:lnTo>
                    <a:pt x="1091891" y="1719720"/>
                  </a:lnTo>
                  <a:lnTo>
                    <a:pt x="1089036" y="1722901"/>
                  </a:lnTo>
                  <a:lnTo>
                    <a:pt x="1085546" y="1726719"/>
                  </a:lnTo>
                  <a:lnTo>
                    <a:pt x="1082056" y="1729900"/>
                  </a:lnTo>
                  <a:lnTo>
                    <a:pt x="1078248" y="1732763"/>
                  </a:lnTo>
                  <a:lnTo>
                    <a:pt x="1074124" y="1736262"/>
                  </a:lnTo>
                  <a:lnTo>
                    <a:pt x="1069682" y="1739125"/>
                  </a:lnTo>
                  <a:lnTo>
                    <a:pt x="1065240" y="1741989"/>
                  </a:lnTo>
                  <a:lnTo>
                    <a:pt x="1055404" y="1748033"/>
                  </a:lnTo>
                  <a:lnTo>
                    <a:pt x="1044299" y="1753441"/>
                  </a:lnTo>
                  <a:lnTo>
                    <a:pt x="1032560" y="1758531"/>
                  </a:lnTo>
                  <a:lnTo>
                    <a:pt x="1019868" y="1763939"/>
                  </a:lnTo>
                  <a:lnTo>
                    <a:pt x="1005908" y="1768392"/>
                  </a:lnTo>
                  <a:lnTo>
                    <a:pt x="991630" y="1773164"/>
                  </a:lnTo>
                  <a:lnTo>
                    <a:pt x="976718" y="1777300"/>
                  </a:lnTo>
                  <a:lnTo>
                    <a:pt x="960854" y="1781117"/>
                  </a:lnTo>
                  <a:lnTo>
                    <a:pt x="944038" y="1784934"/>
                  </a:lnTo>
                  <a:lnTo>
                    <a:pt x="927222" y="1788434"/>
                  </a:lnTo>
                  <a:lnTo>
                    <a:pt x="909454" y="1791615"/>
                  </a:lnTo>
                  <a:lnTo>
                    <a:pt x="891369" y="1794796"/>
                  </a:lnTo>
                  <a:lnTo>
                    <a:pt x="872332" y="1797341"/>
                  </a:lnTo>
                  <a:lnTo>
                    <a:pt x="853295" y="1799886"/>
                  </a:lnTo>
                  <a:lnTo>
                    <a:pt x="833941" y="1801795"/>
                  </a:lnTo>
                  <a:lnTo>
                    <a:pt x="813952" y="1804022"/>
                  </a:lnTo>
                  <a:lnTo>
                    <a:pt x="793328" y="1805930"/>
                  </a:lnTo>
                  <a:lnTo>
                    <a:pt x="773022" y="1807203"/>
                  </a:lnTo>
                  <a:lnTo>
                    <a:pt x="752399" y="1808475"/>
                  </a:lnTo>
                  <a:lnTo>
                    <a:pt x="731458" y="1809748"/>
                  </a:lnTo>
                  <a:lnTo>
                    <a:pt x="710200" y="1810384"/>
                  </a:lnTo>
                  <a:lnTo>
                    <a:pt x="688942" y="1811020"/>
                  </a:lnTo>
                  <a:lnTo>
                    <a:pt x="667684" y="1811338"/>
                  </a:lnTo>
                  <a:lnTo>
                    <a:pt x="646427" y="1811338"/>
                  </a:lnTo>
                  <a:lnTo>
                    <a:pt x="625486" y="1811338"/>
                  </a:lnTo>
                  <a:lnTo>
                    <a:pt x="603911" y="1811020"/>
                  </a:lnTo>
                  <a:lnTo>
                    <a:pt x="582653" y="1810384"/>
                  </a:lnTo>
                  <a:lnTo>
                    <a:pt x="561395" y="1809748"/>
                  </a:lnTo>
                  <a:lnTo>
                    <a:pt x="540137" y="1808475"/>
                  </a:lnTo>
                  <a:lnTo>
                    <a:pt x="518879" y="1807203"/>
                  </a:lnTo>
                  <a:lnTo>
                    <a:pt x="498573" y="1805930"/>
                  </a:lnTo>
                  <a:lnTo>
                    <a:pt x="477632" y="1804022"/>
                  </a:lnTo>
                  <a:lnTo>
                    <a:pt x="457326" y="1801795"/>
                  </a:lnTo>
                  <a:lnTo>
                    <a:pt x="437337" y="1799886"/>
                  </a:lnTo>
                  <a:lnTo>
                    <a:pt x="417983" y="1797341"/>
                  </a:lnTo>
                  <a:lnTo>
                    <a:pt x="398629" y="1794796"/>
                  </a:lnTo>
                  <a:lnTo>
                    <a:pt x="379909" y="1791615"/>
                  </a:lnTo>
                  <a:lnTo>
                    <a:pt x="361824" y="1788434"/>
                  </a:lnTo>
                  <a:lnTo>
                    <a:pt x="344056" y="1784934"/>
                  </a:lnTo>
                  <a:lnTo>
                    <a:pt x="327240" y="1781117"/>
                  </a:lnTo>
                  <a:lnTo>
                    <a:pt x="310741" y="1777300"/>
                  </a:lnTo>
                  <a:lnTo>
                    <a:pt x="295195" y="1773164"/>
                  </a:lnTo>
                  <a:lnTo>
                    <a:pt x="280600" y="1768392"/>
                  </a:lnTo>
                  <a:lnTo>
                    <a:pt x="266322" y="1763939"/>
                  </a:lnTo>
                  <a:lnTo>
                    <a:pt x="252996" y="1758531"/>
                  </a:lnTo>
                  <a:lnTo>
                    <a:pt x="240622" y="1753441"/>
                  </a:lnTo>
                  <a:lnTo>
                    <a:pt x="229517" y="1748033"/>
                  </a:lnTo>
                  <a:lnTo>
                    <a:pt x="219047" y="1741989"/>
                  </a:lnTo>
                  <a:lnTo>
                    <a:pt x="214288" y="1739125"/>
                  </a:lnTo>
                  <a:lnTo>
                    <a:pt x="209846" y="1736262"/>
                  </a:lnTo>
                  <a:lnTo>
                    <a:pt x="205404" y="1732763"/>
                  </a:lnTo>
                  <a:lnTo>
                    <a:pt x="201596" y="1729900"/>
                  </a:lnTo>
                  <a:lnTo>
                    <a:pt x="198106" y="1726719"/>
                  </a:lnTo>
                  <a:lnTo>
                    <a:pt x="194299" y="1722901"/>
                  </a:lnTo>
                  <a:lnTo>
                    <a:pt x="191443" y="1719720"/>
                  </a:lnTo>
                  <a:lnTo>
                    <a:pt x="188588" y="1716221"/>
                  </a:lnTo>
                  <a:lnTo>
                    <a:pt x="186367" y="1713040"/>
                  </a:lnTo>
                  <a:lnTo>
                    <a:pt x="183828" y="1709222"/>
                  </a:lnTo>
                  <a:lnTo>
                    <a:pt x="181925" y="1705405"/>
                  </a:lnTo>
                  <a:lnTo>
                    <a:pt x="180338" y="1701906"/>
                  </a:lnTo>
                  <a:lnTo>
                    <a:pt x="179386" y="1697770"/>
                  </a:lnTo>
                  <a:lnTo>
                    <a:pt x="178435" y="1693953"/>
                  </a:lnTo>
                  <a:lnTo>
                    <a:pt x="177800" y="1690135"/>
                  </a:lnTo>
                  <a:lnTo>
                    <a:pt x="177800" y="1686000"/>
                  </a:lnTo>
                  <a:lnTo>
                    <a:pt x="177800" y="1487494"/>
                  </a:lnTo>
                  <a:lnTo>
                    <a:pt x="178117" y="1479541"/>
                  </a:lnTo>
                  <a:lnTo>
                    <a:pt x="178435" y="1471588"/>
                  </a:lnTo>
                  <a:lnTo>
                    <a:pt x="179386" y="1463635"/>
                  </a:lnTo>
                  <a:lnTo>
                    <a:pt x="180973" y="1456000"/>
                  </a:lnTo>
                  <a:lnTo>
                    <a:pt x="182559" y="1448684"/>
                  </a:lnTo>
                  <a:lnTo>
                    <a:pt x="184463" y="1441049"/>
                  </a:lnTo>
                  <a:lnTo>
                    <a:pt x="187318" y="1433732"/>
                  </a:lnTo>
                  <a:lnTo>
                    <a:pt x="190174" y="1426734"/>
                  </a:lnTo>
                  <a:lnTo>
                    <a:pt x="193030" y="1419735"/>
                  </a:lnTo>
                  <a:lnTo>
                    <a:pt x="196520" y="1413054"/>
                  </a:lnTo>
                  <a:lnTo>
                    <a:pt x="200327" y="1406374"/>
                  </a:lnTo>
                  <a:lnTo>
                    <a:pt x="204452" y="1400012"/>
                  </a:lnTo>
                  <a:lnTo>
                    <a:pt x="208576" y="1393967"/>
                  </a:lnTo>
                  <a:lnTo>
                    <a:pt x="213336" y="1388241"/>
                  </a:lnTo>
                  <a:lnTo>
                    <a:pt x="218095" y="1382197"/>
                  </a:lnTo>
                  <a:lnTo>
                    <a:pt x="223489" y="1377107"/>
                  </a:lnTo>
                  <a:lnTo>
                    <a:pt x="228883" y="1371699"/>
                  </a:lnTo>
                  <a:lnTo>
                    <a:pt x="234594" y="1366927"/>
                  </a:lnTo>
                  <a:lnTo>
                    <a:pt x="240305" y="1361837"/>
                  </a:lnTo>
                  <a:lnTo>
                    <a:pt x="246650" y="1357702"/>
                  </a:lnTo>
                  <a:lnTo>
                    <a:pt x="252679" y="1353885"/>
                  </a:lnTo>
                  <a:lnTo>
                    <a:pt x="259659" y="1349749"/>
                  </a:lnTo>
                  <a:lnTo>
                    <a:pt x="266005" y="1346250"/>
                  </a:lnTo>
                  <a:lnTo>
                    <a:pt x="272985" y="1343387"/>
                  </a:lnTo>
                  <a:lnTo>
                    <a:pt x="280282" y="1340205"/>
                  </a:lnTo>
                  <a:lnTo>
                    <a:pt x="287263" y="1337979"/>
                  </a:lnTo>
                  <a:lnTo>
                    <a:pt x="294877" y="1335752"/>
                  </a:lnTo>
                  <a:lnTo>
                    <a:pt x="302492" y="1334161"/>
                  </a:lnTo>
                  <a:lnTo>
                    <a:pt x="310107" y="1332889"/>
                  </a:lnTo>
                  <a:lnTo>
                    <a:pt x="318039" y="1331934"/>
                  </a:lnTo>
                  <a:lnTo>
                    <a:pt x="325971" y="1331298"/>
                  </a:lnTo>
                  <a:lnTo>
                    <a:pt x="333903" y="1330980"/>
                  </a:lnTo>
                  <a:lnTo>
                    <a:pt x="344056" y="1330026"/>
                  </a:lnTo>
                  <a:lnTo>
                    <a:pt x="372929" y="1327481"/>
                  </a:lnTo>
                  <a:lnTo>
                    <a:pt x="415762" y="1324300"/>
                  </a:lnTo>
                  <a:lnTo>
                    <a:pt x="441779" y="1322709"/>
                  </a:lnTo>
                  <a:lnTo>
                    <a:pt x="470017" y="1320800"/>
                  </a:lnTo>
                  <a:close/>
                  <a:moveTo>
                    <a:pt x="1004887" y="995363"/>
                  </a:moveTo>
                  <a:lnTo>
                    <a:pt x="1176337" y="995363"/>
                  </a:lnTo>
                  <a:lnTo>
                    <a:pt x="1176337" y="1265238"/>
                  </a:lnTo>
                  <a:lnTo>
                    <a:pt x="1004887" y="1265238"/>
                  </a:lnTo>
                  <a:lnTo>
                    <a:pt x="1004887" y="995363"/>
                  </a:lnTo>
                  <a:close/>
                  <a:moveTo>
                    <a:pt x="493561" y="847408"/>
                  </a:moveTo>
                  <a:lnTo>
                    <a:pt x="491024" y="847726"/>
                  </a:lnTo>
                  <a:lnTo>
                    <a:pt x="488804" y="848043"/>
                  </a:lnTo>
                  <a:lnTo>
                    <a:pt x="485950" y="848996"/>
                  </a:lnTo>
                  <a:lnTo>
                    <a:pt x="483730" y="849948"/>
                  </a:lnTo>
                  <a:lnTo>
                    <a:pt x="481510" y="851218"/>
                  </a:lnTo>
                  <a:lnTo>
                    <a:pt x="479290" y="852806"/>
                  </a:lnTo>
                  <a:lnTo>
                    <a:pt x="475167" y="856933"/>
                  </a:lnTo>
                  <a:lnTo>
                    <a:pt x="470727" y="861061"/>
                  </a:lnTo>
                  <a:lnTo>
                    <a:pt x="466604" y="865823"/>
                  </a:lnTo>
                  <a:lnTo>
                    <a:pt x="462482" y="871221"/>
                  </a:lnTo>
                  <a:lnTo>
                    <a:pt x="454553" y="882651"/>
                  </a:lnTo>
                  <a:lnTo>
                    <a:pt x="448527" y="890906"/>
                  </a:lnTo>
                  <a:lnTo>
                    <a:pt x="442819" y="899478"/>
                  </a:lnTo>
                  <a:lnTo>
                    <a:pt x="436793" y="908368"/>
                  </a:lnTo>
                  <a:lnTo>
                    <a:pt x="431402" y="917893"/>
                  </a:lnTo>
                  <a:lnTo>
                    <a:pt x="429499" y="926783"/>
                  </a:lnTo>
                  <a:lnTo>
                    <a:pt x="427596" y="935673"/>
                  </a:lnTo>
                  <a:lnTo>
                    <a:pt x="426010" y="945198"/>
                  </a:lnTo>
                  <a:lnTo>
                    <a:pt x="424742" y="954406"/>
                  </a:lnTo>
                  <a:lnTo>
                    <a:pt x="423790" y="963931"/>
                  </a:lnTo>
                  <a:lnTo>
                    <a:pt x="423156" y="973773"/>
                  </a:lnTo>
                  <a:lnTo>
                    <a:pt x="422839" y="982981"/>
                  </a:lnTo>
                  <a:lnTo>
                    <a:pt x="422839" y="992823"/>
                  </a:lnTo>
                  <a:lnTo>
                    <a:pt x="423156" y="1007111"/>
                  </a:lnTo>
                  <a:lnTo>
                    <a:pt x="424107" y="1020764"/>
                  </a:lnTo>
                  <a:lnTo>
                    <a:pt x="426010" y="1034099"/>
                  </a:lnTo>
                  <a:lnTo>
                    <a:pt x="428547" y="1047434"/>
                  </a:lnTo>
                  <a:lnTo>
                    <a:pt x="432036" y="1060769"/>
                  </a:lnTo>
                  <a:lnTo>
                    <a:pt x="435525" y="1073469"/>
                  </a:lnTo>
                  <a:lnTo>
                    <a:pt x="439965" y="1086169"/>
                  </a:lnTo>
                  <a:lnTo>
                    <a:pt x="445039" y="1098551"/>
                  </a:lnTo>
                  <a:lnTo>
                    <a:pt x="450430" y="1110934"/>
                  </a:lnTo>
                  <a:lnTo>
                    <a:pt x="456456" y="1122999"/>
                  </a:lnTo>
                  <a:lnTo>
                    <a:pt x="462799" y="1134429"/>
                  </a:lnTo>
                  <a:lnTo>
                    <a:pt x="469459" y="1145541"/>
                  </a:lnTo>
                  <a:lnTo>
                    <a:pt x="477070" y="1156019"/>
                  </a:lnTo>
                  <a:lnTo>
                    <a:pt x="484364" y="1166496"/>
                  </a:lnTo>
                  <a:lnTo>
                    <a:pt x="492293" y="1176656"/>
                  </a:lnTo>
                  <a:lnTo>
                    <a:pt x="500539" y="1186181"/>
                  </a:lnTo>
                  <a:lnTo>
                    <a:pt x="508784" y="1195389"/>
                  </a:lnTo>
                  <a:lnTo>
                    <a:pt x="517347" y="1204279"/>
                  </a:lnTo>
                  <a:lnTo>
                    <a:pt x="526227" y="1212216"/>
                  </a:lnTo>
                  <a:lnTo>
                    <a:pt x="535107" y="1220154"/>
                  </a:lnTo>
                  <a:lnTo>
                    <a:pt x="543987" y="1227456"/>
                  </a:lnTo>
                  <a:lnTo>
                    <a:pt x="553184" y="1234124"/>
                  </a:lnTo>
                  <a:lnTo>
                    <a:pt x="562381" y="1240474"/>
                  </a:lnTo>
                  <a:lnTo>
                    <a:pt x="571578" y="1245871"/>
                  </a:lnTo>
                  <a:lnTo>
                    <a:pt x="580775" y="1250951"/>
                  </a:lnTo>
                  <a:lnTo>
                    <a:pt x="589655" y="1255079"/>
                  </a:lnTo>
                  <a:lnTo>
                    <a:pt x="598853" y="1258889"/>
                  </a:lnTo>
                  <a:lnTo>
                    <a:pt x="607732" y="1262381"/>
                  </a:lnTo>
                  <a:lnTo>
                    <a:pt x="616612" y="1264604"/>
                  </a:lnTo>
                  <a:lnTo>
                    <a:pt x="624858" y="1266509"/>
                  </a:lnTo>
                  <a:lnTo>
                    <a:pt x="633421" y="1267461"/>
                  </a:lnTo>
                  <a:lnTo>
                    <a:pt x="641349" y="1267779"/>
                  </a:lnTo>
                  <a:lnTo>
                    <a:pt x="649595" y="1267461"/>
                  </a:lnTo>
                  <a:lnTo>
                    <a:pt x="657524" y="1266509"/>
                  </a:lnTo>
                  <a:lnTo>
                    <a:pt x="666404" y="1264604"/>
                  </a:lnTo>
                  <a:lnTo>
                    <a:pt x="674967" y="1262381"/>
                  </a:lnTo>
                  <a:lnTo>
                    <a:pt x="684164" y="1258889"/>
                  </a:lnTo>
                  <a:lnTo>
                    <a:pt x="692726" y="1255079"/>
                  </a:lnTo>
                  <a:lnTo>
                    <a:pt x="701924" y="1250951"/>
                  </a:lnTo>
                  <a:lnTo>
                    <a:pt x="711121" y="1245871"/>
                  </a:lnTo>
                  <a:lnTo>
                    <a:pt x="720318" y="1240474"/>
                  </a:lnTo>
                  <a:lnTo>
                    <a:pt x="729515" y="1234124"/>
                  </a:lnTo>
                  <a:lnTo>
                    <a:pt x="738395" y="1227456"/>
                  </a:lnTo>
                  <a:lnTo>
                    <a:pt x="747592" y="1220154"/>
                  </a:lnTo>
                  <a:lnTo>
                    <a:pt x="756472" y="1212216"/>
                  </a:lnTo>
                  <a:lnTo>
                    <a:pt x="765352" y="1204279"/>
                  </a:lnTo>
                  <a:lnTo>
                    <a:pt x="773915" y="1195389"/>
                  </a:lnTo>
                  <a:lnTo>
                    <a:pt x="782160" y="1186181"/>
                  </a:lnTo>
                  <a:lnTo>
                    <a:pt x="790406" y="1176656"/>
                  </a:lnTo>
                  <a:lnTo>
                    <a:pt x="798652" y="1166496"/>
                  </a:lnTo>
                  <a:lnTo>
                    <a:pt x="805946" y="1156019"/>
                  </a:lnTo>
                  <a:lnTo>
                    <a:pt x="813240" y="1145541"/>
                  </a:lnTo>
                  <a:lnTo>
                    <a:pt x="819900" y="1134429"/>
                  </a:lnTo>
                  <a:lnTo>
                    <a:pt x="826243" y="1122999"/>
                  </a:lnTo>
                  <a:lnTo>
                    <a:pt x="831952" y="1110934"/>
                  </a:lnTo>
                  <a:lnTo>
                    <a:pt x="837660" y="1098551"/>
                  </a:lnTo>
                  <a:lnTo>
                    <a:pt x="842417" y="1086169"/>
                  </a:lnTo>
                  <a:lnTo>
                    <a:pt x="847174" y="1073469"/>
                  </a:lnTo>
                  <a:lnTo>
                    <a:pt x="850980" y="1060769"/>
                  </a:lnTo>
                  <a:lnTo>
                    <a:pt x="853834" y="1047434"/>
                  </a:lnTo>
                  <a:lnTo>
                    <a:pt x="856689" y="1034099"/>
                  </a:lnTo>
                  <a:lnTo>
                    <a:pt x="858592" y="1020764"/>
                  </a:lnTo>
                  <a:lnTo>
                    <a:pt x="859543" y="1007111"/>
                  </a:lnTo>
                  <a:lnTo>
                    <a:pt x="860177" y="992823"/>
                  </a:lnTo>
                  <a:lnTo>
                    <a:pt x="859860" y="984886"/>
                  </a:lnTo>
                  <a:lnTo>
                    <a:pt x="859543" y="976313"/>
                  </a:lnTo>
                  <a:lnTo>
                    <a:pt x="837343" y="975361"/>
                  </a:lnTo>
                  <a:lnTo>
                    <a:pt x="814509" y="973773"/>
                  </a:lnTo>
                  <a:lnTo>
                    <a:pt x="791040" y="970916"/>
                  </a:lnTo>
                  <a:lnTo>
                    <a:pt x="767255" y="968058"/>
                  </a:lnTo>
                  <a:lnTo>
                    <a:pt x="743469" y="964566"/>
                  </a:lnTo>
                  <a:lnTo>
                    <a:pt x="719366" y="960438"/>
                  </a:lnTo>
                  <a:lnTo>
                    <a:pt x="695898" y="955041"/>
                  </a:lnTo>
                  <a:lnTo>
                    <a:pt x="684481" y="952501"/>
                  </a:lnTo>
                  <a:lnTo>
                    <a:pt x="673064" y="949643"/>
                  </a:lnTo>
                  <a:lnTo>
                    <a:pt x="661964" y="946468"/>
                  </a:lnTo>
                  <a:lnTo>
                    <a:pt x="651181" y="943293"/>
                  </a:lnTo>
                  <a:lnTo>
                    <a:pt x="640398" y="940118"/>
                  </a:lnTo>
                  <a:lnTo>
                    <a:pt x="629932" y="936308"/>
                  </a:lnTo>
                  <a:lnTo>
                    <a:pt x="620101" y="932816"/>
                  </a:lnTo>
                  <a:lnTo>
                    <a:pt x="610270" y="929006"/>
                  </a:lnTo>
                  <a:lnTo>
                    <a:pt x="601073" y="924878"/>
                  </a:lnTo>
                  <a:lnTo>
                    <a:pt x="592510" y="921068"/>
                  </a:lnTo>
                  <a:lnTo>
                    <a:pt x="583947" y="916941"/>
                  </a:lnTo>
                  <a:lnTo>
                    <a:pt x="576018" y="912178"/>
                  </a:lnTo>
                  <a:lnTo>
                    <a:pt x="568724" y="907733"/>
                  </a:lnTo>
                  <a:lnTo>
                    <a:pt x="561747" y="903288"/>
                  </a:lnTo>
                  <a:lnTo>
                    <a:pt x="555404" y="898208"/>
                  </a:lnTo>
                  <a:lnTo>
                    <a:pt x="550013" y="893128"/>
                  </a:lnTo>
                  <a:lnTo>
                    <a:pt x="544938" y="887731"/>
                  </a:lnTo>
                  <a:lnTo>
                    <a:pt x="540498" y="882651"/>
                  </a:lnTo>
                  <a:lnTo>
                    <a:pt x="536376" y="876936"/>
                  </a:lnTo>
                  <a:lnTo>
                    <a:pt x="532253" y="872173"/>
                  </a:lnTo>
                  <a:lnTo>
                    <a:pt x="528447" y="867728"/>
                  </a:lnTo>
                  <a:lnTo>
                    <a:pt x="524641" y="863601"/>
                  </a:lnTo>
                  <a:lnTo>
                    <a:pt x="520836" y="860426"/>
                  </a:lnTo>
                  <a:lnTo>
                    <a:pt x="517347" y="857251"/>
                  </a:lnTo>
                  <a:lnTo>
                    <a:pt x="514176" y="854393"/>
                  </a:lnTo>
                  <a:lnTo>
                    <a:pt x="511004" y="852488"/>
                  </a:lnTo>
                  <a:lnTo>
                    <a:pt x="507833" y="850583"/>
                  </a:lnTo>
                  <a:lnTo>
                    <a:pt x="504661" y="849313"/>
                  </a:lnTo>
                  <a:lnTo>
                    <a:pt x="501807" y="848361"/>
                  </a:lnTo>
                  <a:lnTo>
                    <a:pt x="499270" y="847726"/>
                  </a:lnTo>
                  <a:lnTo>
                    <a:pt x="496099" y="847408"/>
                  </a:lnTo>
                  <a:lnTo>
                    <a:pt x="493561" y="847408"/>
                  </a:lnTo>
                  <a:close/>
                  <a:moveTo>
                    <a:pt x="1304925" y="828675"/>
                  </a:moveTo>
                  <a:lnTo>
                    <a:pt x="1476375" y="828675"/>
                  </a:lnTo>
                  <a:lnTo>
                    <a:pt x="1476375" y="1252538"/>
                  </a:lnTo>
                  <a:lnTo>
                    <a:pt x="1304925" y="1252538"/>
                  </a:lnTo>
                  <a:lnTo>
                    <a:pt x="1304925" y="828675"/>
                  </a:lnTo>
                  <a:close/>
                  <a:moveTo>
                    <a:pt x="634055" y="655638"/>
                  </a:moveTo>
                  <a:lnTo>
                    <a:pt x="641349" y="655638"/>
                  </a:lnTo>
                  <a:lnTo>
                    <a:pt x="648644" y="655638"/>
                  </a:lnTo>
                  <a:lnTo>
                    <a:pt x="655938" y="655956"/>
                  </a:lnTo>
                  <a:lnTo>
                    <a:pt x="662915" y="656591"/>
                  </a:lnTo>
                  <a:lnTo>
                    <a:pt x="669892" y="657226"/>
                  </a:lnTo>
                  <a:lnTo>
                    <a:pt x="677187" y="658178"/>
                  </a:lnTo>
                  <a:lnTo>
                    <a:pt x="684164" y="659766"/>
                  </a:lnTo>
                  <a:lnTo>
                    <a:pt x="691141" y="661036"/>
                  </a:lnTo>
                  <a:lnTo>
                    <a:pt x="698118" y="662623"/>
                  </a:lnTo>
                  <a:lnTo>
                    <a:pt x="704778" y="664211"/>
                  </a:lnTo>
                  <a:lnTo>
                    <a:pt x="711438" y="666433"/>
                  </a:lnTo>
                  <a:lnTo>
                    <a:pt x="718415" y="668338"/>
                  </a:lnTo>
                  <a:lnTo>
                    <a:pt x="724758" y="670878"/>
                  </a:lnTo>
                  <a:lnTo>
                    <a:pt x="731418" y="673418"/>
                  </a:lnTo>
                  <a:lnTo>
                    <a:pt x="737761" y="676276"/>
                  </a:lnTo>
                  <a:lnTo>
                    <a:pt x="744421" y="679133"/>
                  </a:lnTo>
                  <a:lnTo>
                    <a:pt x="750446" y="682308"/>
                  </a:lnTo>
                  <a:lnTo>
                    <a:pt x="763132" y="688976"/>
                  </a:lnTo>
                  <a:lnTo>
                    <a:pt x="775500" y="696596"/>
                  </a:lnTo>
                  <a:lnTo>
                    <a:pt x="787235" y="704533"/>
                  </a:lnTo>
                  <a:lnTo>
                    <a:pt x="798652" y="713423"/>
                  </a:lnTo>
                  <a:lnTo>
                    <a:pt x="809435" y="722631"/>
                  </a:lnTo>
                  <a:lnTo>
                    <a:pt x="819900" y="732791"/>
                  </a:lnTo>
                  <a:lnTo>
                    <a:pt x="830049" y="743586"/>
                  </a:lnTo>
                  <a:lnTo>
                    <a:pt x="839880" y="754698"/>
                  </a:lnTo>
                  <a:lnTo>
                    <a:pt x="849394" y="766446"/>
                  </a:lnTo>
                  <a:lnTo>
                    <a:pt x="858274" y="778511"/>
                  </a:lnTo>
                  <a:lnTo>
                    <a:pt x="866520" y="791211"/>
                  </a:lnTo>
                  <a:lnTo>
                    <a:pt x="874449" y="804546"/>
                  </a:lnTo>
                  <a:lnTo>
                    <a:pt x="881743" y="818198"/>
                  </a:lnTo>
                  <a:lnTo>
                    <a:pt x="888403" y="832168"/>
                  </a:lnTo>
                  <a:lnTo>
                    <a:pt x="894746" y="847091"/>
                  </a:lnTo>
                  <a:lnTo>
                    <a:pt x="900137" y="861696"/>
                  </a:lnTo>
                  <a:lnTo>
                    <a:pt x="905529" y="876936"/>
                  </a:lnTo>
                  <a:lnTo>
                    <a:pt x="909651" y="892811"/>
                  </a:lnTo>
                  <a:lnTo>
                    <a:pt x="913457" y="908686"/>
                  </a:lnTo>
                  <a:lnTo>
                    <a:pt x="916946" y="924878"/>
                  </a:lnTo>
                  <a:lnTo>
                    <a:pt x="919166" y="941706"/>
                  </a:lnTo>
                  <a:lnTo>
                    <a:pt x="921068" y="958533"/>
                  </a:lnTo>
                  <a:lnTo>
                    <a:pt x="922020" y="975678"/>
                  </a:lnTo>
                  <a:lnTo>
                    <a:pt x="922337" y="992823"/>
                  </a:lnTo>
                  <a:lnTo>
                    <a:pt x="922337" y="1002031"/>
                  </a:lnTo>
                  <a:lnTo>
                    <a:pt x="922020" y="1010921"/>
                  </a:lnTo>
                  <a:lnTo>
                    <a:pt x="921386" y="1019811"/>
                  </a:lnTo>
                  <a:lnTo>
                    <a:pt x="920434" y="1028384"/>
                  </a:lnTo>
                  <a:lnTo>
                    <a:pt x="919483" y="1037274"/>
                  </a:lnTo>
                  <a:lnTo>
                    <a:pt x="918214" y="1045846"/>
                  </a:lnTo>
                  <a:lnTo>
                    <a:pt x="916628" y="1054419"/>
                  </a:lnTo>
                  <a:lnTo>
                    <a:pt x="915043" y="1062674"/>
                  </a:lnTo>
                  <a:lnTo>
                    <a:pt x="912823" y="1070929"/>
                  </a:lnTo>
                  <a:lnTo>
                    <a:pt x="910603" y="1079501"/>
                  </a:lnTo>
                  <a:lnTo>
                    <a:pt x="908383" y="1087756"/>
                  </a:lnTo>
                  <a:lnTo>
                    <a:pt x="906163" y="1095694"/>
                  </a:lnTo>
                  <a:lnTo>
                    <a:pt x="903309" y="1103631"/>
                  </a:lnTo>
                  <a:lnTo>
                    <a:pt x="900137" y="1111569"/>
                  </a:lnTo>
                  <a:lnTo>
                    <a:pt x="897283" y="1119189"/>
                  </a:lnTo>
                  <a:lnTo>
                    <a:pt x="894111" y="1126809"/>
                  </a:lnTo>
                  <a:lnTo>
                    <a:pt x="887134" y="1141731"/>
                  </a:lnTo>
                  <a:lnTo>
                    <a:pt x="879523" y="1156336"/>
                  </a:lnTo>
                  <a:lnTo>
                    <a:pt x="871277" y="1170624"/>
                  </a:lnTo>
                  <a:lnTo>
                    <a:pt x="862714" y="1184276"/>
                  </a:lnTo>
                  <a:lnTo>
                    <a:pt x="853517" y="1197611"/>
                  </a:lnTo>
                  <a:lnTo>
                    <a:pt x="843686" y="1209994"/>
                  </a:lnTo>
                  <a:lnTo>
                    <a:pt x="833854" y="1222376"/>
                  </a:lnTo>
                  <a:lnTo>
                    <a:pt x="823389" y="1233806"/>
                  </a:lnTo>
                  <a:lnTo>
                    <a:pt x="812606" y="1244919"/>
                  </a:lnTo>
                  <a:lnTo>
                    <a:pt x="801823" y="1255396"/>
                  </a:lnTo>
                  <a:lnTo>
                    <a:pt x="790406" y="1265239"/>
                  </a:lnTo>
                  <a:lnTo>
                    <a:pt x="778989" y="1274446"/>
                  </a:lnTo>
                  <a:lnTo>
                    <a:pt x="767255" y="1282701"/>
                  </a:lnTo>
                  <a:lnTo>
                    <a:pt x="755521" y="1290956"/>
                  </a:lnTo>
                  <a:lnTo>
                    <a:pt x="743786" y="1298259"/>
                  </a:lnTo>
                  <a:lnTo>
                    <a:pt x="732052" y="1304609"/>
                  </a:lnTo>
                  <a:lnTo>
                    <a:pt x="720318" y="1310641"/>
                  </a:lnTo>
                  <a:lnTo>
                    <a:pt x="708584" y="1315721"/>
                  </a:lnTo>
                  <a:lnTo>
                    <a:pt x="696849" y="1320166"/>
                  </a:lnTo>
                  <a:lnTo>
                    <a:pt x="685432" y="1323659"/>
                  </a:lnTo>
                  <a:lnTo>
                    <a:pt x="674015" y="1326516"/>
                  </a:lnTo>
                  <a:lnTo>
                    <a:pt x="662915" y="1328421"/>
                  </a:lnTo>
                  <a:lnTo>
                    <a:pt x="657207" y="1329374"/>
                  </a:lnTo>
                  <a:lnTo>
                    <a:pt x="652132" y="1329691"/>
                  </a:lnTo>
                  <a:lnTo>
                    <a:pt x="646424" y="1330009"/>
                  </a:lnTo>
                  <a:lnTo>
                    <a:pt x="641349" y="1330326"/>
                  </a:lnTo>
                  <a:lnTo>
                    <a:pt x="635958" y="1330009"/>
                  </a:lnTo>
                  <a:lnTo>
                    <a:pt x="630884" y="1329691"/>
                  </a:lnTo>
                  <a:lnTo>
                    <a:pt x="625492" y="1329374"/>
                  </a:lnTo>
                  <a:lnTo>
                    <a:pt x="620101" y="1328421"/>
                  </a:lnTo>
                  <a:lnTo>
                    <a:pt x="609001" y="1326516"/>
                  </a:lnTo>
                  <a:lnTo>
                    <a:pt x="597584" y="1323659"/>
                  </a:lnTo>
                  <a:lnTo>
                    <a:pt x="585850" y="1320166"/>
                  </a:lnTo>
                  <a:lnTo>
                    <a:pt x="574433" y="1315721"/>
                  </a:lnTo>
                  <a:lnTo>
                    <a:pt x="562698" y="1310641"/>
                  </a:lnTo>
                  <a:lnTo>
                    <a:pt x="550647" y="1304609"/>
                  </a:lnTo>
                  <a:lnTo>
                    <a:pt x="538913" y="1298259"/>
                  </a:lnTo>
                  <a:lnTo>
                    <a:pt x="527179" y="1290956"/>
                  </a:lnTo>
                  <a:lnTo>
                    <a:pt x="515444" y="1282701"/>
                  </a:lnTo>
                  <a:lnTo>
                    <a:pt x="503710" y="1274446"/>
                  </a:lnTo>
                  <a:lnTo>
                    <a:pt x="492293" y="1265239"/>
                  </a:lnTo>
                  <a:lnTo>
                    <a:pt x="481193" y="1255396"/>
                  </a:lnTo>
                  <a:lnTo>
                    <a:pt x="470093" y="1244919"/>
                  </a:lnTo>
                  <a:lnTo>
                    <a:pt x="459310" y="1233806"/>
                  </a:lnTo>
                  <a:lnTo>
                    <a:pt x="448845" y="1222376"/>
                  </a:lnTo>
                  <a:lnTo>
                    <a:pt x="438696" y="1209994"/>
                  </a:lnTo>
                  <a:lnTo>
                    <a:pt x="429499" y="1197611"/>
                  </a:lnTo>
                  <a:lnTo>
                    <a:pt x="419985" y="1184276"/>
                  </a:lnTo>
                  <a:lnTo>
                    <a:pt x="411422" y="1170624"/>
                  </a:lnTo>
                  <a:lnTo>
                    <a:pt x="403176" y="1156336"/>
                  </a:lnTo>
                  <a:lnTo>
                    <a:pt x="395565" y="1141731"/>
                  </a:lnTo>
                  <a:lnTo>
                    <a:pt x="388588" y="1126809"/>
                  </a:lnTo>
                  <a:lnTo>
                    <a:pt x="385416" y="1119189"/>
                  </a:lnTo>
                  <a:lnTo>
                    <a:pt x="382245" y="1111569"/>
                  </a:lnTo>
                  <a:lnTo>
                    <a:pt x="379390" y="1103631"/>
                  </a:lnTo>
                  <a:lnTo>
                    <a:pt x="376853" y="1095694"/>
                  </a:lnTo>
                  <a:lnTo>
                    <a:pt x="374316" y="1087756"/>
                  </a:lnTo>
                  <a:lnTo>
                    <a:pt x="372096" y="1079501"/>
                  </a:lnTo>
                  <a:lnTo>
                    <a:pt x="369559" y="1070929"/>
                  </a:lnTo>
                  <a:lnTo>
                    <a:pt x="367656" y="1062674"/>
                  </a:lnTo>
                  <a:lnTo>
                    <a:pt x="366071" y="1054419"/>
                  </a:lnTo>
                  <a:lnTo>
                    <a:pt x="364485" y="1045846"/>
                  </a:lnTo>
                  <a:lnTo>
                    <a:pt x="363216" y="1037274"/>
                  </a:lnTo>
                  <a:lnTo>
                    <a:pt x="362265" y="1028384"/>
                  </a:lnTo>
                  <a:lnTo>
                    <a:pt x="361313" y="1019811"/>
                  </a:lnTo>
                  <a:lnTo>
                    <a:pt x="360996" y="1010921"/>
                  </a:lnTo>
                  <a:lnTo>
                    <a:pt x="360362" y="1002031"/>
                  </a:lnTo>
                  <a:lnTo>
                    <a:pt x="360362" y="992823"/>
                  </a:lnTo>
                  <a:lnTo>
                    <a:pt x="360679" y="975678"/>
                  </a:lnTo>
                  <a:lnTo>
                    <a:pt x="361948" y="958533"/>
                  </a:lnTo>
                  <a:lnTo>
                    <a:pt x="363533" y="941706"/>
                  </a:lnTo>
                  <a:lnTo>
                    <a:pt x="366071" y="924878"/>
                  </a:lnTo>
                  <a:lnTo>
                    <a:pt x="368925" y="908686"/>
                  </a:lnTo>
                  <a:lnTo>
                    <a:pt x="373048" y="892811"/>
                  </a:lnTo>
                  <a:lnTo>
                    <a:pt x="377171" y="876936"/>
                  </a:lnTo>
                  <a:lnTo>
                    <a:pt x="382245" y="861696"/>
                  </a:lnTo>
                  <a:lnTo>
                    <a:pt x="387953" y="847091"/>
                  </a:lnTo>
                  <a:lnTo>
                    <a:pt x="393979" y="832168"/>
                  </a:lnTo>
                  <a:lnTo>
                    <a:pt x="400956" y="818198"/>
                  </a:lnTo>
                  <a:lnTo>
                    <a:pt x="408568" y="804546"/>
                  </a:lnTo>
                  <a:lnTo>
                    <a:pt x="416179" y="791211"/>
                  </a:lnTo>
                  <a:lnTo>
                    <a:pt x="424425" y="778511"/>
                  </a:lnTo>
                  <a:lnTo>
                    <a:pt x="433305" y="766446"/>
                  </a:lnTo>
                  <a:lnTo>
                    <a:pt x="442819" y="754698"/>
                  </a:lnTo>
                  <a:lnTo>
                    <a:pt x="452650" y="743586"/>
                  </a:lnTo>
                  <a:lnTo>
                    <a:pt x="462482" y="732791"/>
                  </a:lnTo>
                  <a:lnTo>
                    <a:pt x="473264" y="722631"/>
                  </a:lnTo>
                  <a:lnTo>
                    <a:pt x="484047" y="713423"/>
                  </a:lnTo>
                  <a:lnTo>
                    <a:pt x="495464" y="704533"/>
                  </a:lnTo>
                  <a:lnTo>
                    <a:pt x="507516" y="696596"/>
                  </a:lnTo>
                  <a:lnTo>
                    <a:pt x="519567" y="688976"/>
                  </a:lnTo>
                  <a:lnTo>
                    <a:pt x="531936" y="682308"/>
                  </a:lnTo>
                  <a:lnTo>
                    <a:pt x="538278" y="679133"/>
                  </a:lnTo>
                  <a:lnTo>
                    <a:pt x="544938" y="676276"/>
                  </a:lnTo>
                  <a:lnTo>
                    <a:pt x="551281" y="673418"/>
                  </a:lnTo>
                  <a:lnTo>
                    <a:pt x="557941" y="670878"/>
                  </a:lnTo>
                  <a:lnTo>
                    <a:pt x="564284" y="668338"/>
                  </a:lnTo>
                  <a:lnTo>
                    <a:pt x="571261" y="666433"/>
                  </a:lnTo>
                  <a:lnTo>
                    <a:pt x="577921" y="664211"/>
                  </a:lnTo>
                  <a:lnTo>
                    <a:pt x="584898" y="662623"/>
                  </a:lnTo>
                  <a:lnTo>
                    <a:pt x="591875" y="661036"/>
                  </a:lnTo>
                  <a:lnTo>
                    <a:pt x="598535" y="659766"/>
                  </a:lnTo>
                  <a:lnTo>
                    <a:pt x="605830" y="658178"/>
                  </a:lnTo>
                  <a:lnTo>
                    <a:pt x="612490" y="657226"/>
                  </a:lnTo>
                  <a:lnTo>
                    <a:pt x="619784" y="656591"/>
                  </a:lnTo>
                  <a:lnTo>
                    <a:pt x="627078" y="655956"/>
                  </a:lnTo>
                  <a:lnTo>
                    <a:pt x="634055" y="655638"/>
                  </a:lnTo>
                  <a:close/>
                  <a:moveTo>
                    <a:pt x="1604962" y="463550"/>
                  </a:moveTo>
                  <a:lnTo>
                    <a:pt x="1776412" y="463550"/>
                  </a:lnTo>
                  <a:lnTo>
                    <a:pt x="1776412" y="1252538"/>
                  </a:lnTo>
                  <a:lnTo>
                    <a:pt x="1604962" y="1252538"/>
                  </a:lnTo>
                  <a:lnTo>
                    <a:pt x="1604962" y="463550"/>
                  </a:lnTo>
                  <a:close/>
                  <a:moveTo>
                    <a:pt x="0" y="0"/>
                  </a:moveTo>
                  <a:lnTo>
                    <a:pt x="2125663" y="0"/>
                  </a:lnTo>
                  <a:lnTo>
                    <a:pt x="2125663" y="171553"/>
                  </a:lnTo>
                  <a:lnTo>
                    <a:pt x="2039621" y="171553"/>
                  </a:lnTo>
                  <a:lnTo>
                    <a:pt x="2039621" y="1577975"/>
                  </a:lnTo>
                  <a:lnTo>
                    <a:pt x="1252220" y="1577975"/>
                  </a:lnTo>
                  <a:lnTo>
                    <a:pt x="1252220" y="1449310"/>
                  </a:lnTo>
                  <a:lnTo>
                    <a:pt x="1911033" y="1449310"/>
                  </a:lnTo>
                  <a:lnTo>
                    <a:pt x="1911033" y="171553"/>
                  </a:lnTo>
                  <a:lnTo>
                    <a:pt x="195263" y="171553"/>
                  </a:lnTo>
                  <a:lnTo>
                    <a:pt x="195263" y="1249164"/>
                  </a:lnTo>
                  <a:lnTo>
                    <a:pt x="66675" y="1249164"/>
                  </a:lnTo>
                  <a:lnTo>
                    <a:pt x="66675" y="171553"/>
                  </a:lnTo>
                  <a:lnTo>
                    <a:pt x="0" y="171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" name="文本框 9"/>
            <p:cNvSpPr txBox="1"/>
            <p:nvPr/>
          </p:nvSpPr>
          <p:spPr>
            <a:xfrm>
              <a:off x="4069236" y="3998906"/>
              <a:ext cx="1576474" cy="315471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lvl="1"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企业荣誉</a:t>
              </a:r>
            </a:p>
          </p:txBody>
        </p:sp>
        <p:sp>
          <p:nvSpPr>
            <p:cNvPr id="27" name="文本框 9"/>
            <p:cNvSpPr txBox="1"/>
            <p:nvPr/>
          </p:nvSpPr>
          <p:spPr>
            <a:xfrm>
              <a:off x="4069234" y="4336458"/>
              <a:ext cx="2312452" cy="253916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lvl="1"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微软雅黑 Light" panose="020B0502040204020203" charset="-122"/>
                  <a:ea typeface="微软雅黑 Light" panose="020B0502040204020203" charset="-122"/>
                </a:rPr>
                <a:t>累计获得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 Light" panose="020B0502040204020203" charset="-122"/>
                  <a:ea typeface="微软雅黑 Light" panose="020B0502040204020203" charset="-122"/>
                </a:rPr>
                <a:t>20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 Light" panose="020B0502040204020203" charset="-122"/>
                  <a:ea typeface="微软雅黑 Light" panose="020B0502040204020203" charset="-122"/>
                </a:rPr>
                <a:t>余各类行业奖项</a:t>
              </a:r>
            </a:p>
          </p:txBody>
        </p:sp>
        <p:sp>
          <p:nvSpPr>
            <p:cNvPr id="46" name="椭圆 45"/>
            <p:cNvSpPr/>
            <p:nvPr/>
          </p:nvSpPr>
          <p:spPr>
            <a:xfrm>
              <a:off x="3441006" y="4040002"/>
              <a:ext cx="560778" cy="560778"/>
            </a:xfrm>
            <a:prstGeom prst="ellipse">
              <a:avLst/>
            </a:prstGeom>
            <a:noFill/>
            <a:ln w="63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 Light" panose="020B0502040204020203" charset="-122"/>
                <a:cs typeface="+mn-cs"/>
              </a:endParaRPr>
            </a:p>
          </p:txBody>
        </p:sp>
        <p:cxnSp>
          <p:nvCxnSpPr>
            <p:cNvPr id="51" name="直接连接符 50"/>
            <p:cNvCxnSpPr/>
            <p:nvPr/>
          </p:nvCxnSpPr>
          <p:spPr>
            <a:xfrm flipV="1">
              <a:off x="3718226" y="3609975"/>
              <a:ext cx="0" cy="486468"/>
            </a:xfrm>
            <a:prstGeom prst="line">
              <a:avLst/>
            </a:prstGeom>
            <a:ln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</a:gsLst>
                <a:lin ang="5400000" scaled="1"/>
              </a:gra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8544600" y="3757119"/>
            <a:ext cx="2780763" cy="1132156"/>
            <a:chOff x="6581255" y="3468624"/>
            <a:chExt cx="2780763" cy="1132156"/>
          </a:xfrm>
        </p:grpSpPr>
        <p:sp>
          <p:nvSpPr>
            <p:cNvPr id="22" name="KSO_Shape"/>
            <p:cNvSpPr/>
            <p:nvPr/>
          </p:nvSpPr>
          <p:spPr bwMode="auto">
            <a:xfrm>
              <a:off x="6728015" y="4206807"/>
              <a:ext cx="267258" cy="227168"/>
            </a:xfrm>
            <a:custGeom>
              <a:avLst/>
              <a:gdLst>
                <a:gd name="T0" fmla="*/ 1221908 w 2276475"/>
                <a:gd name="T1" fmla="*/ 1328927 h 1936751"/>
                <a:gd name="T2" fmla="*/ 1196654 w 2276475"/>
                <a:gd name="T3" fmla="*/ 1388292 h 1936751"/>
                <a:gd name="T4" fmla="*/ 691864 w 2276475"/>
                <a:gd name="T5" fmla="*/ 1376845 h 1936751"/>
                <a:gd name="T6" fmla="*/ 695585 w 2276475"/>
                <a:gd name="T7" fmla="*/ 1314285 h 1936751"/>
                <a:gd name="T8" fmla="*/ 1104489 w 2276475"/>
                <a:gd name="T9" fmla="*/ 1115137 h 1936751"/>
                <a:gd name="T10" fmla="*/ 1117497 w 2276475"/>
                <a:gd name="T11" fmla="*/ 1168850 h 1936751"/>
                <a:gd name="T12" fmla="*/ 811396 w 2276475"/>
                <a:gd name="T13" fmla="*/ 1188695 h 1936751"/>
                <a:gd name="T14" fmla="*/ 783254 w 2276475"/>
                <a:gd name="T15" fmla="*/ 1141068 h 1936751"/>
                <a:gd name="T16" fmla="*/ 309026 w 2276475"/>
                <a:gd name="T17" fmla="*/ 898551 h 1936751"/>
                <a:gd name="T18" fmla="*/ 798665 w 2276475"/>
                <a:gd name="T19" fmla="*/ 935449 h 1936751"/>
                <a:gd name="T20" fmla="*/ 759855 w 2276475"/>
                <a:gd name="T21" fmla="*/ 989335 h 1936751"/>
                <a:gd name="T22" fmla="*/ 259317 w 2276475"/>
                <a:gd name="T23" fmla="*/ 967303 h 1936751"/>
                <a:gd name="T24" fmla="*/ 277393 w 2276475"/>
                <a:gd name="T25" fmla="*/ 906514 h 1936751"/>
                <a:gd name="T26" fmla="*/ 1086287 w 2276475"/>
                <a:gd name="T27" fmla="*/ 817903 h 1936751"/>
                <a:gd name="T28" fmla="*/ 1028372 w 2276475"/>
                <a:gd name="T29" fmla="*/ 919230 h 1936751"/>
                <a:gd name="T30" fmla="*/ 999280 w 2276475"/>
                <a:gd name="T31" fmla="*/ 917630 h 1936751"/>
                <a:gd name="T32" fmla="*/ 289574 w 2276475"/>
                <a:gd name="T33" fmla="*/ 706099 h 1936751"/>
                <a:gd name="T34" fmla="*/ 590631 w 2276475"/>
                <a:gd name="T35" fmla="*/ 735033 h 1936751"/>
                <a:gd name="T36" fmla="*/ 567535 w 2276475"/>
                <a:gd name="T37" fmla="*/ 784938 h 1936751"/>
                <a:gd name="T38" fmla="*/ 259309 w 2276475"/>
                <a:gd name="T39" fmla="*/ 770073 h 1936751"/>
                <a:gd name="T40" fmla="*/ 267273 w 2276475"/>
                <a:gd name="T41" fmla="*/ 715124 h 1936751"/>
                <a:gd name="T42" fmla="*/ 836933 w 2276475"/>
                <a:gd name="T43" fmla="*/ 505684 h 1936751"/>
                <a:gd name="T44" fmla="*/ 846494 w 2276475"/>
                <a:gd name="T45" fmla="*/ 574170 h 1936751"/>
                <a:gd name="T46" fmla="*/ 268069 w 2276475"/>
                <a:gd name="T47" fmla="*/ 592752 h 1936751"/>
                <a:gd name="T48" fmla="*/ 238855 w 2276475"/>
                <a:gd name="T49" fmla="*/ 530105 h 1936751"/>
                <a:gd name="T50" fmla="*/ 1467818 w 2276475"/>
                <a:gd name="T51" fmla="*/ 344025 h 1936751"/>
                <a:gd name="T52" fmla="*/ 1566759 w 2276475"/>
                <a:gd name="T53" fmla="*/ 428438 h 1936751"/>
                <a:gd name="T54" fmla="*/ 1578461 w 2276475"/>
                <a:gd name="T55" fmla="*/ 479936 h 1936751"/>
                <a:gd name="T56" fmla="*/ 1197862 w 2276475"/>
                <a:gd name="T57" fmla="*/ 846789 h 1936751"/>
                <a:gd name="T58" fmla="*/ 1138817 w 2276475"/>
                <a:gd name="T59" fmla="*/ 842806 h 1936751"/>
                <a:gd name="T60" fmla="*/ 1093869 w 2276475"/>
                <a:gd name="T61" fmla="*/ 799538 h 1936751"/>
                <a:gd name="T62" fmla="*/ 1075782 w 2276475"/>
                <a:gd name="T63" fmla="*/ 737423 h 1936751"/>
                <a:gd name="T64" fmla="*/ 1456382 w 2276475"/>
                <a:gd name="T65" fmla="*/ 344821 h 1936751"/>
                <a:gd name="T66" fmla="*/ 199469 w 2276475"/>
                <a:gd name="T67" fmla="*/ 367345 h 1936751"/>
                <a:gd name="T68" fmla="*/ 114475 w 2276475"/>
                <a:gd name="T69" fmla="*/ 448541 h 1936751"/>
                <a:gd name="T70" fmla="*/ 103321 w 2276475"/>
                <a:gd name="T71" fmla="*/ 1407238 h 1936751"/>
                <a:gd name="T72" fmla="*/ 171315 w 2276475"/>
                <a:gd name="T73" fmla="*/ 1503559 h 1936751"/>
                <a:gd name="T74" fmla="*/ 1382734 w 2276475"/>
                <a:gd name="T75" fmla="*/ 1530890 h 1936751"/>
                <a:gd name="T76" fmla="*/ 1488975 w 2276475"/>
                <a:gd name="T77" fmla="*/ 1477289 h 1936751"/>
                <a:gd name="T78" fmla="*/ 1531737 w 2276475"/>
                <a:gd name="T79" fmla="*/ 1365845 h 1936751"/>
                <a:gd name="T80" fmla="*/ 1605841 w 2276475"/>
                <a:gd name="T81" fmla="*/ 1539381 h 1936751"/>
                <a:gd name="T82" fmla="*/ 1513146 w 2276475"/>
                <a:gd name="T83" fmla="*/ 1611821 h 1936751"/>
                <a:gd name="T84" fmla="*/ 101461 w 2276475"/>
                <a:gd name="T85" fmla="*/ 1605982 h 1936751"/>
                <a:gd name="T86" fmla="*/ 16468 w 2276475"/>
                <a:gd name="T87" fmla="*/ 1525317 h 1936751"/>
                <a:gd name="T88" fmla="*/ 5312 w 2276475"/>
                <a:gd name="T89" fmla="*/ 391226 h 1936751"/>
                <a:gd name="T90" fmla="*/ 73307 w 2276475"/>
                <a:gd name="T91" fmla="*/ 295170 h 1936751"/>
                <a:gd name="T92" fmla="*/ 1746529 w 2276475"/>
                <a:gd name="T93" fmla="*/ 88926 h 1936751"/>
                <a:gd name="T94" fmla="*/ 1805153 w 2276475"/>
                <a:gd name="T95" fmla="*/ 114614 h 1936751"/>
                <a:gd name="T96" fmla="*/ 1838312 w 2276475"/>
                <a:gd name="T97" fmla="*/ 176846 h 1936751"/>
                <a:gd name="T98" fmla="*/ 1821600 w 2276475"/>
                <a:gd name="T99" fmla="*/ 237490 h 1936751"/>
                <a:gd name="T100" fmla="*/ 1620792 w 2276475"/>
                <a:gd name="T101" fmla="*/ 421806 h 1936751"/>
                <a:gd name="T102" fmla="*/ 1543068 w 2276475"/>
                <a:gd name="T103" fmla="*/ 339447 h 1936751"/>
                <a:gd name="T104" fmla="*/ 1506460 w 2276475"/>
                <a:gd name="T105" fmla="*/ 289925 h 1936751"/>
                <a:gd name="T106" fmla="*/ 1716818 w 2276475"/>
                <a:gd name="T107" fmla="*/ 92634 h 1936751"/>
                <a:gd name="T108" fmla="*/ 1893521 w 2276475"/>
                <a:gd name="T109" fmla="*/ 35131 h 1936751"/>
                <a:gd name="T110" fmla="*/ 1889783 w 2276475"/>
                <a:gd name="T111" fmla="*/ 106078 h 1936751"/>
                <a:gd name="T112" fmla="*/ 1844400 w 2276475"/>
                <a:gd name="T113" fmla="*/ 105545 h 1936751"/>
                <a:gd name="T114" fmla="*/ 1793944 w 2276475"/>
                <a:gd name="T115" fmla="*/ 59669 h 1936751"/>
                <a:gd name="T116" fmla="*/ 1847069 w 2276475"/>
                <a:gd name="T117" fmla="*/ 16194 h 1936751"/>
                <a:gd name="T118" fmla="*/ 1697756 w 2276475"/>
                <a:gd name="T119" fmla="*/ 22017 h 1936751"/>
                <a:gd name="T120" fmla="*/ 1364698 w 2276475"/>
                <a:gd name="T121" fmla="*/ 383050 h 1936751"/>
                <a:gd name="T122" fmla="*/ 1317840 w 2276475"/>
                <a:gd name="T123" fmla="*/ 375887 h 1936751"/>
                <a:gd name="T124" fmla="*/ 1320237 w 2276475"/>
                <a:gd name="T125" fmla="*/ 329200 h 19367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6475" h="1936751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6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5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6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" name="文本框 9"/>
            <p:cNvSpPr txBox="1"/>
            <p:nvPr/>
          </p:nvSpPr>
          <p:spPr>
            <a:xfrm>
              <a:off x="7184282" y="3998906"/>
              <a:ext cx="1401998" cy="315471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服务前景</a:t>
              </a:r>
            </a:p>
          </p:txBody>
        </p:sp>
        <p:sp>
          <p:nvSpPr>
            <p:cNvPr id="31" name="文本框 9"/>
            <p:cNvSpPr txBox="1"/>
            <p:nvPr/>
          </p:nvSpPr>
          <p:spPr>
            <a:xfrm>
              <a:off x="7184282" y="4333711"/>
              <a:ext cx="2177736" cy="253916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lvl="1"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微软雅黑 Light" panose="020B0502040204020203" charset="-122"/>
                  <a:ea typeface="微软雅黑 Light" panose="020B0502040204020203" charset="-122"/>
                </a:rPr>
                <a:t>根据数据挖掘客户需求</a:t>
              </a:r>
            </a:p>
          </p:txBody>
        </p:sp>
        <p:sp>
          <p:nvSpPr>
            <p:cNvPr id="47" name="椭圆 46"/>
            <p:cNvSpPr/>
            <p:nvPr/>
          </p:nvSpPr>
          <p:spPr>
            <a:xfrm>
              <a:off x="6581255" y="4040002"/>
              <a:ext cx="560778" cy="560778"/>
            </a:xfrm>
            <a:prstGeom prst="ellipse">
              <a:avLst/>
            </a:prstGeom>
            <a:noFill/>
            <a:ln w="63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 Light" panose="020B0502040204020203" charset="-122"/>
                <a:cs typeface="+mn-cs"/>
              </a:endParaRPr>
            </a:p>
          </p:txBody>
        </p:sp>
        <p:cxnSp>
          <p:nvCxnSpPr>
            <p:cNvPr id="52" name="直接连接符 51"/>
            <p:cNvCxnSpPr/>
            <p:nvPr/>
          </p:nvCxnSpPr>
          <p:spPr>
            <a:xfrm flipV="1">
              <a:off x="6888146" y="3468624"/>
              <a:ext cx="0" cy="627819"/>
            </a:xfrm>
            <a:prstGeom prst="line">
              <a:avLst/>
            </a:prstGeom>
            <a:ln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</a:gsLst>
                <a:lin ang="5400000" scaled="1"/>
              </a:gra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/>
        </p:nvGrpSpPr>
        <p:grpSpPr>
          <a:xfrm>
            <a:off x="1638515" y="2651866"/>
            <a:ext cx="2545129" cy="995571"/>
            <a:chOff x="1420801" y="2347068"/>
            <a:chExt cx="2545129" cy="995571"/>
          </a:xfrm>
        </p:grpSpPr>
        <p:sp>
          <p:nvSpPr>
            <p:cNvPr id="24" name="文本框 9"/>
            <p:cNvSpPr txBox="1"/>
            <p:nvPr/>
          </p:nvSpPr>
          <p:spPr>
            <a:xfrm>
              <a:off x="2029987" y="2347068"/>
              <a:ext cx="1152238" cy="315471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lvl="1"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企业发展</a:t>
              </a:r>
            </a:p>
          </p:txBody>
        </p:sp>
        <p:sp>
          <p:nvSpPr>
            <p:cNvPr id="25" name="文本框 9"/>
            <p:cNvSpPr txBox="1"/>
            <p:nvPr/>
          </p:nvSpPr>
          <p:spPr>
            <a:xfrm>
              <a:off x="2029986" y="2681873"/>
              <a:ext cx="1935944" cy="253916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lvl="1"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微软雅黑 Light" panose="020B0502040204020203" charset="-122"/>
                  <a:ea typeface="微软雅黑 Light" panose="020B0502040204020203" charset="-122"/>
                </a:rPr>
                <a:t>成立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 Light" panose="020B0502040204020203" charset="-122"/>
                  <a:ea typeface="微软雅黑 Light" panose="020B0502040204020203" charset="-122"/>
                </a:rPr>
                <a:t>10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 Light" panose="020B0502040204020203" charset="-122"/>
                  <a:ea typeface="微软雅黑 Light" panose="020B0502040204020203" charset="-122"/>
                </a:rPr>
                <a:t>余载，行业领军者</a:t>
              </a:r>
            </a:p>
          </p:txBody>
        </p:sp>
        <p:sp>
          <p:nvSpPr>
            <p:cNvPr id="43" name="椭圆 42"/>
            <p:cNvSpPr/>
            <p:nvPr/>
          </p:nvSpPr>
          <p:spPr>
            <a:xfrm>
              <a:off x="1420801" y="2365302"/>
              <a:ext cx="560778" cy="560778"/>
            </a:xfrm>
            <a:prstGeom prst="ellipse">
              <a:avLst/>
            </a:prstGeom>
            <a:noFill/>
            <a:ln w="63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 Light" panose="020B0502040204020203" charset="-122"/>
                <a:cs typeface="+mn-cs"/>
              </a:endParaRPr>
            </a:p>
          </p:txBody>
        </p:sp>
        <p:cxnSp>
          <p:nvCxnSpPr>
            <p:cNvPr id="48" name="直接连接符 47"/>
            <p:cNvCxnSpPr/>
            <p:nvPr/>
          </p:nvCxnSpPr>
          <p:spPr>
            <a:xfrm>
              <a:off x="1695370" y="2867024"/>
              <a:ext cx="0" cy="475615"/>
            </a:xfrm>
            <a:prstGeom prst="line">
              <a:avLst/>
            </a:prstGeom>
            <a:ln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</a:gsLst>
                <a:lin ang="5400000" scaled="1"/>
              </a:gra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KSO_Shape"/>
            <p:cNvSpPr/>
            <p:nvPr/>
          </p:nvSpPr>
          <p:spPr bwMode="auto">
            <a:xfrm>
              <a:off x="1559720" y="2509879"/>
              <a:ext cx="282940" cy="271624"/>
            </a:xfrm>
            <a:custGeom>
              <a:avLst/>
              <a:gdLst>
                <a:gd name="T0" fmla="*/ 1618108 w 3816350"/>
                <a:gd name="T1" fmla="*/ 3491708 h 3665538"/>
                <a:gd name="T2" fmla="*/ 3711914 w 3816350"/>
                <a:gd name="T3" fmla="*/ 3515947 h 3665538"/>
                <a:gd name="T4" fmla="*/ 1938033 w 3816350"/>
                <a:gd name="T5" fmla="*/ 3320852 h 3665538"/>
                <a:gd name="T6" fmla="*/ 2466975 w 3816350"/>
                <a:gd name="T7" fmla="*/ 3464378 h 3665538"/>
                <a:gd name="T8" fmla="*/ 1420823 w 3816350"/>
                <a:gd name="T9" fmla="*/ 3514907 h 3665538"/>
                <a:gd name="T10" fmla="*/ 1072366 w 3816350"/>
                <a:gd name="T11" fmla="*/ 3448171 h 3665538"/>
                <a:gd name="T12" fmla="*/ 350995 w 3816350"/>
                <a:gd name="T13" fmla="*/ 3613421 h 3665538"/>
                <a:gd name="T14" fmla="*/ 2826009 w 3816350"/>
                <a:gd name="T15" fmla="*/ 3416327 h 3665538"/>
                <a:gd name="T16" fmla="*/ 3710327 w 3816350"/>
                <a:gd name="T17" fmla="*/ 3553504 h 3665538"/>
                <a:gd name="T18" fmla="*/ 1625482 w 3816350"/>
                <a:gd name="T19" fmla="*/ 3379536 h 3665538"/>
                <a:gd name="T20" fmla="*/ 2426374 w 3816350"/>
                <a:gd name="T21" fmla="*/ 3213000 h 3665538"/>
                <a:gd name="T22" fmla="*/ 771525 w 3816350"/>
                <a:gd name="T23" fmla="*/ 3205163 h 3665538"/>
                <a:gd name="T24" fmla="*/ 1067953 w 3816350"/>
                <a:gd name="T25" fmla="*/ 3277053 h 3665538"/>
                <a:gd name="T26" fmla="*/ 784892 w 3816350"/>
                <a:gd name="T27" fmla="*/ 3451540 h 3665538"/>
                <a:gd name="T28" fmla="*/ 2490788 w 3816350"/>
                <a:gd name="T29" fmla="*/ 3116568 h 3665538"/>
                <a:gd name="T30" fmla="*/ 1449375 w 3816350"/>
                <a:gd name="T31" fmla="*/ 3307847 h 3665538"/>
                <a:gd name="T32" fmla="*/ 2434307 w 3816350"/>
                <a:gd name="T33" fmla="*/ 3163198 h 3665538"/>
                <a:gd name="T34" fmla="*/ 3783974 w 3816350"/>
                <a:gd name="T35" fmla="*/ 3278823 h 3665538"/>
                <a:gd name="T36" fmla="*/ 2635250 w 3816350"/>
                <a:gd name="T37" fmla="*/ 3206432 h 3665538"/>
                <a:gd name="T38" fmla="*/ 3815080 w 3816350"/>
                <a:gd name="T39" fmla="*/ 3040062 h 3665538"/>
                <a:gd name="T40" fmla="*/ 2866956 w 3816350"/>
                <a:gd name="T41" fmla="*/ 3006725 h 3665538"/>
                <a:gd name="T42" fmla="*/ 657993 w 3816350"/>
                <a:gd name="T43" fmla="*/ 3196983 h 3665538"/>
                <a:gd name="T44" fmla="*/ 872062 w 3816350"/>
                <a:gd name="T45" fmla="*/ 3214746 h 3665538"/>
                <a:gd name="T46" fmla="*/ 825374 w 3816350"/>
                <a:gd name="T47" fmla="*/ 2994614 h 3665538"/>
                <a:gd name="T48" fmla="*/ 1190307 w 3816350"/>
                <a:gd name="T49" fmla="*/ 3120223 h 3665538"/>
                <a:gd name="T50" fmla="*/ 273368 w 3816350"/>
                <a:gd name="T51" fmla="*/ 3120223 h 3665538"/>
                <a:gd name="T52" fmla="*/ 1472924 w 3816350"/>
                <a:gd name="T53" fmla="*/ 2958852 h 3665538"/>
                <a:gd name="T54" fmla="*/ 2445690 w 3816350"/>
                <a:gd name="T55" fmla="*/ 3096148 h 3665538"/>
                <a:gd name="T56" fmla="*/ 1403350 w 3816350"/>
                <a:gd name="T57" fmla="*/ 2909186 h 3665538"/>
                <a:gd name="T58" fmla="*/ 3767144 w 3816350"/>
                <a:gd name="T59" fmla="*/ 2880042 h 3665538"/>
                <a:gd name="T60" fmla="*/ 2660954 w 3816350"/>
                <a:gd name="T61" fmla="*/ 3062923 h 3665538"/>
                <a:gd name="T62" fmla="*/ 2077078 w 3816350"/>
                <a:gd name="T63" fmla="*/ 2755988 h 3665538"/>
                <a:gd name="T64" fmla="*/ 2064323 w 3816350"/>
                <a:gd name="T65" fmla="*/ 3023556 h 3665538"/>
                <a:gd name="T66" fmla="*/ 1553136 w 3816350"/>
                <a:gd name="T67" fmla="*/ 2926811 h 3665538"/>
                <a:gd name="T68" fmla="*/ 2489519 w 3816350"/>
                <a:gd name="T69" fmla="*/ 2707310 h 3665538"/>
                <a:gd name="T70" fmla="*/ 1846579 w 3816350"/>
                <a:gd name="T71" fmla="*/ 2621224 h 3665538"/>
                <a:gd name="T72" fmla="*/ 3411957 w 3816350"/>
                <a:gd name="T73" fmla="*/ 2738921 h 3665538"/>
                <a:gd name="T74" fmla="*/ 3080259 w 3816350"/>
                <a:gd name="T75" fmla="*/ 2936880 h 3665538"/>
                <a:gd name="T76" fmla="*/ 1829436 w 3816350"/>
                <a:gd name="T77" fmla="*/ 2582778 h 3665538"/>
                <a:gd name="T78" fmla="*/ 1856740 w 3816350"/>
                <a:gd name="T79" fmla="*/ 2801747 h 3665538"/>
                <a:gd name="T80" fmla="*/ 2088516 w 3816350"/>
                <a:gd name="T81" fmla="*/ 2619751 h 3665538"/>
                <a:gd name="T82" fmla="*/ 2403793 w 3816350"/>
                <a:gd name="T83" fmla="*/ 2645568 h 3665538"/>
                <a:gd name="T84" fmla="*/ 1545273 w 3816350"/>
                <a:gd name="T85" fmla="*/ 2758080 h 3665538"/>
                <a:gd name="T86" fmla="*/ 2737140 w 3816350"/>
                <a:gd name="T87" fmla="*/ 2576196 h 3665538"/>
                <a:gd name="T88" fmla="*/ 3655103 w 3816350"/>
                <a:gd name="T89" fmla="*/ 2636838 h 3665538"/>
                <a:gd name="T90" fmla="*/ 2771738 w 3816350"/>
                <a:gd name="T91" fmla="*/ 2448243 h 3665538"/>
                <a:gd name="T92" fmla="*/ 2989478 w 3816350"/>
                <a:gd name="T93" fmla="*/ 2307907 h 3665538"/>
                <a:gd name="T94" fmla="*/ 2867591 w 3816350"/>
                <a:gd name="T95" fmla="*/ 2234247 h 3665538"/>
                <a:gd name="T96" fmla="*/ 3696043 w 3816350"/>
                <a:gd name="T97" fmla="*/ 2367598 h 3665538"/>
                <a:gd name="T98" fmla="*/ 3314856 w 3816350"/>
                <a:gd name="T99" fmla="*/ 1892183 h 3665538"/>
                <a:gd name="T100" fmla="*/ 2974884 w 3816350"/>
                <a:gd name="T101" fmla="*/ 2068371 h 3665538"/>
                <a:gd name="T102" fmla="*/ 3799844 w 3816350"/>
                <a:gd name="T103" fmla="*/ 2062969 h 3665538"/>
                <a:gd name="T104" fmla="*/ 2637789 w 3816350"/>
                <a:gd name="T105" fmla="*/ 2027696 h 3665538"/>
                <a:gd name="T106" fmla="*/ 3189458 w 3816350"/>
                <a:gd name="T107" fmla="*/ 1697313 h 3665538"/>
                <a:gd name="T108" fmla="*/ 3015840 w 3816350"/>
                <a:gd name="T109" fmla="*/ 1948969 h 3665538"/>
                <a:gd name="T110" fmla="*/ 3354189 w 3816350"/>
                <a:gd name="T111" fmla="*/ 1860541 h 3665538"/>
                <a:gd name="T112" fmla="*/ 3468771 w 3816350"/>
                <a:gd name="T113" fmla="*/ 1695411 h 3665538"/>
                <a:gd name="T114" fmla="*/ 3173905 w 3816350"/>
                <a:gd name="T115" fmla="*/ 2035495 h 3665538"/>
                <a:gd name="T116" fmla="*/ 3074241 w 3816350"/>
                <a:gd name="T117" fmla="*/ 1681466 h 3665538"/>
                <a:gd name="T118" fmla="*/ 3386120 w 3816350"/>
                <a:gd name="T119" fmla="*/ 1131189 h 3665538"/>
                <a:gd name="T120" fmla="*/ 254975 w 3816350"/>
                <a:gd name="T121" fmla="*/ 2785759 h 3665538"/>
                <a:gd name="T122" fmla="*/ 1131353 w 3816350"/>
                <a:gd name="T123" fmla="*/ 1377803 h 3665538"/>
                <a:gd name="T124" fmla="*/ 2508155 w 3816350"/>
                <a:gd name="T125" fmla="*/ 314537 h 3665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16350" h="3665538">
                  <a:moveTo>
                    <a:pt x="1892592" y="3532067"/>
                  </a:moveTo>
                  <a:lnTo>
                    <a:pt x="1892592" y="3635348"/>
                  </a:lnTo>
                  <a:lnTo>
                    <a:pt x="1913877" y="3636302"/>
                  </a:lnTo>
                  <a:lnTo>
                    <a:pt x="1935480" y="3636302"/>
                  </a:lnTo>
                  <a:lnTo>
                    <a:pt x="1965343" y="3635666"/>
                  </a:lnTo>
                  <a:lnTo>
                    <a:pt x="1965343" y="3532385"/>
                  </a:lnTo>
                  <a:lnTo>
                    <a:pt x="1935480" y="3532703"/>
                  </a:lnTo>
                  <a:lnTo>
                    <a:pt x="1913877" y="3532703"/>
                  </a:lnTo>
                  <a:lnTo>
                    <a:pt x="1892592" y="3532067"/>
                  </a:lnTo>
                  <a:close/>
                  <a:moveTo>
                    <a:pt x="665284" y="3532067"/>
                  </a:moveTo>
                  <a:lnTo>
                    <a:pt x="665284" y="3635348"/>
                  </a:lnTo>
                  <a:lnTo>
                    <a:pt x="686575" y="3636302"/>
                  </a:lnTo>
                  <a:lnTo>
                    <a:pt x="708185" y="3636302"/>
                  </a:lnTo>
                  <a:lnTo>
                    <a:pt x="738374" y="3635666"/>
                  </a:lnTo>
                  <a:lnTo>
                    <a:pt x="738374" y="3532385"/>
                  </a:lnTo>
                  <a:lnTo>
                    <a:pt x="708185" y="3532703"/>
                  </a:lnTo>
                  <a:lnTo>
                    <a:pt x="686575" y="3532703"/>
                  </a:lnTo>
                  <a:lnTo>
                    <a:pt x="665284" y="3532067"/>
                  </a:lnTo>
                  <a:close/>
                  <a:moveTo>
                    <a:pt x="1746773" y="3519356"/>
                  </a:moveTo>
                  <a:lnTo>
                    <a:pt x="1746773" y="3623272"/>
                  </a:lnTo>
                  <a:lnTo>
                    <a:pt x="1764563" y="3625497"/>
                  </a:lnTo>
                  <a:lnTo>
                    <a:pt x="1782671" y="3628039"/>
                  </a:lnTo>
                  <a:lnTo>
                    <a:pt x="1800780" y="3629628"/>
                  </a:lnTo>
                  <a:lnTo>
                    <a:pt x="1819841" y="3631535"/>
                  </a:lnTo>
                  <a:lnTo>
                    <a:pt x="1819841" y="3527618"/>
                  </a:lnTo>
                  <a:lnTo>
                    <a:pt x="1800780" y="3526029"/>
                  </a:lnTo>
                  <a:lnTo>
                    <a:pt x="1782671" y="3524123"/>
                  </a:lnTo>
                  <a:lnTo>
                    <a:pt x="1764563" y="3521580"/>
                  </a:lnTo>
                  <a:lnTo>
                    <a:pt x="1746773" y="3519356"/>
                  </a:lnTo>
                  <a:close/>
                  <a:moveTo>
                    <a:pt x="519421" y="3519356"/>
                  </a:moveTo>
                  <a:lnTo>
                    <a:pt x="519421" y="3623272"/>
                  </a:lnTo>
                  <a:lnTo>
                    <a:pt x="537217" y="3625497"/>
                  </a:lnTo>
                  <a:lnTo>
                    <a:pt x="555330" y="3628039"/>
                  </a:lnTo>
                  <a:lnTo>
                    <a:pt x="573762" y="3629946"/>
                  </a:lnTo>
                  <a:lnTo>
                    <a:pt x="592511" y="3631535"/>
                  </a:lnTo>
                  <a:lnTo>
                    <a:pt x="592511" y="3527618"/>
                  </a:lnTo>
                  <a:lnTo>
                    <a:pt x="573762" y="3526029"/>
                  </a:lnTo>
                  <a:lnTo>
                    <a:pt x="555330" y="3524123"/>
                  </a:lnTo>
                  <a:lnTo>
                    <a:pt x="537217" y="3521580"/>
                  </a:lnTo>
                  <a:lnTo>
                    <a:pt x="519421" y="3519356"/>
                  </a:lnTo>
                  <a:close/>
                  <a:moveTo>
                    <a:pt x="3151360" y="3517220"/>
                  </a:moveTo>
                  <a:lnTo>
                    <a:pt x="3151360" y="3632118"/>
                  </a:lnTo>
                  <a:lnTo>
                    <a:pt x="3174848" y="3632755"/>
                  </a:lnTo>
                  <a:lnTo>
                    <a:pt x="3198972" y="3633073"/>
                  </a:lnTo>
                  <a:lnTo>
                    <a:pt x="3231983" y="3632755"/>
                  </a:lnTo>
                  <a:lnTo>
                    <a:pt x="3231983" y="3517539"/>
                  </a:lnTo>
                  <a:lnTo>
                    <a:pt x="3198972" y="3517857"/>
                  </a:lnTo>
                  <a:lnTo>
                    <a:pt x="3174848" y="3517539"/>
                  </a:lnTo>
                  <a:lnTo>
                    <a:pt x="3151360" y="3517220"/>
                  </a:lnTo>
                  <a:close/>
                  <a:moveTo>
                    <a:pt x="2989478" y="3502580"/>
                  </a:moveTo>
                  <a:lnTo>
                    <a:pt x="2989478" y="3618432"/>
                  </a:lnTo>
                  <a:lnTo>
                    <a:pt x="3009158" y="3620979"/>
                  </a:lnTo>
                  <a:lnTo>
                    <a:pt x="3029472" y="3623525"/>
                  </a:lnTo>
                  <a:lnTo>
                    <a:pt x="3049469" y="3625753"/>
                  </a:lnTo>
                  <a:lnTo>
                    <a:pt x="3070419" y="3627344"/>
                  </a:lnTo>
                  <a:lnTo>
                    <a:pt x="3070419" y="3512446"/>
                  </a:lnTo>
                  <a:lnTo>
                    <a:pt x="3049469" y="3510537"/>
                  </a:lnTo>
                  <a:lnTo>
                    <a:pt x="3029472" y="3507990"/>
                  </a:lnTo>
                  <a:lnTo>
                    <a:pt x="3009158" y="3505763"/>
                  </a:lnTo>
                  <a:lnTo>
                    <a:pt x="2989478" y="3502580"/>
                  </a:lnTo>
                  <a:close/>
                  <a:moveTo>
                    <a:pt x="1600953" y="3486306"/>
                  </a:moveTo>
                  <a:lnTo>
                    <a:pt x="1600953" y="3591494"/>
                  </a:lnTo>
                  <a:lnTo>
                    <a:pt x="1618744" y="3596578"/>
                  </a:lnTo>
                  <a:lnTo>
                    <a:pt x="1636217" y="3601345"/>
                  </a:lnTo>
                  <a:lnTo>
                    <a:pt x="1654960" y="3606112"/>
                  </a:lnTo>
                  <a:lnTo>
                    <a:pt x="1673704" y="3610243"/>
                  </a:lnTo>
                  <a:lnTo>
                    <a:pt x="1673704" y="3506009"/>
                  </a:lnTo>
                  <a:lnTo>
                    <a:pt x="1654960" y="3501242"/>
                  </a:lnTo>
                  <a:lnTo>
                    <a:pt x="1636217" y="3496475"/>
                  </a:lnTo>
                  <a:lnTo>
                    <a:pt x="1618108" y="3491708"/>
                  </a:lnTo>
                  <a:lnTo>
                    <a:pt x="1600953" y="3486306"/>
                  </a:lnTo>
                  <a:close/>
                  <a:moveTo>
                    <a:pt x="373875" y="3486306"/>
                  </a:moveTo>
                  <a:lnTo>
                    <a:pt x="373875" y="3591494"/>
                  </a:lnTo>
                  <a:lnTo>
                    <a:pt x="391353" y="3596578"/>
                  </a:lnTo>
                  <a:lnTo>
                    <a:pt x="409149" y="3601345"/>
                  </a:lnTo>
                  <a:lnTo>
                    <a:pt x="427581" y="3606112"/>
                  </a:lnTo>
                  <a:lnTo>
                    <a:pt x="446648" y="3610243"/>
                  </a:lnTo>
                  <a:lnTo>
                    <a:pt x="446648" y="3506009"/>
                  </a:lnTo>
                  <a:lnTo>
                    <a:pt x="427581" y="3501242"/>
                  </a:lnTo>
                  <a:lnTo>
                    <a:pt x="409149" y="3496475"/>
                  </a:lnTo>
                  <a:lnTo>
                    <a:pt x="390718" y="3491708"/>
                  </a:lnTo>
                  <a:lnTo>
                    <a:pt x="373875" y="3486306"/>
                  </a:lnTo>
                  <a:close/>
                  <a:moveTo>
                    <a:pt x="2827597" y="3465978"/>
                  </a:moveTo>
                  <a:lnTo>
                    <a:pt x="2827597" y="3583104"/>
                  </a:lnTo>
                  <a:lnTo>
                    <a:pt x="2846959" y="3589151"/>
                  </a:lnTo>
                  <a:lnTo>
                    <a:pt x="2866956" y="3594243"/>
                  </a:lnTo>
                  <a:lnTo>
                    <a:pt x="2887588" y="3599336"/>
                  </a:lnTo>
                  <a:lnTo>
                    <a:pt x="2908220" y="3604110"/>
                  </a:lnTo>
                  <a:lnTo>
                    <a:pt x="2908220" y="3487939"/>
                  </a:lnTo>
                  <a:lnTo>
                    <a:pt x="2887588" y="3482847"/>
                  </a:lnTo>
                  <a:lnTo>
                    <a:pt x="2866956" y="3477436"/>
                  </a:lnTo>
                  <a:lnTo>
                    <a:pt x="2846959" y="3472025"/>
                  </a:lnTo>
                  <a:lnTo>
                    <a:pt x="2827597" y="3465978"/>
                  </a:lnTo>
                  <a:close/>
                  <a:moveTo>
                    <a:pt x="2402802" y="3447218"/>
                  </a:moveTo>
                  <a:lnTo>
                    <a:pt x="2397719" y="3450714"/>
                  </a:lnTo>
                  <a:lnTo>
                    <a:pt x="2391365" y="3453891"/>
                  </a:lnTo>
                  <a:lnTo>
                    <a:pt x="2383740" y="3457387"/>
                  </a:lnTo>
                  <a:lnTo>
                    <a:pt x="2376433" y="3460565"/>
                  </a:lnTo>
                  <a:lnTo>
                    <a:pt x="2347841" y="3472005"/>
                  </a:lnTo>
                  <a:lnTo>
                    <a:pt x="2347841" y="3562893"/>
                  </a:lnTo>
                  <a:lnTo>
                    <a:pt x="2355784" y="3558761"/>
                  </a:lnTo>
                  <a:lnTo>
                    <a:pt x="2363408" y="3554630"/>
                  </a:lnTo>
                  <a:lnTo>
                    <a:pt x="2371033" y="3550181"/>
                  </a:lnTo>
                  <a:lnTo>
                    <a:pt x="2378340" y="3545414"/>
                  </a:lnTo>
                  <a:lnTo>
                    <a:pt x="2385329" y="3540648"/>
                  </a:lnTo>
                  <a:lnTo>
                    <a:pt x="2391683" y="3535881"/>
                  </a:lnTo>
                  <a:lnTo>
                    <a:pt x="2397719" y="3531114"/>
                  </a:lnTo>
                  <a:lnTo>
                    <a:pt x="2402802" y="3526983"/>
                  </a:lnTo>
                  <a:lnTo>
                    <a:pt x="2402802" y="3447218"/>
                  </a:lnTo>
                  <a:close/>
                  <a:moveTo>
                    <a:pt x="1175646" y="3447218"/>
                  </a:moveTo>
                  <a:lnTo>
                    <a:pt x="1170561" y="3450714"/>
                  </a:lnTo>
                  <a:lnTo>
                    <a:pt x="1164205" y="3453891"/>
                  </a:lnTo>
                  <a:lnTo>
                    <a:pt x="1156578" y="3457387"/>
                  </a:lnTo>
                  <a:lnTo>
                    <a:pt x="1149269" y="3460565"/>
                  </a:lnTo>
                  <a:lnTo>
                    <a:pt x="1120669" y="3472005"/>
                  </a:lnTo>
                  <a:lnTo>
                    <a:pt x="1120669" y="3562893"/>
                  </a:lnTo>
                  <a:lnTo>
                    <a:pt x="1128613" y="3558761"/>
                  </a:lnTo>
                  <a:lnTo>
                    <a:pt x="1136240" y="3554630"/>
                  </a:lnTo>
                  <a:lnTo>
                    <a:pt x="1144185" y="3550181"/>
                  </a:lnTo>
                  <a:lnTo>
                    <a:pt x="1151176" y="3545414"/>
                  </a:lnTo>
                  <a:lnTo>
                    <a:pt x="1158167" y="3540648"/>
                  </a:lnTo>
                  <a:lnTo>
                    <a:pt x="1164523" y="3535881"/>
                  </a:lnTo>
                  <a:lnTo>
                    <a:pt x="1170561" y="3531114"/>
                  </a:lnTo>
                  <a:lnTo>
                    <a:pt x="1175646" y="3526347"/>
                  </a:lnTo>
                  <a:lnTo>
                    <a:pt x="1175646" y="3447218"/>
                  </a:lnTo>
                  <a:close/>
                  <a:moveTo>
                    <a:pt x="3717945" y="3422692"/>
                  </a:moveTo>
                  <a:lnTo>
                    <a:pt x="3711914" y="3426193"/>
                  </a:lnTo>
                  <a:lnTo>
                    <a:pt x="3704931" y="3430013"/>
                  </a:lnTo>
                  <a:lnTo>
                    <a:pt x="3696678" y="3433832"/>
                  </a:lnTo>
                  <a:lnTo>
                    <a:pt x="3688425" y="3437651"/>
                  </a:lnTo>
                  <a:lnTo>
                    <a:pt x="3671285" y="3444335"/>
                  </a:lnTo>
                  <a:lnTo>
                    <a:pt x="3656684" y="3450064"/>
                  </a:lnTo>
                  <a:lnTo>
                    <a:pt x="3656684" y="3551276"/>
                  </a:lnTo>
                  <a:lnTo>
                    <a:pt x="3665254" y="3546820"/>
                  </a:lnTo>
                  <a:lnTo>
                    <a:pt x="3674142" y="3542046"/>
                  </a:lnTo>
                  <a:lnTo>
                    <a:pt x="3682394" y="3537272"/>
                  </a:lnTo>
                  <a:lnTo>
                    <a:pt x="3690647" y="3532179"/>
                  </a:lnTo>
                  <a:lnTo>
                    <a:pt x="3698582" y="3526769"/>
                  </a:lnTo>
                  <a:lnTo>
                    <a:pt x="3705566" y="3521358"/>
                  </a:lnTo>
                  <a:lnTo>
                    <a:pt x="3711914" y="3515947"/>
                  </a:lnTo>
                  <a:lnTo>
                    <a:pt x="3717945" y="3510855"/>
                  </a:lnTo>
                  <a:lnTo>
                    <a:pt x="3717945" y="3422692"/>
                  </a:lnTo>
                  <a:close/>
                  <a:moveTo>
                    <a:pt x="1455133" y="3410672"/>
                  </a:moveTo>
                  <a:lnTo>
                    <a:pt x="1455133" y="3516813"/>
                  </a:lnTo>
                  <a:lnTo>
                    <a:pt x="1457675" y="3519674"/>
                  </a:lnTo>
                  <a:lnTo>
                    <a:pt x="1460216" y="3522534"/>
                  </a:lnTo>
                  <a:lnTo>
                    <a:pt x="1466888" y="3528572"/>
                  </a:lnTo>
                  <a:lnTo>
                    <a:pt x="1475466" y="3534610"/>
                  </a:lnTo>
                  <a:lnTo>
                    <a:pt x="1484679" y="3540965"/>
                  </a:lnTo>
                  <a:lnTo>
                    <a:pt x="1495162" y="3547639"/>
                  </a:lnTo>
                  <a:lnTo>
                    <a:pt x="1505964" y="3553677"/>
                  </a:lnTo>
                  <a:lnTo>
                    <a:pt x="1517083" y="3559715"/>
                  </a:lnTo>
                  <a:lnTo>
                    <a:pt x="1528202" y="3564799"/>
                  </a:lnTo>
                  <a:lnTo>
                    <a:pt x="1528202" y="3457387"/>
                  </a:lnTo>
                  <a:lnTo>
                    <a:pt x="1517083" y="3452302"/>
                  </a:lnTo>
                  <a:lnTo>
                    <a:pt x="1506917" y="3446582"/>
                  </a:lnTo>
                  <a:lnTo>
                    <a:pt x="1497068" y="3441180"/>
                  </a:lnTo>
                  <a:lnTo>
                    <a:pt x="1487538" y="3435142"/>
                  </a:lnTo>
                  <a:lnTo>
                    <a:pt x="1478960" y="3429422"/>
                  </a:lnTo>
                  <a:lnTo>
                    <a:pt x="1470700" y="3423384"/>
                  </a:lnTo>
                  <a:lnTo>
                    <a:pt x="1462758" y="3417028"/>
                  </a:lnTo>
                  <a:lnTo>
                    <a:pt x="1455133" y="3410672"/>
                  </a:lnTo>
                  <a:close/>
                  <a:moveTo>
                    <a:pt x="227694" y="3410672"/>
                  </a:moveTo>
                  <a:lnTo>
                    <a:pt x="227694" y="3516813"/>
                  </a:lnTo>
                  <a:lnTo>
                    <a:pt x="230237" y="3519674"/>
                  </a:lnTo>
                  <a:lnTo>
                    <a:pt x="233097" y="3522534"/>
                  </a:lnTo>
                  <a:lnTo>
                    <a:pt x="239770" y="3528572"/>
                  </a:lnTo>
                  <a:lnTo>
                    <a:pt x="248033" y="3534610"/>
                  </a:lnTo>
                  <a:lnTo>
                    <a:pt x="257566" y="3540965"/>
                  </a:lnTo>
                  <a:lnTo>
                    <a:pt x="267735" y="3547639"/>
                  </a:lnTo>
                  <a:lnTo>
                    <a:pt x="278858" y="3553677"/>
                  </a:lnTo>
                  <a:lnTo>
                    <a:pt x="289662" y="3559715"/>
                  </a:lnTo>
                  <a:lnTo>
                    <a:pt x="300785" y="3564799"/>
                  </a:lnTo>
                  <a:lnTo>
                    <a:pt x="300785" y="3457387"/>
                  </a:lnTo>
                  <a:lnTo>
                    <a:pt x="289662" y="3452302"/>
                  </a:lnTo>
                  <a:lnTo>
                    <a:pt x="279493" y="3446582"/>
                  </a:lnTo>
                  <a:lnTo>
                    <a:pt x="269642" y="3441180"/>
                  </a:lnTo>
                  <a:lnTo>
                    <a:pt x="260108" y="3435142"/>
                  </a:lnTo>
                  <a:lnTo>
                    <a:pt x="251528" y="3429422"/>
                  </a:lnTo>
                  <a:lnTo>
                    <a:pt x="243266" y="3423384"/>
                  </a:lnTo>
                  <a:lnTo>
                    <a:pt x="235321" y="3417028"/>
                  </a:lnTo>
                  <a:lnTo>
                    <a:pt x="227694" y="3410672"/>
                  </a:lnTo>
                  <a:close/>
                  <a:moveTo>
                    <a:pt x="2665715" y="3381953"/>
                  </a:moveTo>
                  <a:lnTo>
                    <a:pt x="2665715" y="3500670"/>
                  </a:lnTo>
                  <a:lnTo>
                    <a:pt x="2668254" y="3503216"/>
                  </a:lnTo>
                  <a:lnTo>
                    <a:pt x="2671429" y="3506399"/>
                  </a:lnTo>
                  <a:lnTo>
                    <a:pt x="2678729" y="3512765"/>
                  </a:lnTo>
                  <a:lnTo>
                    <a:pt x="2687934" y="3519767"/>
                  </a:lnTo>
                  <a:lnTo>
                    <a:pt x="2698726" y="3527087"/>
                  </a:lnTo>
                  <a:lnTo>
                    <a:pt x="2710153" y="3534089"/>
                  </a:lnTo>
                  <a:lnTo>
                    <a:pt x="2722215" y="3541409"/>
                  </a:lnTo>
                  <a:lnTo>
                    <a:pt x="2734594" y="3547457"/>
                  </a:lnTo>
                  <a:lnTo>
                    <a:pt x="2746656" y="3553504"/>
                  </a:lnTo>
                  <a:lnTo>
                    <a:pt x="2746656" y="3434150"/>
                  </a:lnTo>
                  <a:lnTo>
                    <a:pt x="2734594" y="3428103"/>
                  </a:lnTo>
                  <a:lnTo>
                    <a:pt x="2723167" y="3422374"/>
                  </a:lnTo>
                  <a:lnTo>
                    <a:pt x="2712058" y="3416009"/>
                  </a:lnTo>
                  <a:lnTo>
                    <a:pt x="2701583" y="3409325"/>
                  </a:lnTo>
                  <a:lnTo>
                    <a:pt x="2691743" y="3402959"/>
                  </a:lnTo>
                  <a:lnTo>
                    <a:pt x="2682538" y="3396276"/>
                  </a:lnTo>
                  <a:lnTo>
                    <a:pt x="2673650" y="3388955"/>
                  </a:lnTo>
                  <a:lnTo>
                    <a:pt x="2665715" y="3381953"/>
                  </a:lnTo>
                  <a:close/>
                  <a:moveTo>
                    <a:pt x="1916773" y="3320218"/>
                  </a:moveTo>
                  <a:lnTo>
                    <a:pt x="1916773" y="3423312"/>
                  </a:lnTo>
                  <a:lnTo>
                    <a:pt x="1938033" y="3423629"/>
                  </a:lnTo>
                  <a:lnTo>
                    <a:pt x="1959928" y="3424263"/>
                  </a:lnTo>
                  <a:lnTo>
                    <a:pt x="1989755" y="3423629"/>
                  </a:lnTo>
                  <a:lnTo>
                    <a:pt x="1989755" y="3320535"/>
                  </a:lnTo>
                  <a:lnTo>
                    <a:pt x="1959293" y="3320852"/>
                  </a:lnTo>
                  <a:lnTo>
                    <a:pt x="1938033" y="3320852"/>
                  </a:lnTo>
                  <a:lnTo>
                    <a:pt x="1916773" y="3320218"/>
                  </a:lnTo>
                  <a:close/>
                  <a:moveTo>
                    <a:pt x="1404938" y="3314700"/>
                  </a:moveTo>
                  <a:lnTo>
                    <a:pt x="1408115" y="3320420"/>
                  </a:lnTo>
                  <a:lnTo>
                    <a:pt x="1411928" y="3325505"/>
                  </a:lnTo>
                  <a:lnTo>
                    <a:pt x="1415740" y="3330590"/>
                  </a:lnTo>
                  <a:lnTo>
                    <a:pt x="1419552" y="3335992"/>
                  </a:lnTo>
                  <a:lnTo>
                    <a:pt x="1424000" y="3340759"/>
                  </a:lnTo>
                  <a:lnTo>
                    <a:pt x="1428447" y="3346161"/>
                  </a:lnTo>
                  <a:lnTo>
                    <a:pt x="1438296" y="3356013"/>
                  </a:lnTo>
                  <a:lnTo>
                    <a:pt x="1448780" y="3365229"/>
                  </a:lnTo>
                  <a:lnTo>
                    <a:pt x="1460852" y="3374444"/>
                  </a:lnTo>
                  <a:lnTo>
                    <a:pt x="1472924" y="3383025"/>
                  </a:lnTo>
                  <a:lnTo>
                    <a:pt x="1486267" y="3391287"/>
                  </a:lnTo>
                  <a:lnTo>
                    <a:pt x="1500563" y="3399550"/>
                  </a:lnTo>
                  <a:lnTo>
                    <a:pt x="1515494" y="3407494"/>
                  </a:lnTo>
                  <a:lnTo>
                    <a:pt x="1531061" y="3415121"/>
                  </a:lnTo>
                  <a:lnTo>
                    <a:pt x="1547263" y="3422113"/>
                  </a:lnTo>
                  <a:lnTo>
                    <a:pt x="1564101" y="3428786"/>
                  </a:lnTo>
                  <a:lnTo>
                    <a:pt x="1581574" y="3435142"/>
                  </a:lnTo>
                  <a:lnTo>
                    <a:pt x="1599682" y="3441498"/>
                  </a:lnTo>
                  <a:lnTo>
                    <a:pt x="1618108" y="3447218"/>
                  </a:lnTo>
                  <a:lnTo>
                    <a:pt x="1637170" y="3452620"/>
                  </a:lnTo>
                  <a:lnTo>
                    <a:pt x="1656866" y="3457705"/>
                  </a:lnTo>
                  <a:lnTo>
                    <a:pt x="1676881" y="3462472"/>
                  </a:lnTo>
                  <a:lnTo>
                    <a:pt x="1697213" y="3466921"/>
                  </a:lnTo>
                  <a:lnTo>
                    <a:pt x="1718180" y="3471052"/>
                  </a:lnTo>
                  <a:lnTo>
                    <a:pt x="1738830" y="3474865"/>
                  </a:lnTo>
                  <a:lnTo>
                    <a:pt x="1760116" y="3478361"/>
                  </a:lnTo>
                  <a:lnTo>
                    <a:pt x="1782036" y="3480903"/>
                  </a:lnTo>
                  <a:lnTo>
                    <a:pt x="1803639" y="3483763"/>
                  </a:lnTo>
                  <a:lnTo>
                    <a:pt x="1825877" y="3486306"/>
                  </a:lnTo>
                  <a:lnTo>
                    <a:pt x="1847798" y="3488213"/>
                  </a:lnTo>
                  <a:lnTo>
                    <a:pt x="1870036" y="3489801"/>
                  </a:lnTo>
                  <a:lnTo>
                    <a:pt x="1891957" y="3490755"/>
                  </a:lnTo>
                  <a:lnTo>
                    <a:pt x="1914513" y="3492026"/>
                  </a:lnTo>
                  <a:lnTo>
                    <a:pt x="1936751" y="3492344"/>
                  </a:lnTo>
                  <a:lnTo>
                    <a:pt x="1959307" y="3492979"/>
                  </a:lnTo>
                  <a:lnTo>
                    <a:pt x="1978051" y="3492344"/>
                  </a:lnTo>
                  <a:lnTo>
                    <a:pt x="1996794" y="3492026"/>
                  </a:lnTo>
                  <a:lnTo>
                    <a:pt x="2015538" y="3491708"/>
                  </a:lnTo>
                  <a:lnTo>
                    <a:pt x="2034599" y="3490437"/>
                  </a:lnTo>
                  <a:lnTo>
                    <a:pt x="2053025" y="3489801"/>
                  </a:lnTo>
                  <a:lnTo>
                    <a:pt x="2071769" y="3488213"/>
                  </a:lnTo>
                  <a:lnTo>
                    <a:pt x="2090513" y="3486624"/>
                  </a:lnTo>
                  <a:lnTo>
                    <a:pt x="2108621" y="3484717"/>
                  </a:lnTo>
                  <a:lnTo>
                    <a:pt x="2127365" y="3482492"/>
                  </a:lnTo>
                  <a:lnTo>
                    <a:pt x="2145473" y="3480268"/>
                  </a:lnTo>
                  <a:lnTo>
                    <a:pt x="2163581" y="3477408"/>
                  </a:lnTo>
                  <a:lnTo>
                    <a:pt x="2181372" y="3474865"/>
                  </a:lnTo>
                  <a:lnTo>
                    <a:pt x="2199163" y="3471688"/>
                  </a:lnTo>
                  <a:lnTo>
                    <a:pt x="2216318" y="3468510"/>
                  </a:lnTo>
                  <a:lnTo>
                    <a:pt x="2233473" y="3464696"/>
                  </a:lnTo>
                  <a:lnTo>
                    <a:pt x="2250311" y="3460883"/>
                  </a:lnTo>
                  <a:lnTo>
                    <a:pt x="2266830" y="3457069"/>
                  </a:lnTo>
                  <a:lnTo>
                    <a:pt x="2283668" y="3452620"/>
                  </a:lnTo>
                  <a:lnTo>
                    <a:pt x="2299235" y="3448171"/>
                  </a:lnTo>
                  <a:lnTo>
                    <a:pt x="2315119" y="3443404"/>
                  </a:lnTo>
                  <a:lnTo>
                    <a:pt x="2330051" y="3438320"/>
                  </a:lnTo>
                  <a:lnTo>
                    <a:pt x="2344982" y="3432917"/>
                  </a:lnTo>
                  <a:lnTo>
                    <a:pt x="2359278" y="3427833"/>
                  </a:lnTo>
                  <a:lnTo>
                    <a:pt x="2373574" y="3421795"/>
                  </a:lnTo>
                  <a:lnTo>
                    <a:pt x="2386917" y="3415757"/>
                  </a:lnTo>
                  <a:lnTo>
                    <a:pt x="2399942" y="3409719"/>
                  </a:lnTo>
                  <a:lnTo>
                    <a:pt x="2412650" y="3403363"/>
                  </a:lnTo>
                  <a:lnTo>
                    <a:pt x="2424722" y="3396690"/>
                  </a:lnTo>
                  <a:lnTo>
                    <a:pt x="2436159" y="3389380"/>
                  </a:lnTo>
                  <a:lnTo>
                    <a:pt x="2446961" y="3382389"/>
                  </a:lnTo>
                  <a:lnTo>
                    <a:pt x="2457444" y="3375080"/>
                  </a:lnTo>
                  <a:lnTo>
                    <a:pt x="2466975" y="3367453"/>
                  </a:lnTo>
                  <a:lnTo>
                    <a:pt x="2466975" y="3464378"/>
                  </a:lnTo>
                  <a:lnTo>
                    <a:pt x="2466657" y="3464696"/>
                  </a:lnTo>
                  <a:lnTo>
                    <a:pt x="2466340" y="3472641"/>
                  </a:lnTo>
                  <a:lnTo>
                    <a:pt x="2466022" y="3477408"/>
                  </a:lnTo>
                  <a:lnTo>
                    <a:pt x="2464751" y="3482492"/>
                  </a:lnTo>
                  <a:lnTo>
                    <a:pt x="2463480" y="3487895"/>
                  </a:lnTo>
                  <a:lnTo>
                    <a:pt x="2461892" y="3492344"/>
                  </a:lnTo>
                  <a:lnTo>
                    <a:pt x="2459986" y="3497111"/>
                  </a:lnTo>
                  <a:lnTo>
                    <a:pt x="2457444" y="3501877"/>
                  </a:lnTo>
                  <a:lnTo>
                    <a:pt x="2455220" y="3506962"/>
                  </a:lnTo>
                  <a:lnTo>
                    <a:pt x="2452361" y="3511729"/>
                  </a:lnTo>
                  <a:lnTo>
                    <a:pt x="2449184" y="3516178"/>
                  </a:lnTo>
                  <a:lnTo>
                    <a:pt x="2445690" y="3520945"/>
                  </a:lnTo>
                  <a:lnTo>
                    <a:pt x="2441878" y="3525712"/>
                  </a:lnTo>
                  <a:lnTo>
                    <a:pt x="2437748" y="3529843"/>
                  </a:lnTo>
                  <a:lnTo>
                    <a:pt x="2429170" y="3539059"/>
                  </a:lnTo>
                  <a:lnTo>
                    <a:pt x="2419322" y="3547639"/>
                  </a:lnTo>
                  <a:lnTo>
                    <a:pt x="2408202" y="3556537"/>
                  </a:lnTo>
                  <a:lnTo>
                    <a:pt x="2396130" y="3564799"/>
                  </a:lnTo>
                  <a:lnTo>
                    <a:pt x="2383423" y="3572744"/>
                  </a:lnTo>
                  <a:lnTo>
                    <a:pt x="2369127" y="3580689"/>
                  </a:lnTo>
                  <a:lnTo>
                    <a:pt x="2354195" y="3587998"/>
                  </a:lnTo>
                  <a:lnTo>
                    <a:pt x="2338311" y="3595625"/>
                  </a:lnTo>
                  <a:lnTo>
                    <a:pt x="2321791" y="3602298"/>
                  </a:lnTo>
                  <a:lnTo>
                    <a:pt x="2304636" y="3608972"/>
                  </a:lnTo>
                  <a:lnTo>
                    <a:pt x="2285892" y="3615328"/>
                  </a:lnTo>
                  <a:lnTo>
                    <a:pt x="2266830" y="3621683"/>
                  </a:lnTo>
                  <a:lnTo>
                    <a:pt x="2247134" y="3627086"/>
                  </a:lnTo>
                  <a:lnTo>
                    <a:pt x="2226802" y="3632806"/>
                  </a:lnTo>
                  <a:lnTo>
                    <a:pt x="2205516" y="3637255"/>
                  </a:lnTo>
                  <a:lnTo>
                    <a:pt x="2183278" y="3642022"/>
                  </a:lnTo>
                  <a:lnTo>
                    <a:pt x="2160722" y="3646471"/>
                  </a:lnTo>
                  <a:lnTo>
                    <a:pt x="2137848" y="3649967"/>
                  </a:lnTo>
                  <a:lnTo>
                    <a:pt x="2114340" y="3653462"/>
                  </a:lnTo>
                  <a:lnTo>
                    <a:pt x="2089877" y="3656640"/>
                  </a:lnTo>
                  <a:lnTo>
                    <a:pt x="2065415" y="3659182"/>
                  </a:lnTo>
                  <a:lnTo>
                    <a:pt x="2040000" y="3661407"/>
                  </a:lnTo>
                  <a:lnTo>
                    <a:pt x="2014267" y="3662996"/>
                  </a:lnTo>
                  <a:lnTo>
                    <a:pt x="1988217" y="3664267"/>
                  </a:lnTo>
                  <a:lnTo>
                    <a:pt x="1962166" y="3664903"/>
                  </a:lnTo>
                  <a:lnTo>
                    <a:pt x="1935480" y="3665538"/>
                  </a:lnTo>
                  <a:lnTo>
                    <a:pt x="1908159" y="3664903"/>
                  </a:lnTo>
                  <a:lnTo>
                    <a:pt x="1881155" y="3664267"/>
                  </a:lnTo>
                  <a:lnTo>
                    <a:pt x="1854469" y="3662996"/>
                  </a:lnTo>
                  <a:lnTo>
                    <a:pt x="1828419" y="3661089"/>
                  </a:lnTo>
                  <a:lnTo>
                    <a:pt x="1803004" y="3659182"/>
                  </a:lnTo>
                  <a:lnTo>
                    <a:pt x="1777588" y="3656322"/>
                  </a:lnTo>
                  <a:lnTo>
                    <a:pt x="1752809" y="3653145"/>
                  </a:lnTo>
                  <a:lnTo>
                    <a:pt x="1728664" y="3649649"/>
                  </a:lnTo>
                  <a:lnTo>
                    <a:pt x="1705155" y="3645835"/>
                  </a:lnTo>
                  <a:lnTo>
                    <a:pt x="1682282" y="3641069"/>
                  </a:lnTo>
                  <a:lnTo>
                    <a:pt x="1660043" y="3636302"/>
                  </a:lnTo>
                  <a:lnTo>
                    <a:pt x="1638440" y="3631217"/>
                  </a:lnTo>
                  <a:lnTo>
                    <a:pt x="1617791" y="3625497"/>
                  </a:lnTo>
                  <a:lnTo>
                    <a:pt x="1597776" y="3619777"/>
                  </a:lnTo>
                  <a:lnTo>
                    <a:pt x="1578397" y="3613421"/>
                  </a:lnTo>
                  <a:lnTo>
                    <a:pt x="1559653" y="3606747"/>
                  </a:lnTo>
                  <a:lnTo>
                    <a:pt x="1542498" y="3599438"/>
                  </a:lnTo>
                  <a:lnTo>
                    <a:pt x="1525343" y="3592447"/>
                  </a:lnTo>
                  <a:lnTo>
                    <a:pt x="1509776" y="3584820"/>
                  </a:lnTo>
                  <a:lnTo>
                    <a:pt x="1495162" y="3576875"/>
                  </a:lnTo>
                  <a:lnTo>
                    <a:pt x="1481184" y="3568613"/>
                  </a:lnTo>
                  <a:lnTo>
                    <a:pt x="1468159" y="3560350"/>
                  </a:lnTo>
                  <a:lnTo>
                    <a:pt x="1456404" y="3551770"/>
                  </a:lnTo>
                  <a:lnTo>
                    <a:pt x="1445603" y="3542554"/>
                  </a:lnTo>
                  <a:lnTo>
                    <a:pt x="1440837" y="3538423"/>
                  </a:lnTo>
                  <a:lnTo>
                    <a:pt x="1436390" y="3533656"/>
                  </a:lnTo>
                  <a:lnTo>
                    <a:pt x="1431942" y="3529207"/>
                  </a:lnTo>
                  <a:lnTo>
                    <a:pt x="1428130" y="3524440"/>
                  </a:lnTo>
                  <a:lnTo>
                    <a:pt x="1424318" y="3519674"/>
                  </a:lnTo>
                  <a:lnTo>
                    <a:pt x="1420823" y="3514907"/>
                  </a:lnTo>
                  <a:lnTo>
                    <a:pt x="1417646" y="3510140"/>
                  </a:lnTo>
                  <a:lnTo>
                    <a:pt x="1415105" y="3505055"/>
                  </a:lnTo>
                  <a:lnTo>
                    <a:pt x="1412563" y="3500288"/>
                  </a:lnTo>
                  <a:lnTo>
                    <a:pt x="1410339" y="3495204"/>
                  </a:lnTo>
                  <a:lnTo>
                    <a:pt x="1408115" y="3490437"/>
                  </a:lnTo>
                  <a:lnTo>
                    <a:pt x="1407162" y="3485352"/>
                  </a:lnTo>
                  <a:lnTo>
                    <a:pt x="1405892" y="3480268"/>
                  </a:lnTo>
                  <a:lnTo>
                    <a:pt x="1404621" y="3475183"/>
                  </a:lnTo>
                  <a:lnTo>
                    <a:pt x="1404303" y="3470099"/>
                  </a:lnTo>
                  <a:lnTo>
                    <a:pt x="1404303" y="3464696"/>
                  </a:lnTo>
                  <a:lnTo>
                    <a:pt x="1403350" y="3464696"/>
                  </a:lnTo>
                  <a:lnTo>
                    <a:pt x="1403350" y="3333132"/>
                  </a:lnTo>
                  <a:lnTo>
                    <a:pt x="1403350" y="3329318"/>
                  </a:lnTo>
                  <a:lnTo>
                    <a:pt x="1403985" y="3322327"/>
                  </a:lnTo>
                  <a:lnTo>
                    <a:pt x="1404938" y="3314700"/>
                  </a:lnTo>
                  <a:close/>
                  <a:moveTo>
                    <a:pt x="177802" y="3314700"/>
                  </a:moveTo>
                  <a:lnTo>
                    <a:pt x="180980" y="3320420"/>
                  </a:lnTo>
                  <a:lnTo>
                    <a:pt x="184476" y="3325505"/>
                  </a:lnTo>
                  <a:lnTo>
                    <a:pt x="188289" y="3330590"/>
                  </a:lnTo>
                  <a:lnTo>
                    <a:pt x="192420" y="3335992"/>
                  </a:lnTo>
                  <a:lnTo>
                    <a:pt x="196551" y="3340759"/>
                  </a:lnTo>
                  <a:lnTo>
                    <a:pt x="201000" y="3346161"/>
                  </a:lnTo>
                  <a:lnTo>
                    <a:pt x="210852" y="3356013"/>
                  </a:lnTo>
                  <a:lnTo>
                    <a:pt x="221656" y="3365229"/>
                  </a:lnTo>
                  <a:lnTo>
                    <a:pt x="233414" y="3374444"/>
                  </a:lnTo>
                  <a:lnTo>
                    <a:pt x="245490" y="3383025"/>
                  </a:lnTo>
                  <a:lnTo>
                    <a:pt x="259155" y="3391287"/>
                  </a:lnTo>
                  <a:lnTo>
                    <a:pt x="273138" y="3399550"/>
                  </a:lnTo>
                  <a:lnTo>
                    <a:pt x="288073" y="3407494"/>
                  </a:lnTo>
                  <a:lnTo>
                    <a:pt x="303645" y="3415121"/>
                  </a:lnTo>
                  <a:lnTo>
                    <a:pt x="319852" y="3422113"/>
                  </a:lnTo>
                  <a:lnTo>
                    <a:pt x="336694" y="3428786"/>
                  </a:lnTo>
                  <a:lnTo>
                    <a:pt x="354173" y="3435142"/>
                  </a:lnTo>
                  <a:lnTo>
                    <a:pt x="372286" y="3441498"/>
                  </a:lnTo>
                  <a:lnTo>
                    <a:pt x="390718" y="3447218"/>
                  </a:lnTo>
                  <a:lnTo>
                    <a:pt x="409785" y="3452620"/>
                  </a:lnTo>
                  <a:lnTo>
                    <a:pt x="429488" y="3457705"/>
                  </a:lnTo>
                  <a:lnTo>
                    <a:pt x="449826" y="3462472"/>
                  </a:lnTo>
                  <a:lnTo>
                    <a:pt x="469846" y="3466921"/>
                  </a:lnTo>
                  <a:lnTo>
                    <a:pt x="490820" y="3471052"/>
                  </a:lnTo>
                  <a:lnTo>
                    <a:pt x="511794" y="3474865"/>
                  </a:lnTo>
                  <a:lnTo>
                    <a:pt x="533085" y="3478361"/>
                  </a:lnTo>
                  <a:lnTo>
                    <a:pt x="554695" y="3480903"/>
                  </a:lnTo>
                  <a:lnTo>
                    <a:pt x="576304" y="3483763"/>
                  </a:lnTo>
                  <a:lnTo>
                    <a:pt x="598549" y="3486306"/>
                  </a:lnTo>
                  <a:lnTo>
                    <a:pt x="620476" y="3488213"/>
                  </a:lnTo>
                  <a:lnTo>
                    <a:pt x="642721" y="3489801"/>
                  </a:lnTo>
                  <a:lnTo>
                    <a:pt x="664966" y="3490755"/>
                  </a:lnTo>
                  <a:lnTo>
                    <a:pt x="687211" y="3492026"/>
                  </a:lnTo>
                  <a:lnTo>
                    <a:pt x="709456" y="3492344"/>
                  </a:lnTo>
                  <a:lnTo>
                    <a:pt x="732018" y="3492344"/>
                  </a:lnTo>
                  <a:lnTo>
                    <a:pt x="750768" y="3492344"/>
                  </a:lnTo>
                  <a:lnTo>
                    <a:pt x="769517" y="3492026"/>
                  </a:lnTo>
                  <a:lnTo>
                    <a:pt x="788266" y="3491708"/>
                  </a:lnTo>
                  <a:lnTo>
                    <a:pt x="807333" y="3490437"/>
                  </a:lnTo>
                  <a:lnTo>
                    <a:pt x="825765" y="3489801"/>
                  </a:lnTo>
                  <a:lnTo>
                    <a:pt x="844832" y="3488213"/>
                  </a:lnTo>
                  <a:lnTo>
                    <a:pt x="863263" y="3486624"/>
                  </a:lnTo>
                  <a:lnTo>
                    <a:pt x="881695" y="3484717"/>
                  </a:lnTo>
                  <a:lnTo>
                    <a:pt x="900126" y="3482492"/>
                  </a:lnTo>
                  <a:lnTo>
                    <a:pt x="918240" y="3480268"/>
                  </a:lnTo>
                  <a:lnTo>
                    <a:pt x="936354" y="3477408"/>
                  </a:lnTo>
                  <a:lnTo>
                    <a:pt x="954150" y="3474865"/>
                  </a:lnTo>
                  <a:lnTo>
                    <a:pt x="971946" y="3471688"/>
                  </a:lnTo>
                  <a:lnTo>
                    <a:pt x="989424" y="3468510"/>
                  </a:lnTo>
                  <a:lnTo>
                    <a:pt x="1006266" y="3464696"/>
                  </a:lnTo>
                  <a:lnTo>
                    <a:pt x="1023109" y="3460883"/>
                  </a:lnTo>
                  <a:lnTo>
                    <a:pt x="1039952" y="3457069"/>
                  </a:lnTo>
                  <a:lnTo>
                    <a:pt x="1056476" y="3452620"/>
                  </a:lnTo>
                  <a:lnTo>
                    <a:pt x="1072366" y="3448171"/>
                  </a:lnTo>
                  <a:lnTo>
                    <a:pt x="1087937" y="3443087"/>
                  </a:lnTo>
                  <a:lnTo>
                    <a:pt x="1102873" y="3438320"/>
                  </a:lnTo>
                  <a:lnTo>
                    <a:pt x="1118126" y="3432917"/>
                  </a:lnTo>
                  <a:lnTo>
                    <a:pt x="1132109" y="3427833"/>
                  </a:lnTo>
                  <a:lnTo>
                    <a:pt x="1146409" y="3421795"/>
                  </a:lnTo>
                  <a:lnTo>
                    <a:pt x="1159756" y="3415757"/>
                  </a:lnTo>
                  <a:lnTo>
                    <a:pt x="1172785" y="3409719"/>
                  </a:lnTo>
                  <a:lnTo>
                    <a:pt x="1185497" y="3403363"/>
                  </a:lnTo>
                  <a:lnTo>
                    <a:pt x="1197890" y="3396690"/>
                  </a:lnTo>
                  <a:lnTo>
                    <a:pt x="1209331" y="3389380"/>
                  </a:lnTo>
                  <a:lnTo>
                    <a:pt x="1219818" y="3382389"/>
                  </a:lnTo>
                  <a:lnTo>
                    <a:pt x="1230622" y="3375080"/>
                  </a:lnTo>
                  <a:lnTo>
                    <a:pt x="1239838" y="3367453"/>
                  </a:lnTo>
                  <a:lnTo>
                    <a:pt x="1239838" y="3464378"/>
                  </a:lnTo>
                  <a:lnTo>
                    <a:pt x="1239838" y="3464696"/>
                  </a:lnTo>
                  <a:lnTo>
                    <a:pt x="1239520" y="3468827"/>
                  </a:lnTo>
                  <a:lnTo>
                    <a:pt x="1239202" y="3472641"/>
                  </a:lnTo>
                  <a:lnTo>
                    <a:pt x="1238885" y="3477408"/>
                  </a:lnTo>
                  <a:lnTo>
                    <a:pt x="1237614" y="3482492"/>
                  </a:lnTo>
                  <a:lnTo>
                    <a:pt x="1236342" y="3487895"/>
                  </a:lnTo>
                  <a:lnTo>
                    <a:pt x="1234754" y="3492344"/>
                  </a:lnTo>
                  <a:lnTo>
                    <a:pt x="1232847" y="3497111"/>
                  </a:lnTo>
                  <a:lnTo>
                    <a:pt x="1230622" y="3501877"/>
                  </a:lnTo>
                  <a:lnTo>
                    <a:pt x="1228080" y="3506962"/>
                  </a:lnTo>
                  <a:lnTo>
                    <a:pt x="1225538" y="3511729"/>
                  </a:lnTo>
                  <a:lnTo>
                    <a:pt x="1222360" y="3516178"/>
                  </a:lnTo>
                  <a:lnTo>
                    <a:pt x="1218546" y="3520945"/>
                  </a:lnTo>
                  <a:lnTo>
                    <a:pt x="1214733" y="3525712"/>
                  </a:lnTo>
                  <a:lnTo>
                    <a:pt x="1210920" y="3529843"/>
                  </a:lnTo>
                  <a:lnTo>
                    <a:pt x="1202022" y="3539059"/>
                  </a:lnTo>
                  <a:lnTo>
                    <a:pt x="1192170" y="3547639"/>
                  </a:lnTo>
                  <a:lnTo>
                    <a:pt x="1181048" y="3556537"/>
                  </a:lnTo>
                  <a:lnTo>
                    <a:pt x="1169290" y="3564799"/>
                  </a:lnTo>
                  <a:lnTo>
                    <a:pt x="1156261" y="3572744"/>
                  </a:lnTo>
                  <a:lnTo>
                    <a:pt x="1141960" y="3580689"/>
                  </a:lnTo>
                  <a:lnTo>
                    <a:pt x="1127024" y="3587998"/>
                  </a:lnTo>
                  <a:lnTo>
                    <a:pt x="1111453" y="3595625"/>
                  </a:lnTo>
                  <a:lnTo>
                    <a:pt x="1094610" y="3602298"/>
                  </a:lnTo>
                  <a:lnTo>
                    <a:pt x="1077450" y="3608972"/>
                  </a:lnTo>
                  <a:lnTo>
                    <a:pt x="1058701" y="3615328"/>
                  </a:lnTo>
                  <a:lnTo>
                    <a:pt x="1039952" y="3621683"/>
                  </a:lnTo>
                  <a:lnTo>
                    <a:pt x="1020249" y="3627086"/>
                  </a:lnTo>
                  <a:lnTo>
                    <a:pt x="999593" y="3632806"/>
                  </a:lnTo>
                  <a:lnTo>
                    <a:pt x="978301" y="3637255"/>
                  </a:lnTo>
                  <a:lnTo>
                    <a:pt x="956056" y="3642022"/>
                  </a:lnTo>
                  <a:lnTo>
                    <a:pt x="933494" y="3646471"/>
                  </a:lnTo>
                  <a:lnTo>
                    <a:pt x="910613" y="3649967"/>
                  </a:lnTo>
                  <a:lnTo>
                    <a:pt x="887097" y="3653462"/>
                  </a:lnTo>
                  <a:lnTo>
                    <a:pt x="862946" y="3656640"/>
                  </a:lnTo>
                  <a:lnTo>
                    <a:pt x="838158" y="3659182"/>
                  </a:lnTo>
                  <a:lnTo>
                    <a:pt x="812736" y="3661407"/>
                  </a:lnTo>
                  <a:lnTo>
                    <a:pt x="787313" y="3662996"/>
                  </a:lnTo>
                  <a:lnTo>
                    <a:pt x="761572" y="3664267"/>
                  </a:lnTo>
                  <a:lnTo>
                    <a:pt x="735196" y="3664903"/>
                  </a:lnTo>
                  <a:lnTo>
                    <a:pt x="708185" y="3665538"/>
                  </a:lnTo>
                  <a:lnTo>
                    <a:pt x="680855" y="3664903"/>
                  </a:lnTo>
                  <a:lnTo>
                    <a:pt x="654161" y="3664267"/>
                  </a:lnTo>
                  <a:lnTo>
                    <a:pt x="627467" y="3662996"/>
                  </a:lnTo>
                  <a:lnTo>
                    <a:pt x="601409" y="3661089"/>
                  </a:lnTo>
                  <a:lnTo>
                    <a:pt x="575668" y="3659182"/>
                  </a:lnTo>
                  <a:lnTo>
                    <a:pt x="550246" y="3656322"/>
                  </a:lnTo>
                  <a:lnTo>
                    <a:pt x="525458" y="3653145"/>
                  </a:lnTo>
                  <a:lnTo>
                    <a:pt x="501307" y="3649649"/>
                  </a:lnTo>
                  <a:lnTo>
                    <a:pt x="478109" y="3645835"/>
                  </a:lnTo>
                  <a:lnTo>
                    <a:pt x="455228" y="3641069"/>
                  </a:lnTo>
                  <a:lnTo>
                    <a:pt x="432665" y="3636302"/>
                  </a:lnTo>
                  <a:lnTo>
                    <a:pt x="411374" y="3631217"/>
                  </a:lnTo>
                  <a:lnTo>
                    <a:pt x="390400" y="3625497"/>
                  </a:lnTo>
                  <a:lnTo>
                    <a:pt x="370380" y="3619777"/>
                  </a:lnTo>
                  <a:lnTo>
                    <a:pt x="350995" y="3613421"/>
                  </a:lnTo>
                  <a:lnTo>
                    <a:pt x="332563" y="3606747"/>
                  </a:lnTo>
                  <a:lnTo>
                    <a:pt x="315085" y="3599438"/>
                  </a:lnTo>
                  <a:lnTo>
                    <a:pt x="297925" y="3592447"/>
                  </a:lnTo>
                  <a:lnTo>
                    <a:pt x="282353" y="3584820"/>
                  </a:lnTo>
                  <a:lnTo>
                    <a:pt x="267735" y="3576875"/>
                  </a:lnTo>
                  <a:lnTo>
                    <a:pt x="253753" y="3568613"/>
                  </a:lnTo>
                  <a:lnTo>
                    <a:pt x="240724" y="3560350"/>
                  </a:lnTo>
                  <a:lnTo>
                    <a:pt x="229283" y="3551770"/>
                  </a:lnTo>
                  <a:lnTo>
                    <a:pt x="218796" y="3542872"/>
                  </a:lnTo>
                  <a:lnTo>
                    <a:pt x="213712" y="3538423"/>
                  </a:lnTo>
                  <a:lnTo>
                    <a:pt x="208945" y="3533656"/>
                  </a:lnTo>
                  <a:lnTo>
                    <a:pt x="204814" y="3529207"/>
                  </a:lnTo>
                  <a:lnTo>
                    <a:pt x="200683" y="3524440"/>
                  </a:lnTo>
                  <a:lnTo>
                    <a:pt x="196869" y="3519674"/>
                  </a:lnTo>
                  <a:lnTo>
                    <a:pt x="193374" y="3514907"/>
                  </a:lnTo>
                  <a:lnTo>
                    <a:pt x="190196" y="3510140"/>
                  </a:lnTo>
                  <a:lnTo>
                    <a:pt x="187653" y="3505055"/>
                  </a:lnTo>
                  <a:lnTo>
                    <a:pt x="185111" y="3500288"/>
                  </a:lnTo>
                  <a:lnTo>
                    <a:pt x="182887" y="3495204"/>
                  </a:lnTo>
                  <a:lnTo>
                    <a:pt x="181298" y="3490437"/>
                  </a:lnTo>
                  <a:lnTo>
                    <a:pt x="179709" y="3485352"/>
                  </a:lnTo>
                  <a:lnTo>
                    <a:pt x="178438" y="3480268"/>
                  </a:lnTo>
                  <a:lnTo>
                    <a:pt x="177802" y="3475183"/>
                  </a:lnTo>
                  <a:lnTo>
                    <a:pt x="176849" y="3470099"/>
                  </a:lnTo>
                  <a:lnTo>
                    <a:pt x="176849" y="3464696"/>
                  </a:lnTo>
                  <a:lnTo>
                    <a:pt x="176531" y="3464696"/>
                  </a:lnTo>
                  <a:lnTo>
                    <a:pt x="176531" y="3333132"/>
                  </a:lnTo>
                  <a:lnTo>
                    <a:pt x="176213" y="3329318"/>
                  </a:lnTo>
                  <a:lnTo>
                    <a:pt x="176531" y="3322327"/>
                  </a:lnTo>
                  <a:lnTo>
                    <a:pt x="177802" y="3314700"/>
                  </a:lnTo>
                  <a:close/>
                  <a:moveTo>
                    <a:pt x="1771445" y="3307529"/>
                  </a:moveTo>
                  <a:lnTo>
                    <a:pt x="1771445" y="3411258"/>
                  </a:lnTo>
                  <a:lnTo>
                    <a:pt x="1789215" y="3413478"/>
                  </a:lnTo>
                  <a:lnTo>
                    <a:pt x="1807301" y="3415698"/>
                  </a:lnTo>
                  <a:lnTo>
                    <a:pt x="1825388" y="3417285"/>
                  </a:lnTo>
                  <a:lnTo>
                    <a:pt x="1843792" y="3419505"/>
                  </a:lnTo>
                  <a:lnTo>
                    <a:pt x="1843792" y="3315777"/>
                  </a:lnTo>
                  <a:lnTo>
                    <a:pt x="1825388" y="3314191"/>
                  </a:lnTo>
                  <a:lnTo>
                    <a:pt x="1807301" y="3312287"/>
                  </a:lnTo>
                  <a:lnTo>
                    <a:pt x="1789215" y="3309750"/>
                  </a:lnTo>
                  <a:lnTo>
                    <a:pt x="1771445" y="3307529"/>
                  </a:lnTo>
                  <a:close/>
                  <a:moveTo>
                    <a:pt x="3178346" y="3281045"/>
                  </a:moveTo>
                  <a:lnTo>
                    <a:pt x="3178346" y="3395980"/>
                  </a:lnTo>
                  <a:lnTo>
                    <a:pt x="3201835" y="3396298"/>
                  </a:lnTo>
                  <a:lnTo>
                    <a:pt x="3225959" y="3396615"/>
                  </a:lnTo>
                  <a:lnTo>
                    <a:pt x="3258970" y="3396298"/>
                  </a:lnTo>
                  <a:lnTo>
                    <a:pt x="3258970" y="3281363"/>
                  </a:lnTo>
                  <a:lnTo>
                    <a:pt x="3225641" y="3281680"/>
                  </a:lnTo>
                  <a:lnTo>
                    <a:pt x="3201835" y="3281363"/>
                  </a:lnTo>
                  <a:lnTo>
                    <a:pt x="3178346" y="3281045"/>
                  </a:lnTo>
                  <a:close/>
                  <a:moveTo>
                    <a:pt x="2609850" y="3275012"/>
                  </a:moveTo>
                  <a:lnTo>
                    <a:pt x="2613342" y="3281059"/>
                  </a:lnTo>
                  <a:lnTo>
                    <a:pt x="2617468" y="3287107"/>
                  </a:lnTo>
                  <a:lnTo>
                    <a:pt x="2621594" y="3292836"/>
                  </a:lnTo>
                  <a:lnTo>
                    <a:pt x="2626038" y="3298883"/>
                  </a:lnTo>
                  <a:lnTo>
                    <a:pt x="2631117" y="3304294"/>
                  </a:lnTo>
                  <a:lnTo>
                    <a:pt x="2635878" y="3310023"/>
                  </a:lnTo>
                  <a:lnTo>
                    <a:pt x="2641274" y="3315433"/>
                  </a:lnTo>
                  <a:lnTo>
                    <a:pt x="2646988" y="3320844"/>
                  </a:lnTo>
                  <a:lnTo>
                    <a:pt x="2658732" y="3331347"/>
                  </a:lnTo>
                  <a:lnTo>
                    <a:pt x="2671746" y="3341532"/>
                  </a:lnTo>
                  <a:lnTo>
                    <a:pt x="2685712" y="3351080"/>
                  </a:lnTo>
                  <a:lnTo>
                    <a:pt x="2700631" y="3360629"/>
                  </a:lnTo>
                  <a:lnTo>
                    <a:pt x="2715867" y="3369540"/>
                  </a:lnTo>
                  <a:lnTo>
                    <a:pt x="2732372" y="3378452"/>
                  </a:lnTo>
                  <a:lnTo>
                    <a:pt x="2749830" y="3386727"/>
                  </a:lnTo>
                  <a:lnTo>
                    <a:pt x="2767923" y="3394684"/>
                  </a:lnTo>
                  <a:lnTo>
                    <a:pt x="2786650" y="3402004"/>
                  </a:lnTo>
                  <a:lnTo>
                    <a:pt x="2805695" y="3409325"/>
                  </a:lnTo>
                  <a:lnTo>
                    <a:pt x="2826009" y="3416327"/>
                  </a:lnTo>
                  <a:lnTo>
                    <a:pt x="2846959" y="3422692"/>
                  </a:lnTo>
                  <a:lnTo>
                    <a:pt x="2867591" y="3428421"/>
                  </a:lnTo>
                  <a:lnTo>
                    <a:pt x="2889492" y="3434469"/>
                  </a:lnTo>
                  <a:lnTo>
                    <a:pt x="2912029" y="3439561"/>
                  </a:lnTo>
                  <a:lnTo>
                    <a:pt x="2934248" y="3444654"/>
                  </a:lnTo>
                  <a:lnTo>
                    <a:pt x="2957102" y="3449109"/>
                  </a:lnTo>
                  <a:lnTo>
                    <a:pt x="2980908" y="3453565"/>
                  </a:lnTo>
                  <a:lnTo>
                    <a:pt x="3004396" y="3457066"/>
                  </a:lnTo>
                  <a:lnTo>
                    <a:pt x="3028203" y="3460567"/>
                  </a:lnTo>
                  <a:lnTo>
                    <a:pt x="3052644" y="3463432"/>
                  </a:lnTo>
                  <a:lnTo>
                    <a:pt x="3077084" y="3465978"/>
                  </a:lnTo>
                  <a:lnTo>
                    <a:pt x="3101525" y="3468206"/>
                  </a:lnTo>
                  <a:lnTo>
                    <a:pt x="3125966" y="3470116"/>
                  </a:lnTo>
                  <a:lnTo>
                    <a:pt x="3150725" y="3471389"/>
                  </a:lnTo>
                  <a:lnTo>
                    <a:pt x="3175800" y="3472344"/>
                  </a:lnTo>
                  <a:lnTo>
                    <a:pt x="3200559" y="3472980"/>
                  </a:lnTo>
                  <a:lnTo>
                    <a:pt x="3225317" y="3473298"/>
                  </a:lnTo>
                  <a:lnTo>
                    <a:pt x="3246266" y="3473298"/>
                  </a:lnTo>
                  <a:lnTo>
                    <a:pt x="3267216" y="3472344"/>
                  </a:lnTo>
                  <a:lnTo>
                    <a:pt x="3288165" y="3472025"/>
                  </a:lnTo>
                  <a:lnTo>
                    <a:pt x="3308797" y="3470752"/>
                  </a:lnTo>
                  <a:lnTo>
                    <a:pt x="3329429" y="3469797"/>
                  </a:lnTo>
                  <a:lnTo>
                    <a:pt x="3350378" y="3468206"/>
                  </a:lnTo>
                  <a:lnTo>
                    <a:pt x="3371010" y="3466615"/>
                  </a:lnTo>
                  <a:lnTo>
                    <a:pt x="3391325" y="3464068"/>
                  </a:lnTo>
                  <a:lnTo>
                    <a:pt x="3411957" y="3462159"/>
                  </a:lnTo>
                  <a:lnTo>
                    <a:pt x="3431954" y="3459294"/>
                  </a:lnTo>
                  <a:lnTo>
                    <a:pt x="3451951" y="3456748"/>
                  </a:lnTo>
                  <a:lnTo>
                    <a:pt x="3471948" y="3453565"/>
                  </a:lnTo>
                  <a:lnTo>
                    <a:pt x="3491628" y="3450064"/>
                  </a:lnTo>
                  <a:lnTo>
                    <a:pt x="3510990" y="3446245"/>
                  </a:lnTo>
                  <a:lnTo>
                    <a:pt x="3530035" y="3442107"/>
                  </a:lnTo>
                  <a:lnTo>
                    <a:pt x="3548763" y="3437970"/>
                  </a:lnTo>
                  <a:lnTo>
                    <a:pt x="3567173" y="3433196"/>
                  </a:lnTo>
                  <a:lnTo>
                    <a:pt x="3585265" y="3428421"/>
                  </a:lnTo>
                  <a:lnTo>
                    <a:pt x="3603041" y="3423329"/>
                  </a:lnTo>
                  <a:lnTo>
                    <a:pt x="3620498" y="3418237"/>
                  </a:lnTo>
                  <a:lnTo>
                    <a:pt x="3637004" y="3412826"/>
                  </a:lnTo>
                  <a:lnTo>
                    <a:pt x="3653510" y="3406779"/>
                  </a:lnTo>
                  <a:lnTo>
                    <a:pt x="3669698" y="3400731"/>
                  </a:lnTo>
                  <a:lnTo>
                    <a:pt x="3685251" y="3394048"/>
                  </a:lnTo>
                  <a:lnTo>
                    <a:pt x="3700170" y="3387682"/>
                  </a:lnTo>
                  <a:lnTo>
                    <a:pt x="3714770" y="3380680"/>
                  </a:lnTo>
                  <a:lnTo>
                    <a:pt x="3728419" y="3373678"/>
                  </a:lnTo>
                  <a:lnTo>
                    <a:pt x="3741751" y="3366039"/>
                  </a:lnTo>
                  <a:lnTo>
                    <a:pt x="3754765" y="3358719"/>
                  </a:lnTo>
                  <a:lnTo>
                    <a:pt x="3767144" y="3350762"/>
                  </a:lnTo>
                  <a:lnTo>
                    <a:pt x="3778571" y="3342487"/>
                  </a:lnTo>
                  <a:lnTo>
                    <a:pt x="3789363" y="3333575"/>
                  </a:lnTo>
                  <a:lnTo>
                    <a:pt x="3789363" y="3441471"/>
                  </a:lnTo>
                  <a:lnTo>
                    <a:pt x="3788728" y="3442107"/>
                  </a:lnTo>
                  <a:lnTo>
                    <a:pt x="3788411" y="3451019"/>
                  </a:lnTo>
                  <a:lnTo>
                    <a:pt x="3787776" y="3456748"/>
                  </a:lnTo>
                  <a:lnTo>
                    <a:pt x="3786506" y="3462159"/>
                  </a:lnTo>
                  <a:lnTo>
                    <a:pt x="3785237" y="3467569"/>
                  </a:lnTo>
                  <a:lnTo>
                    <a:pt x="3783332" y="3472980"/>
                  </a:lnTo>
                  <a:lnTo>
                    <a:pt x="3781428" y="3478391"/>
                  </a:lnTo>
                  <a:lnTo>
                    <a:pt x="3778571" y="3483801"/>
                  </a:lnTo>
                  <a:lnTo>
                    <a:pt x="3775714" y="3489212"/>
                  </a:lnTo>
                  <a:lnTo>
                    <a:pt x="3772540" y="3494305"/>
                  </a:lnTo>
                  <a:lnTo>
                    <a:pt x="3769048" y="3499715"/>
                  </a:lnTo>
                  <a:lnTo>
                    <a:pt x="3765557" y="3504808"/>
                  </a:lnTo>
                  <a:lnTo>
                    <a:pt x="3761113" y="3509900"/>
                  </a:lnTo>
                  <a:lnTo>
                    <a:pt x="3756987" y="3514674"/>
                  </a:lnTo>
                  <a:lnTo>
                    <a:pt x="3752226" y="3519767"/>
                  </a:lnTo>
                  <a:lnTo>
                    <a:pt x="3747147" y="3525177"/>
                  </a:lnTo>
                  <a:lnTo>
                    <a:pt x="3741433" y="3529633"/>
                  </a:lnTo>
                  <a:lnTo>
                    <a:pt x="3736037" y="3534407"/>
                  </a:lnTo>
                  <a:lnTo>
                    <a:pt x="3723658" y="3543956"/>
                  </a:lnTo>
                  <a:lnTo>
                    <a:pt x="3710327" y="3553504"/>
                  </a:lnTo>
                  <a:lnTo>
                    <a:pt x="3696043" y="3562097"/>
                  </a:lnTo>
                  <a:lnTo>
                    <a:pt x="3680490" y="3571009"/>
                  </a:lnTo>
                  <a:lnTo>
                    <a:pt x="3663667" y="3579603"/>
                  </a:lnTo>
                  <a:lnTo>
                    <a:pt x="3646526" y="3587560"/>
                  </a:lnTo>
                  <a:lnTo>
                    <a:pt x="3627799" y="3595516"/>
                  </a:lnTo>
                  <a:lnTo>
                    <a:pt x="3608754" y="3602837"/>
                  </a:lnTo>
                  <a:lnTo>
                    <a:pt x="3588122" y="3609521"/>
                  </a:lnTo>
                  <a:lnTo>
                    <a:pt x="3566855" y="3616523"/>
                  </a:lnTo>
                  <a:lnTo>
                    <a:pt x="3544636" y="3622570"/>
                  </a:lnTo>
                  <a:lnTo>
                    <a:pt x="3522417" y="3628935"/>
                  </a:lnTo>
                  <a:lnTo>
                    <a:pt x="3498611" y="3634664"/>
                  </a:lnTo>
                  <a:lnTo>
                    <a:pt x="3474170" y="3639757"/>
                  </a:lnTo>
                  <a:lnTo>
                    <a:pt x="3449412" y="3644213"/>
                  </a:lnTo>
                  <a:lnTo>
                    <a:pt x="3423701" y="3648350"/>
                  </a:lnTo>
                  <a:lnTo>
                    <a:pt x="3397356" y="3652488"/>
                  </a:lnTo>
                  <a:lnTo>
                    <a:pt x="3370376" y="3655671"/>
                  </a:lnTo>
                  <a:lnTo>
                    <a:pt x="3343395" y="3658853"/>
                  </a:lnTo>
                  <a:lnTo>
                    <a:pt x="3315146" y="3661081"/>
                  </a:lnTo>
                  <a:lnTo>
                    <a:pt x="3286896" y="3662673"/>
                  </a:lnTo>
                  <a:lnTo>
                    <a:pt x="3258011" y="3664264"/>
                  </a:lnTo>
                  <a:lnTo>
                    <a:pt x="3228491" y="3664901"/>
                  </a:lnTo>
                  <a:lnTo>
                    <a:pt x="3198972" y="3665537"/>
                  </a:lnTo>
                  <a:lnTo>
                    <a:pt x="3168500" y="3664901"/>
                  </a:lnTo>
                  <a:lnTo>
                    <a:pt x="3138663" y="3664264"/>
                  </a:lnTo>
                  <a:lnTo>
                    <a:pt x="3109143" y="3662673"/>
                  </a:lnTo>
                  <a:lnTo>
                    <a:pt x="3080259" y="3660763"/>
                  </a:lnTo>
                  <a:lnTo>
                    <a:pt x="3051374" y="3658217"/>
                  </a:lnTo>
                  <a:lnTo>
                    <a:pt x="3023441" y="3655034"/>
                  </a:lnTo>
                  <a:lnTo>
                    <a:pt x="2996144" y="3651533"/>
                  </a:lnTo>
                  <a:lnTo>
                    <a:pt x="2969481" y="3647714"/>
                  </a:lnTo>
                  <a:lnTo>
                    <a:pt x="2943453" y="3643258"/>
                  </a:lnTo>
                  <a:lnTo>
                    <a:pt x="2917742" y="3638165"/>
                  </a:lnTo>
                  <a:lnTo>
                    <a:pt x="2892984" y="3633073"/>
                  </a:lnTo>
                  <a:lnTo>
                    <a:pt x="2869178" y="3627026"/>
                  </a:lnTo>
                  <a:lnTo>
                    <a:pt x="2846007" y="3620660"/>
                  </a:lnTo>
                  <a:lnTo>
                    <a:pt x="2823470" y="3614295"/>
                  </a:lnTo>
                  <a:lnTo>
                    <a:pt x="2802203" y="3607293"/>
                  </a:lnTo>
                  <a:lnTo>
                    <a:pt x="2781889" y="3599654"/>
                  </a:lnTo>
                  <a:lnTo>
                    <a:pt x="2762527" y="3592334"/>
                  </a:lnTo>
                  <a:lnTo>
                    <a:pt x="2743799" y="3584059"/>
                  </a:lnTo>
                  <a:lnTo>
                    <a:pt x="2726024" y="3575783"/>
                  </a:lnTo>
                  <a:lnTo>
                    <a:pt x="2709518" y="3566872"/>
                  </a:lnTo>
                  <a:lnTo>
                    <a:pt x="2694600" y="3557960"/>
                  </a:lnTo>
                  <a:lnTo>
                    <a:pt x="2679999" y="3548412"/>
                  </a:lnTo>
                  <a:lnTo>
                    <a:pt x="2666985" y="3538863"/>
                  </a:lnTo>
                  <a:lnTo>
                    <a:pt x="2660954" y="3533771"/>
                  </a:lnTo>
                  <a:lnTo>
                    <a:pt x="2655240" y="3528997"/>
                  </a:lnTo>
                  <a:lnTo>
                    <a:pt x="2650162" y="3523904"/>
                  </a:lnTo>
                  <a:lnTo>
                    <a:pt x="2645083" y="3518812"/>
                  </a:lnTo>
                  <a:lnTo>
                    <a:pt x="2639687" y="3513719"/>
                  </a:lnTo>
                  <a:lnTo>
                    <a:pt x="2635561" y="3508309"/>
                  </a:lnTo>
                  <a:lnTo>
                    <a:pt x="2631434" y="3503216"/>
                  </a:lnTo>
                  <a:lnTo>
                    <a:pt x="2627625" y="3497806"/>
                  </a:lnTo>
                  <a:lnTo>
                    <a:pt x="2624134" y="3492713"/>
                  </a:lnTo>
                  <a:lnTo>
                    <a:pt x="2620960" y="3486984"/>
                  </a:lnTo>
                  <a:lnTo>
                    <a:pt x="2618103" y="3481574"/>
                  </a:lnTo>
                  <a:lnTo>
                    <a:pt x="2615881" y="3476163"/>
                  </a:lnTo>
                  <a:lnTo>
                    <a:pt x="2613659" y="3470434"/>
                  </a:lnTo>
                  <a:lnTo>
                    <a:pt x="2612072" y="3465023"/>
                  </a:lnTo>
                  <a:lnTo>
                    <a:pt x="2610485" y="3459294"/>
                  </a:lnTo>
                  <a:lnTo>
                    <a:pt x="2609850" y="3453565"/>
                  </a:lnTo>
                  <a:lnTo>
                    <a:pt x="2609215" y="3447836"/>
                  </a:lnTo>
                  <a:lnTo>
                    <a:pt x="2609215" y="3442107"/>
                  </a:lnTo>
                  <a:lnTo>
                    <a:pt x="2608580" y="3442426"/>
                  </a:lnTo>
                  <a:lnTo>
                    <a:pt x="2608580" y="3295700"/>
                  </a:lnTo>
                  <a:lnTo>
                    <a:pt x="2608263" y="3291881"/>
                  </a:lnTo>
                  <a:lnTo>
                    <a:pt x="2608580" y="3283287"/>
                  </a:lnTo>
                  <a:lnTo>
                    <a:pt x="2609850" y="3275012"/>
                  </a:lnTo>
                  <a:close/>
                  <a:moveTo>
                    <a:pt x="1625482" y="3274222"/>
                  </a:moveTo>
                  <a:lnTo>
                    <a:pt x="1625482" y="3379536"/>
                  </a:lnTo>
                  <a:lnTo>
                    <a:pt x="1642935" y="3384612"/>
                  </a:lnTo>
                  <a:lnTo>
                    <a:pt x="1661021" y="3389370"/>
                  </a:lnTo>
                  <a:lnTo>
                    <a:pt x="1679425" y="3394128"/>
                  </a:lnTo>
                  <a:lnTo>
                    <a:pt x="1698464" y="3398252"/>
                  </a:lnTo>
                  <a:lnTo>
                    <a:pt x="1698464" y="3294206"/>
                  </a:lnTo>
                  <a:lnTo>
                    <a:pt x="1679425" y="3289448"/>
                  </a:lnTo>
                  <a:lnTo>
                    <a:pt x="1661021" y="3284690"/>
                  </a:lnTo>
                  <a:lnTo>
                    <a:pt x="1642935" y="3279932"/>
                  </a:lnTo>
                  <a:lnTo>
                    <a:pt x="1625482" y="3274222"/>
                  </a:lnTo>
                  <a:close/>
                  <a:moveTo>
                    <a:pt x="3016148" y="3266758"/>
                  </a:moveTo>
                  <a:lnTo>
                    <a:pt x="3016148" y="3382010"/>
                  </a:lnTo>
                  <a:lnTo>
                    <a:pt x="3035827" y="3384868"/>
                  </a:lnTo>
                  <a:lnTo>
                    <a:pt x="3056142" y="3387090"/>
                  </a:lnTo>
                  <a:lnTo>
                    <a:pt x="3076456" y="3389630"/>
                  </a:lnTo>
                  <a:lnTo>
                    <a:pt x="3097406" y="3391535"/>
                  </a:lnTo>
                  <a:lnTo>
                    <a:pt x="3097406" y="3276283"/>
                  </a:lnTo>
                  <a:lnTo>
                    <a:pt x="3076456" y="3274378"/>
                  </a:lnTo>
                  <a:lnTo>
                    <a:pt x="3056142" y="3271838"/>
                  </a:lnTo>
                  <a:lnTo>
                    <a:pt x="3035827" y="3269615"/>
                  </a:lnTo>
                  <a:lnTo>
                    <a:pt x="3016148" y="3266758"/>
                  </a:lnTo>
                  <a:close/>
                  <a:moveTo>
                    <a:pt x="2854584" y="3230245"/>
                  </a:moveTo>
                  <a:lnTo>
                    <a:pt x="2854584" y="3347403"/>
                  </a:lnTo>
                  <a:lnTo>
                    <a:pt x="2873946" y="3352800"/>
                  </a:lnTo>
                  <a:lnTo>
                    <a:pt x="2893626" y="3357880"/>
                  </a:lnTo>
                  <a:lnTo>
                    <a:pt x="2914258" y="3362960"/>
                  </a:lnTo>
                  <a:lnTo>
                    <a:pt x="2935524" y="3367723"/>
                  </a:lnTo>
                  <a:lnTo>
                    <a:pt x="2935524" y="3251835"/>
                  </a:lnTo>
                  <a:lnTo>
                    <a:pt x="2914258" y="3246755"/>
                  </a:lnTo>
                  <a:lnTo>
                    <a:pt x="2893626" y="3241675"/>
                  </a:lnTo>
                  <a:lnTo>
                    <a:pt x="2873946" y="3235960"/>
                  </a:lnTo>
                  <a:lnTo>
                    <a:pt x="2854584" y="3230245"/>
                  </a:lnTo>
                  <a:close/>
                  <a:moveTo>
                    <a:pt x="1480154" y="3217441"/>
                  </a:moveTo>
                  <a:lnTo>
                    <a:pt x="1480154" y="3305626"/>
                  </a:lnTo>
                  <a:lnTo>
                    <a:pt x="1482375" y="3307847"/>
                  </a:lnTo>
                  <a:lnTo>
                    <a:pt x="1484914" y="3310701"/>
                  </a:lnTo>
                  <a:lnTo>
                    <a:pt x="1491895" y="3316411"/>
                  </a:lnTo>
                  <a:lnTo>
                    <a:pt x="1500145" y="3322755"/>
                  </a:lnTo>
                  <a:lnTo>
                    <a:pt x="1509664" y="3329100"/>
                  </a:lnTo>
                  <a:lnTo>
                    <a:pt x="1519818" y="3335444"/>
                  </a:lnTo>
                  <a:lnTo>
                    <a:pt x="1530924" y="3341788"/>
                  </a:lnTo>
                  <a:lnTo>
                    <a:pt x="1542030" y="3347498"/>
                  </a:lnTo>
                  <a:lnTo>
                    <a:pt x="1553136" y="3352891"/>
                  </a:lnTo>
                  <a:lnTo>
                    <a:pt x="1553136" y="3255189"/>
                  </a:lnTo>
                  <a:lnTo>
                    <a:pt x="1539174" y="3249797"/>
                  </a:lnTo>
                  <a:lnTo>
                    <a:pt x="1527116" y="3244721"/>
                  </a:lnTo>
                  <a:lnTo>
                    <a:pt x="1516010" y="3239646"/>
                  </a:lnTo>
                  <a:lnTo>
                    <a:pt x="1506174" y="3234888"/>
                  </a:lnTo>
                  <a:lnTo>
                    <a:pt x="1497924" y="3230130"/>
                  </a:lnTo>
                  <a:lnTo>
                    <a:pt x="1490626" y="3226006"/>
                  </a:lnTo>
                  <a:lnTo>
                    <a:pt x="1484914" y="3221565"/>
                  </a:lnTo>
                  <a:lnTo>
                    <a:pt x="1480154" y="3217441"/>
                  </a:lnTo>
                  <a:close/>
                  <a:moveTo>
                    <a:pt x="2426374" y="3213000"/>
                  </a:moveTo>
                  <a:lnTo>
                    <a:pt x="2420662" y="3217124"/>
                  </a:lnTo>
                  <a:lnTo>
                    <a:pt x="2413999" y="3221565"/>
                  </a:lnTo>
                  <a:lnTo>
                    <a:pt x="2406701" y="3226323"/>
                  </a:lnTo>
                  <a:lnTo>
                    <a:pt x="2399720" y="3230130"/>
                  </a:lnTo>
                  <a:lnTo>
                    <a:pt x="2392739" y="3234253"/>
                  </a:lnTo>
                  <a:lnTo>
                    <a:pt x="2385124" y="3237743"/>
                  </a:lnTo>
                  <a:lnTo>
                    <a:pt x="2378460" y="3240915"/>
                  </a:lnTo>
                  <a:lnTo>
                    <a:pt x="2371797" y="3243135"/>
                  </a:lnTo>
                  <a:lnTo>
                    <a:pt x="2371797" y="3350353"/>
                  </a:lnTo>
                  <a:lnTo>
                    <a:pt x="2379729" y="3346864"/>
                  </a:lnTo>
                  <a:lnTo>
                    <a:pt x="2387028" y="3342423"/>
                  </a:lnTo>
                  <a:lnTo>
                    <a:pt x="2394643" y="3338299"/>
                  </a:lnTo>
                  <a:lnTo>
                    <a:pt x="2401941" y="3333541"/>
                  </a:lnTo>
                  <a:lnTo>
                    <a:pt x="2409239" y="3328782"/>
                  </a:lnTo>
                  <a:lnTo>
                    <a:pt x="2415585" y="3324024"/>
                  </a:lnTo>
                  <a:lnTo>
                    <a:pt x="2421297" y="3319266"/>
                  </a:lnTo>
                  <a:lnTo>
                    <a:pt x="2426374" y="3314508"/>
                  </a:lnTo>
                  <a:lnTo>
                    <a:pt x="2426374" y="3213000"/>
                  </a:lnTo>
                  <a:close/>
                  <a:moveTo>
                    <a:pt x="2692385" y="3167062"/>
                  </a:moveTo>
                  <a:lnTo>
                    <a:pt x="2692385" y="3264535"/>
                  </a:lnTo>
                  <a:lnTo>
                    <a:pt x="2695241" y="3267393"/>
                  </a:lnTo>
                  <a:lnTo>
                    <a:pt x="2698098" y="3270250"/>
                  </a:lnTo>
                  <a:lnTo>
                    <a:pt x="2705399" y="3276600"/>
                  </a:lnTo>
                  <a:lnTo>
                    <a:pt x="2714921" y="3283903"/>
                  </a:lnTo>
                  <a:lnTo>
                    <a:pt x="2725078" y="3290888"/>
                  </a:lnTo>
                  <a:lnTo>
                    <a:pt x="2737140" y="3297873"/>
                  </a:lnTo>
                  <a:lnTo>
                    <a:pt x="2748884" y="3305175"/>
                  </a:lnTo>
                  <a:lnTo>
                    <a:pt x="2761581" y="3311525"/>
                  </a:lnTo>
                  <a:lnTo>
                    <a:pt x="2773325" y="3317240"/>
                  </a:lnTo>
                  <a:lnTo>
                    <a:pt x="2773325" y="3208337"/>
                  </a:lnTo>
                  <a:lnTo>
                    <a:pt x="2758407" y="3202940"/>
                  </a:lnTo>
                  <a:lnTo>
                    <a:pt x="2744441" y="3196907"/>
                  </a:lnTo>
                  <a:lnTo>
                    <a:pt x="2732379" y="3191510"/>
                  </a:lnTo>
                  <a:lnTo>
                    <a:pt x="2721269" y="3186430"/>
                  </a:lnTo>
                  <a:lnTo>
                    <a:pt x="2712064" y="3180715"/>
                  </a:lnTo>
                  <a:lnTo>
                    <a:pt x="2704446" y="3176270"/>
                  </a:lnTo>
                  <a:lnTo>
                    <a:pt x="2697781" y="3171507"/>
                  </a:lnTo>
                  <a:lnTo>
                    <a:pt x="2692385" y="3167062"/>
                  </a:lnTo>
                  <a:close/>
                  <a:moveTo>
                    <a:pt x="3744614" y="3161665"/>
                  </a:moveTo>
                  <a:lnTo>
                    <a:pt x="3737949" y="3166745"/>
                  </a:lnTo>
                  <a:lnTo>
                    <a:pt x="3730648" y="3171507"/>
                  </a:lnTo>
                  <a:lnTo>
                    <a:pt x="3722713" y="3176587"/>
                  </a:lnTo>
                  <a:lnTo>
                    <a:pt x="3715095" y="3180715"/>
                  </a:lnTo>
                  <a:lnTo>
                    <a:pt x="3706524" y="3185160"/>
                  </a:lnTo>
                  <a:lnTo>
                    <a:pt x="3698907" y="3189287"/>
                  </a:lnTo>
                  <a:lnTo>
                    <a:pt x="3691289" y="3192780"/>
                  </a:lnTo>
                  <a:lnTo>
                    <a:pt x="3683671" y="3195320"/>
                  </a:lnTo>
                  <a:lnTo>
                    <a:pt x="3683671" y="3315018"/>
                  </a:lnTo>
                  <a:lnTo>
                    <a:pt x="3692558" y="3310573"/>
                  </a:lnTo>
                  <a:lnTo>
                    <a:pt x="3701128" y="3305810"/>
                  </a:lnTo>
                  <a:lnTo>
                    <a:pt x="3709381" y="3301048"/>
                  </a:lnTo>
                  <a:lnTo>
                    <a:pt x="3717634" y="3295968"/>
                  </a:lnTo>
                  <a:lnTo>
                    <a:pt x="3725252" y="3290570"/>
                  </a:lnTo>
                  <a:lnTo>
                    <a:pt x="3732235" y="3285490"/>
                  </a:lnTo>
                  <a:lnTo>
                    <a:pt x="3738901" y="3279775"/>
                  </a:lnTo>
                  <a:lnTo>
                    <a:pt x="3744614" y="3275013"/>
                  </a:lnTo>
                  <a:lnTo>
                    <a:pt x="3744614" y="3161665"/>
                  </a:lnTo>
                  <a:close/>
                  <a:moveTo>
                    <a:pt x="771525" y="3136900"/>
                  </a:moveTo>
                  <a:lnTo>
                    <a:pt x="805634" y="3143476"/>
                  </a:lnTo>
                  <a:lnTo>
                    <a:pt x="812009" y="3145042"/>
                  </a:lnTo>
                  <a:lnTo>
                    <a:pt x="818066" y="3146921"/>
                  </a:lnTo>
                  <a:lnTo>
                    <a:pt x="823167" y="3148486"/>
                  </a:lnTo>
                  <a:lnTo>
                    <a:pt x="827311" y="3150365"/>
                  </a:lnTo>
                  <a:lnTo>
                    <a:pt x="831455" y="3152557"/>
                  </a:lnTo>
                  <a:lnTo>
                    <a:pt x="835280" y="3155062"/>
                  </a:lnTo>
                  <a:lnTo>
                    <a:pt x="842612" y="3160072"/>
                  </a:lnTo>
                  <a:lnTo>
                    <a:pt x="845162" y="3162890"/>
                  </a:lnTo>
                  <a:lnTo>
                    <a:pt x="847075" y="3165082"/>
                  </a:lnTo>
                  <a:lnTo>
                    <a:pt x="848669" y="3167587"/>
                  </a:lnTo>
                  <a:lnTo>
                    <a:pt x="849944" y="3170092"/>
                  </a:lnTo>
                  <a:lnTo>
                    <a:pt x="850900" y="3172597"/>
                  </a:lnTo>
                  <a:lnTo>
                    <a:pt x="850900" y="3175416"/>
                  </a:lnTo>
                  <a:lnTo>
                    <a:pt x="850262" y="3177608"/>
                  </a:lnTo>
                  <a:lnTo>
                    <a:pt x="849625" y="3180426"/>
                  </a:lnTo>
                  <a:lnTo>
                    <a:pt x="848031" y="3182618"/>
                  </a:lnTo>
                  <a:lnTo>
                    <a:pt x="846437" y="3185123"/>
                  </a:lnTo>
                  <a:lnTo>
                    <a:pt x="844206" y="3187315"/>
                  </a:lnTo>
                  <a:lnTo>
                    <a:pt x="841656" y="3189820"/>
                  </a:lnTo>
                  <a:lnTo>
                    <a:pt x="838468" y="3191699"/>
                  </a:lnTo>
                  <a:lnTo>
                    <a:pt x="834961" y="3193577"/>
                  </a:lnTo>
                  <a:lnTo>
                    <a:pt x="831136" y="3195143"/>
                  </a:lnTo>
                  <a:lnTo>
                    <a:pt x="826992" y="3197022"/>
                  </a:lnTo>
                  <a:lnTo>
                    <a:pt x="820935" y="3198587"/>
                  </a:lnTo>
                  <a:lnTo>
                    <a:pt x="815197" y="3200153"/>
                  </a:lnTo>
                  <a:lnTo>
                    <a:pt x="808503" y="3201719"/>
                  </a:lnTo>
                  <a:lnTo>
                    <a:pt x="801171" y="3202971"/>
                  </a:lnTo>
                  <a:lnTo>
                    <a:pt x="787145" y="3204537"/>
                  </a:lnTo>
                  <a:lnTo>
                    <a:pt x="771525" y="3205163"/>
                  </a:lnTo>
                  <a:lnTo>
                    <a:pt x="771525" y="3136900"/>
                  </a:lnTo>
                  <a:close/>
                  <a:moveTo>
                    <a:pt x="200025" y="3117850"/>
                  </a:moveTo>
                  <a:lnTo>
                    <a:pt x="200343" y="3123582"/>
                  </a:lnTo>
                  <a:lnTo>
                    <a:pt x="201296" y="3129631"/>
                  </a:lnTo>
                  <a:lnTo>
                    <a:pt x="202567" y="3135044"/>
                  </a:lnTo>
                  <a:lnTo>
                    <a:pt x="204155" y="3141094"/>
                  </a:lnTo>
                  <a:lnTo>
                    <a:pt x="206061" y="3146507"/>
                  </a:lnTo>
                  <a:lnTo>
                    <a:pt x="208285" y="3152238"/>
                  </a:lnTo>
                  <a:lnTo>
                    <a:pt x="211144" y="3157651"/>
                  </a:lnTo>
                  <a:lnTo>
                    <a:pt x="214321" y="3163064"/>
                  </a:lnTo>
                  <a:lnTo>
                    <a:pt x="217816" y="3168795"/>
                  </a:lnTo>
                  <a:lnTo>
                    <a:pt x="221310" y="3173890"/>
                  </a:lnTo>
                  <a:lnTo>
                    <a:pt x="225758" y="3179303"/>
                  </a:lnTo>
                  <a:lnTo>
                    <a:pt x="230206" y="3184715"/>
                  </a:lnTo>
                  <a:lnTo>
                    <a:pt x="235289" y="3189810"/>
                  </a:lnTo>
                  <a:lnTo>
                    <a:pt x="240372" y="3194904"/>
                  </a:lnTo>
                  <a:lnTo>
                    <a:pt x="245773" y="3199999"/>
                  </a:lnTo>
                  <a:lnTo>
                    <a:pt x="251809" y="3205093"/>
                  </a:lnTo>
                  <a:lnTo>
                    <a:pt x="251809" y="3304436"/>
                  </a:lnTo>
                  <a:lnTo>
                    <a:pt x="254032" y="3306983"/>
                  </a:lnTo>
                  <a:lnTo>
                    <a:pt x="256574" y="3309531"/>
                  </a:lnTo>
                  <a:lnTo>
                    <a:pt x="263563" y="3315580"/>
                  </a:lnTo>
                  <a:lnTo>
                    <a:pt x="271823" y="3321948"/>
                  </a:lnTo>
                  <a:lnTo>
                    <a:pt x="281354" y="3328317"/>
                  </a:lnTo>
                  <a:lnTo>
                    <a:pt x="291520" y="3335003"/>
                  </a:lnTo>
                  <a:lnTo>
                    <a:pt x="302639" y="3340734"/>
                  </a:lnTo>
                  <a:lnTo>
                    <a:pt x="313758" y="3346784"/>
                  </a:lnTo>
                  <a:lnTo>
                    <a:pt x="324877" y="3351879"/>
                  </a:lnTo>
                  <a:lnTo>
                    <a:pt x="324877" y="3249352"/>
                  </a:lnTo>
                  <a:lnTo>
                    <a:pt x="341715" y="3256994"/>
                  </a:lnTo>
                  <a:lnTo>
                    <a:pt x="359505" y="3263999"/>
                  </a:lnTo>
                  <a:lnTo>
                    <a:pt x="377931" y="3270685"/>
                  </a:lnTo>
                  <a:lnTo>
                    <a:pt x="397311" y="3277053"/>
                  </a:lnTo>
                  <a:lnTo>
                    <a:pt x="397311" y="3378943"/>
                  </a:lnTo>
                  <a:lnTo>
                    <a:pt x="414783" y="3384038"/>
                  </a:lnTo>
                  <a:lnTo>
                    <a:pt x="432892" y="3388814"/>
                  </a:lnTo>
                  <a:lnTo>
                    <a:pt x="451318" y="3393590"/>
                  </a:lnTo>
                  <a:lnTo>
                    <a:pt x="470379" y="3397729"/>
                  </a:lnTo>
                  <a:lnTo>
                    <a:pt x="470379" y="3296476"/>
                  </a:lnTo>
                  <a:lnTo>
                    <a:pt x="488170" y="3300615"/>
                  </a:lnTo>
                  <a:lnTo>
                    <a:pt x="506278" y="3303799"/>
                  </a:lnTo>
                  <a:lnTo>
                    <a:pt x="524386" y="3306983"/>
                  </a:lnTo>
                  <a:lnTo>
                    <a:pt x="543448" y="3309849"/>
                  </a:lnTo>
                  <a:lnTo>
                    <a:pt x="543448" y="3410465"/>
                  </a:lnTo>
                  <a:lnTo>
                    <a:pt x="561238" y="3412694"/>
                  </a:lnTo>
                  <a:lnTo>
                    <a:pt x="579347" y="3415241"/>
                  </a:lnTo>
                  <a:lnTo>
                    <a:pt x="597455" y="3417152"/>
                  </a:lnTo>
                  <a:lnTo>
                    <a:pt x="615881" y="3418744"/>
                  </a:lnTo>
                  <a:lnTo>
                    <a:pt x="615881" y="3318446"/>
                  </a:lnTo>
                  <a:lnTo>
                    <a:pt x="634307" y="3320038"/>
                  </a:lnTo>
                  <a:lnTo>
                    <a:pt x="652415" y="3320993"/>
                  </a:lnTo>
                  <a:lnTo>
                    <a:pt x="670524" y="3321948"/>
                  </a:lnTo>
                  <a:lnTo>
                    <a:pt x="688950" y="3322585"/>
                  </a:lnTo>
                  <a:lnTo>
                    <a:pt x="688950" y="3422883"/>
                  </a:lnTo>
                  <a:lnTo>
                    <a:pt x="710235" y="3423520"/>
                  </a:lnTo>
                  <a:lnTo>
                    <a:pt x="732155" y="3423520"/>
                  </a:lnTo>
                  <a:lnTo>
                    <a:pt x="762018" y="3423201"/>
                  </a:lnTo>
                  <a:lnTo>
                    <a:pt x="762018" y="3322904"/>
                  </a:lnTo>
                  <a:lnTo>
                    <a:pt x="790928" y="3321948"/>
                  </a:lnTo>
                  <a:lnTo>
                    <a:pt x="818884" y="3320675"/>
                  </a:lnTo>
                  <a:lnTo>
                    <a:pt x="846524" y="3318446"/>
                  </a:lnTo>
                  <a:lnTo>
                    <a:pt x="873845" y="3315899"/>
                  </a:lnTo>
                  <a:lnTo>
                    <a:pt x="900531" y="3312715"/>
                  </a:lnTo>
                  <a:lnTo>
                    <a:pt x="926581" y="3309212"/>
                  </a:lnTo>
                  <a:lnTo>
                    <a:pt x="951996" y="3304755"/>
                  </a:lnTo>
                  <a:lnTo>
                    <a:pt x="976776" y="3299978"/>
                  </a:lnTo>
                  <a:lnTo>
                    <a:pt x="1000921" y="3294884"/>
                  </a:lnTo>
                  <a:lnTo>
                    <a:pt x="1023794" y="3289471"/>
                  </a:lnTo>
                  <a:lnTo>
                    <a:pt x="1046350" y="3283421"/>
                  </a:lnTo>
                  <a:lnTo>
                    <a:pt x="1067953" y="3277053"/>
                  </a:lnTo>
                  <a:lnTo>
                    <a:pt x="1088285" y="3270048"/>
                  </a:lnTo>
                  <a:lnTo>
                    <a:pt x="1108300" y="3263043"/>
                  </a:lnTo>
                  <a:lnTo>
                    <a:pt x="1126726" y="3255083"/>
                  </a:lnTo>
                  <a:lnTo>
                    <a:pt x="1144516" y="3247123"/>
                  </a:lnTo>
                  <a:lnTo>
                    <a:pt x="1144516" y="3349968"/>
                  </a:lnTo>
                  <a:lnTo>
                    <a:pt x="1152459" y="3346147"/>
                  </a:lnTo>
                  <a:lnTo>
                    <a:pt x="1159766" y="3342008"/>
                  </a:lnTo>
                  <a:lnTo>
                    <a:pt x="1167390" y="3337232"/>
                  </a:lnTo>
                  <a:lnTo>
                    <a:pt x="1175015" y="3332456"/>
                  </a:lnTo>
                  <a:lnTo>
                    <a:pt x="1182004" y="3327680"/>
                  </a:lnTo>
                  <a:lnTo>
                    <a:pt x="1188358" y="3322904"/>
                  </a:lnTo>
                  <a:lnTo>
                    <a:pt x="1194076" y="3318446"/>
                  </a:lnTo>
                  <a:lnTo>
                    <a:pt x="1199477" y="3313988"/>
                  </a:lnTo>
                  <a:lnTo>
                    <a:pt x="1199477" y="3215601"/>
                  </a:lnTo>
                  <a:lnTo>
                    <a:pt x="1206784" y="3209870"/>
                  </a:lnTo>
                  <a:lnTo>
                    <a:pt x="1213455" y="3204457"/>
                  </a:lnTo>
                  <a:lnTo>
                    <a:pt x="1220126" y="3198725"/>
                  </a:lnTo>
                  <a:lnTo>
                    <a:pt x="1226163" y="3192994"/>
                  </a:lnTo>
                  <a:lnTo>
                    <a:pt x="1232199" y="3186944"/>
                  </a:lnTo>
                  <a:lnTo>
                    <a:pt x="1237282" y="3181531"/>
                  </a:lnTo>
                  <a:lnTo>
                    <a:pt x="1242047" y="3175163"/>
                  </a:lnTo>
                  <a:lnTo>
                    <a:pt x="1246177" y="3169114"/>
                  </a:lnTo>
                  <a:lnTo>
                    <a:pt x="1250307" y="3162745"/>
                  </a:lnTo>
                  <a:lnTo>
                    <a:pt x="1253802" y="3157014"/>
                  </a:lnTo>
                  <a:lnTo>
                    <a:pt x="1256661" y="3150646"/>
                  </a:lnTo>
                  <a:lnTo>
                    <a:pt x="1258885" y="3144278"/>
                  </a:lnTo>
                  <a:lnTo>
                    <a:pt x="1260791" y="3137910"/>
                  </a:lnTo>
                  <a:lnTo>
                    <a:pt x="1262379" y="3131223"/>
                  </a:lnTo>
                  <a:lnTo>
                    <a:pt x="1263332" y="3124855"/>
                  </a:lnTo>
                  <a:lnTo>
                    <a:pt x="1263650" y="3118169"/>
                  </a:lnTo>
                  <a:lnTo>
                    <a:pt x="1263650" y="3251581"/>
                  </a:lnTo>
                  <a:lnTo>
                    <a:pt x="1263332" y="3251899"/>
                  </a:lnTo>
                  <a:lnTo>
                    <a:pt x="1263332" y="3255720"/>
                  </a:lnTo>
                  <a:lnTo>
                    <a:pt x="1263015" y="3259859"/>
                  </a:lnTo>
                  <a:lnTo>
                    <a:pt x="1262379" y="3264635"/>
                  </a:lnTo>
                  <a:lnTo>
                    <a:pt x="1261426" y="3269730"/>
                  </a:lnTo>
                  <a:lnTo>
                    <a:pt x="1260155" y="3274506"/>
                  </a:lnTo>
                  <a:lnTo>
                    <a:pt x="1258567" y="3279600"/>
                  </a:lnTo>
                  <a:lnTo>
                    <a:pt x="1256661" y="3284377"/>
                  </a:lnTo>
                  <a:lnTo>
                    <a:pt x="1254119" y="3289153"/>
                  </a:lnTo>
                  <a:lnTo>
                    <a:pt x="1251896" y="3294247"/>
                  </a:lnTo>
                  <a:lnTo>
                    <a:pt x="1248719" y="3299023"/>
                  </a:lnTo>
                  <a:lnTo>
                    <a:pt x="1245542" y="3303162"/>
                  </a:lnTo>
                  <a:lnTo>
                    <a:pt x="1242365" y="3307939"/>
                  </a:lnTo>
                  <a:lnTo>
                    <a:pt x="1238552" y="3312715"/>
                  </a:lnTo>
                  <a:lnTo>
                    <a:pt x="1234423" y="3317172"/>
                  </a:lnTo>
                  <a:lnTo>
                    <a:pt x="1225845" y="3326088"/>
                  </a:lnTo>
                  <a:lnTo>
                    <a:pt x="1215997" y="3335003"/>
                  </a:lnTo>
                  <a:lnTo>
                    <a:pt x="1204877" y="3343600"/>
                  </a:lnTo>
                  <a:lnTo>
                    <a:pt x="1192488" y="3351879"/>
                  </a:lnTo>
                  <a:lnTo>
                    <a:pt x="1179462" y="3360157"/>
                  </a:lnTo>
                  <a:lnTo>
                    <a:pt x="1165802" y="3367799"/>
                  </a:lnTo>
                  <a:lnTo>
                    <a:pt x="1150870" y="3375122"/>
                  </a:lnTo>
                  <a:lnTo>
                    <a:pt x="1134986" y="3382764"/>
                  </a:lnTo>
                  <a:lnTo>
                    <a:pt x="1118466" y="3389769"/>
                  </a:lnTo>
                  <a:lnTo>
                    <a:pt x="1100993" y="3396137"/>
                  </a:lnTo>
                  <a:lnTo>
                    <a:pt x="1082567" y="3402824"/>
                  </a:lnTo>
                  <a:lnTo>
                    <a:pt x="1063506" y="3408873"/>
                  </a:lnTo>
                  <a:lnTo>
                    <a:pt x="1043491" y="3414286"/>
                  </a:lnTo>
                  <a:lnTo>
                    <a:pt x="1022841" y="3420017"/>
                  </a:lnTo>
                  <a:lnTo>
                    <a:pt x="1001874" y="3424794"/>
                  </a:lnTo>
                  <a:lnTo>
                    <a:pt x="979953" y="3429570"/>
                  </a:lnTo>
                  <a:lnTo>
                    <a:pt x="957397" y="3433709"/>
                  </a:lnTo>
                  <a:lnTo>
                    <a:pt x="934524" y="3437848"/>
                  </a:lnTo>
                  <a:lnTo>
                    <a:pt x="910697" y="3441032"/>
                  </a:lnTo>
                  <a:lnTo>
                    <a:pt x="886235" y="3444216"/>
                  </a:lnTo>
                  <a:lnTo>
                    <a:pt x="861773" y="3446764"/>
                  </a:lnTo>
                  <a:lnTo>
                    <a:pt x="836675" y="3448992"/>
                  </a:lnTo>
                  <a:lnTo>
                    <a:pt x="810942" y="3450584"/>
                  </a:lnTo>
                  <a:lnTo>
                    <a:pt x="784892" y="3451540"/>
                  </a:lnTo>
                  <a:lnTo>
                    <a:pt x="758841" y="3452495"/>
                  </a:lnTo>
                  <a:lnTo>
                    <a:pt x="732155" y="3452813"/>
                  </a:lnTo>
                  <a:lnTo>
                    <a:pt x="704834" y="3452495"/>
                  </a:lnTo>
                  <a:lnTo>
                    <a:pt x="677513" y="3451540"/>
                  </a:lnTo>
                  <a:lnTo>
                    <a:pt x="651145" y="3450584"/>
                  </a:lnTo>
                  <a:lnTo>
                    <a:pt x="625094" y="3448356"/>
                  </a:lnTo>
                  <a:lnTo>
                    <a:pt x="599361" y="3446445"/>
                  </a:lnTo>
                  <a:lnTo>
                    <a:pt x="574264" y="3443579"/>
                  </a:lnTo>
                  <a:lnTo>
                    <a:pt x="549484" y="3440395"/>
                  </a:lnTo>
                  <a:lnTo>
                    <a:pt x="525339" y="3436893"/>
                  </a:lnTo>
                  <a:lnTo>
                    <a:pt x="501513" y="3433072"/>
                  </a:lnTo>
                  <a:lnTo>
                    <a:pt x="478639" y="3428296"/>
                  </a:lnTo>
                  <a:lnTo>
                    <a:pt x="456718" y="3423520"/>
                  </a:lnTo>
                  <a:lnTo>
                    <a:pt x="434798" y="3418425"/>
                  </a:lnTo>
                  <a:lnTo>
                    <a:pt x="413830" y="3412694"/>
                  </a:lnTo>
                  <a:lnTo>
                    <a:pt x="394134" y="3406963"/>
                  </a:lnTo>
                  <a:lnTo>
                    <a:pt x="374755" y="3400595"/>
                  </a:lnTo>
                  <a:lnTo>
                    <a:pt x="356329" y="3393908"/>
                  </a:lnTo>
                  <a:lnTo>
                    <a:pt x="338538" y="3386585"/>
                  </a:lnTo>
                  <a:lnTo>
                    <a:pt x="322018" y="3379580"/>
                  </a:lnTo>
                  <a:lnTo>
                    <a:pt x="306134" y="3372257"/>
                  </a:lnTo>
                  <a:lnTo>
                    <a:pt x="291520" y="3364296"/>
                  </a:lnTo>
                  <a:lnTo>
                    <a:pt x="277542" y="3356018"/>
                  </a:lnTo>
                  <a:lnTo>
                    <a:pt x="264834" y="3347421"/>
                  </a:lnTo>
                  <a:lnTo>
                    <a:pt x="253079" y="3338824"/>
                  </a:lnTo>
                  <a:lnTo>
                    <a:pt x="242278" y="3330227"/>
                  </a:lnTo>
                  <a:lnTo>
                    <a:pt x="237513" y="3325451"/>
                  </a:lnTo>
                  <a:lnTo>
                    <a:pt x="232747" y="3320675"/>
                  </a:lnTo>
                  <a:lnTo>
                    <a:pt x="228617" y="3316217"/>
                  </a:lnTo>
                  <a:lnTo>
                    <a:pt x="224487" y="3311441"/>
                  </a:lnTo>
                  <a:lnTo>
                    <a:pt x="220993" y="3306983"/>
                  </a:lnTo>
                  <a:lnTo>
                    <a:pt x="217498" y="3302207"/>
                  </a:lnTo>
                  <a:lnTo>
                    <a:pt x="214321" y="3297431"/>
                  </a:lnTo>
                  <a:lnTo>
                    <a:pt x="211462" y="3292337"/>
                  </a:lnTo>
                  <a:lnTo>
                    <a:pt x="208921" y="3287561"/>
                  </a:lnTo>
                  <a:lnTo>
                    <a:pt x="206697" y="3282148"/>
                  </a:lnTo>
                  <a:lnTo>
                    <a:pt x="204791" y="3277690"/>
                  </a:lnTo>
                  <a:lnTo>
                    <a:pt x="203202" y="3272277"/>
                  </a:lnTo>
                  <a:lnTo>
                    <a:pt x="201931" y="3267183"/>
                  </a:lnTo>
                  <a:lnTo>
                    <a:pt x="201296" y="3262088"/>
                  </a:lnTo>
                  <a:lnTo>
                    <a:pt x="200978" y="3256994"/>
                  </a:lnTo>
                  <a:lnTo>
                    <a:pt x="200343" y="3251899"/>
                  </a:lnTo>
                  <a:lnTo>
                    <a:pt x="200025" y="3251899"/>
                  </a:lnTo>
                  <a:lnTo>
                    <a:pt x="200025" y="3117850"/>
                  </a:lnTo>
                  <a:close/>
                  <a:moveTo>
                    <a:pt x="1263332" y="3111818"/>
                  </a:moveTo>
                  <a:lnTo>
                    <a:pt x="1263650" y="3117533"/>
                  </a:lnTo>
                  <a:lnTo>
                    <a:pt x="1263332" y="3119438"/>
                  </a:lnTo>
                  <a:lnTo>
                    <a:pt x="1263332" y="3116263"/>
                  </a:lnTo>
                  <a:lnTo>
                    <a:pt x="1263332" y="3111818"/>
                  </a:lnTo>
                  <a:close/>
                  <a:moveTo>
                    <a:pt x="1263253" y="3110548"/>
                  </a:moveTo>
                  <a:lnTo>
                    <a:pt x="1263332" y="3111183"/>
                  </a:lnTo>
                  <a:lnTo>
                    <a:pt x="1263332" y="3111818"/>
                  </a:lnTo>
                  <a:lnTo>
                    <a:pt x="1263253" y="3110548"/>
                  </a:lnTo>
                  <a:close/>
                  <a:moveTo>
                    <a:pt x="1892592" y="3107220"/>
                  </a:moveTo>
                  <a:lnTo>
                    <a:pt x="1892592" y="3210034"/>
                  </a:lnTo>
                  <a:lnTo>
                    <a:pt x="1913877" y="3210983"/>
                  </a:lnTo>
                  <a:lnTo>
                    <a:pt x="1935480" y="3210983"/>
                  </a:lnTo>
                  <a:lnTo>
                    <a:pt x="1965343" y="3210667"/>
                  </a:lnTo>
                  <a:lnTo>
                    <a:pt x="1965343" y="3107537"/>
                  </a:lnTo>
                  <a:lnTo>
                    <a:pt x="1935480" y="3107853"/>
                  </a:lnTo>
                  <a:lnTo>
                    <a:pt x="1913877" y="3107853"/>
                  </a:lnTo>
                  <a:lnTo>
                    <a:pt x="1892592" y="3107220"/>
                  </a:lnTo>
                  <a:close/>
                  <a:moveTo>
                    <a:pt x="200819" y="3107046"/>
                  </a:moveTo>
                  <a:lnTo>
                    <a:pt x="200378" y="3110133"/>
                  </a:lnTo>
                  <a:lnTo>
                    <a:pt x="200025" y="3115072"/>
                  </a:lnTo>
                  <a:lnTo>
                    <a:pt x="200025" y="3110751"/>
                  </a:lnTo>
                  <a:lnTo>
                    <a:pt x="200819" y="3107046"/>
                  </a:lnTo>
                  <a:close/>
                  <a:moveTo>
                    <a:pt x="2489519" y="3103562"/>
                  </a:moveTo>
                  <a:lnTo>
                    <a:pt x="2490471" y="3109906"/>
                  </a:lnTo>
                  <a:lnTo>
                    <a:pt x="2490788" y="3116568"/>
                  </a:lnTo>
                  <a:lnTo>
                    <a:pt x="2490788" y="3252652"/>
                  </a:lnTo>
                  <a:lnTo>
                    <a:pt x="2490471" y="3252969"/>
                  </a:lnTo>
                  <a:lnTo>
                    <a:pt x="2489836" y="3260899"/>
                  </a:lnTo>
                  <a:lnTo>
                    <a:pt x="2489519" y="3265657"/>
                  </a:lnTo>
                  <a:lnTo>
                    <a:pt x="2488250" y="3270733"/>
                  </a:lnTo>
                  <a:lnTo>
                    <a:pt x="2487298" y="3275491"/>
                  </a:lnTo>
                  <a:lnTo>
                    <a:pt x="2485711" y="3280566"/>
                  </a:lnTo>
                  <a:lnTo>
                    <a:pt x="2483490" y="3285325"/>
                  </a:lnTo>
                  <a:lnTo>
                    <a:pt x="2481269" y="3290083"/>
                  </a:lnTo>
                  <a:lnTo>
                    <a:pt x="2479048" y="3294841"/>
                  </a:lnTo>
                  <a:lnTo>
                    <a:pt x="2475874" y="3299599"/>
                  </a:lnTo>
                  <a:lnTo>
                    <a:pt x="2472701" y="3304357"/>
                  </a:lnTo>
                  <a:lnTo>
                    <a:pt x="2469528" y="3309115"/>
                  </a:lnTo>
                  <a:lnTo>
                    <a:pt x="2465403" y="3313874"/>
                  </a:lnTo>
                  <a:lnTo>
                    <a:pt x="2461595" y="3317997"/>
                  </a:lnTo>
                  <a:lnTo>
                    <a:pt x="2453028" y="3327196"/>
                  </a:lnTo>
                  <a:lnTo>
                    <a:pt x="2443191" y="3335761"/>
                  </a:lnTo>
                  <a:lnTo>
                    <a:pt x="2432086" y="3344643"/>
                  </a:lnTo>
                  <a:lnTo>
                    <a:pt x="2419710" y="3352891"/>
                  </a:lnTo>
                  <a:lnTo>
                    <a:pt x="2406701" y="3360504"/>
                  </a:lnTo>
                  <a:lnTo>
                    <a:pt x="2393056" y="3368434"/>
                  </a:lnTo>
                  <a:lnTo>
                    <a:pt x="2378143" y="3376047"/>
                  </a:lnTo>
                  <a:lnTo>
                    <a:pt x="2362277" y="3383660"/>
                  </a:lnTo>
                  <a:lnTo>
                    <a:pt x="2345777" y="3390322"/>
                  </a:lnTo>
                  <a:lnTo>
                    <a:pt x="2328325" y="3396983"/>
                  </a:lnTo>
                  <a:lnTo>
                    <a:pt x="2309921" y="3403327"/>
                  </a:lnTo>
                  <a:lnTo>
                    <a:pt x="2290882" y="3409671"/>
                  </a:lnTo>
                  <a:lnTo>
                    <a:pt x="2270892" y="3415064"/>
                  </a:lnTo>
                  <a:lnTo>
                    <a:pt x="2250267" y="3420139"/>
                  </a:lnTo>
                  <a:lnTo>
                    <a:pt x="2229324" y="3425215"/>
                  </a:lnTo>
                  <a:lnTo>
                    <a:pt x="2207430" y="3429973"/>
                  </a:lnTo>
                  <a:lnTo>
                    <a:pt x="2184901" y="3434414"/>
                  </a:lnTo>
                  <a:lnTo>
                    <a:pt x="2162054" y="3437903"/>
                  </a:lnTo>
                  <a:lnTo>
                    <a:pt x="2138256" y="3441393"/>
                  </a:lnTo>
                  <a:lnTo>
                    <a:pt x="2113823" y="3444565"/>
                  </a:lnTo>
                  <a:lnTo>
                    <a:pt x="2089390" y="3447102"/>
                  </a:lnTo>
                  <a:lnTo>
                    <a:pt x="2064323" y="3449006"/>
                  </a:lnTo>
                  <a:lnTo>
                    <a:pt x="2038621" y="3450909"/>
                  </a:lnTo>
                  <a:lnTo>
                    <a:pt x="2012601" y="3452178"/>
                  </a:lnTo>
                  <a:lnTo>
                    <a:pt x="1986582" y="3452812"/>
                  </a:lnTo>
                  <a:lnTo>
                    <a:pt x="1959928" y="3452812"/>
                  </a:lnTo>
                  <a:lnTo>
                    <a:pt x="1932639" y="3452812"/>
                  </a:lnTo>
                  <a:lnTo>
                    <a:pt x="1905350" y="3452178"/>
                  </a:lnTo>
                  <a:lnTo>
                    <a:pt x="1879014" y="3450592"/>
                  </a:lnTo>
                  <a:lnTo>
                    <a:pt x="1852994" y="3449006"/>
                  </a:lnTo>
                  <a:lnTo>
                    <a:pt x="1827292" y="3446468"/>
                  </a:lnTo>
                  <a:lnTo>
                    <a:pt x="1802224" y="3443930"/>
                  </a:lnTo>
                  <a:lnTo>
                    <a:pt x="1777157" y="3441075"/>
                  </a:lnTo>
                  <a:lnTo>
                    <a:pt x="1753359" y="3437269"/>
                  </a:lnTo>
                  <a:lnTo>
                    <a:pt x="1729560" y="3433145"/>
                  </a:lnTo>
                  <a:lnTo>
                    <a:pt x="1706714" y="3428704"/>
                  </a:lnTo>
                  <a:lnTo>
                    <a:pt x="1684502" y="3424263"/>
                  </a:lnTo>
                  <a:lnTo>
                    <a:pt x="1662925" y="3418871"/>
                  </a:lnTo>
                  <a:lnTo>
                    <a:pt x="1641983" y="3413478"/>
                  </a:lnTo>
                  <a:lnTo>
                    <a:pt x="1622309" y="3407134"/>
                  </a:lnTo>
                  <a:lnTo>
                    <a:pt x="1602953" y="3400790"/>
                  </a:lnTo>
                  <a:lnTo>
                    <a:pt x="1584549" y="3394445"/>
                  </a:lnTo>
                  <a:lnTo>
                    <a:pt x="1566780" y="3387467"/>
                  </a:lnTo>
                  <a:lnTo>
                    <a:pt x="1550280" y="3380488"/>
                  </a:lnTo>
                  <a:lnTo>
                    <a:pt x="1534414" y="3372558"/>
                  </a:lnTo>
                  <a:lnTo>
                    <a:pt x="1519501" y="3364945"/>
                  </a:lnTo>
                  <a:lnTo>
                    <a:pt x="1505539" y="3356697"/>
                  </a:lnTo>
                  <a:lnTo>
                    <a:pt x="1493164" y="3348450"/>
                  </a:lnTo>
                  <a:lnTo>
                    <a:pt x="1481106" y="3339885"/>
                  </a:lnTo>
                  <a:lnTo>
                    <a:pt x="1470635" y="3330686"/>
                  </a:lnTo>
                  <a:lnTo>
                    <a:pt x="1465875" y="3326245"/>
                  </a:lnTo>
                  <a:lnTo>
                    <a:pt x="1461116" y="3321487"/>
                  </a:lnTo>
                  <a:lnTo>
                    <a:pt x="1456673" y="3317363"/>
                  </a:lnTo>
                  <a:lnTo>
                    <a:pt x="1452866" y="3312605"/>
                  </a:lnTo>
                  <a:lnTo>
                    <a:pt x="1449375" y="3307847"/>
                  </a:lnTo>
                  <a:lnTo>
                    <a:pt x="1445885" y="3303088"/>
                  </a:lnTo>
                  <a:lnTo>
                    <a:pt x="1442712" y="3298013"/>
                  </a:lnTo>
                  <a:lnTo>
                    <a:pt x="1439856" y="3293255"/>
                  </a:lnTo>
                  <a:lnTo>
                    <a:pt x="1437000" y="3288497"/>
                  </a:lnTo>
                  <a:lnTo>
                    <a:pt x="1435096" y="3283421"/>
                  </a:lnTo>
                  <a:lnTo>
                    <a:pt x="1433192" y="3278346"/>
                  </a:lnTo>
                  <a:lnTo>
                    <a:pt x="1431606" y="3273588"/>
                  </a:lnTo>
                  <a:lnTo>
                    <a:pt x="1430337" y="3268512"/>
                  </a:lnTo>
                  <a:lnTo>
                    <a:pt x="1429702" y="3263437"/>
                  </a:lnTo>
                  <a:lnTo>
                    <a:pt x="1429385" y="3258044"/>
                  </a:lnTo>
                  <a:lnTo>
                    <a:pt x="1428750" y="3252969"/>
                  </a:lnTo>
                  <a:lnTo>
                    <a:pt x="1428750" y="3155268"/>
                  </a:lnTo>
                  <a:lnTo>
                    <a:pt x="1438269" y="3162881"/>
                  </a:lnTo>
                  <a:lnTo>
                    <a:pt x="1449058" y="3170177"/>
                  </a:lnTo>
                  <a:lnTo>
                    <a:pt x="1459846" y="3177473"/>
                  </a:lnTo>
                  <a:lnTo>
                    <a:pt x="1471270" y="3184134"/>
                  </a:lnTo>
                  <a:lnTo>
                    <a:pt x="1483645" y="3190795"/>
                  </a:lnTo>
                  <a:lnTo>
                    <a:pt x="1496337" y="3197140"/>
                  </a:lnTo>
                  <a:lnTo>
                    <a:pt x="1509347" y="3203484"/>
                  </a:lnTo>
                  <a:lnTo>
                    <a:pt x="1522674" y="3209194"/>
                  </a:lnTo>
                  <a:lnTo>
                    <a:pt x="1536953" y="3215221"/>
                  </a:lnTo>
                  <a:lnTo>
                    <a:pt x="1550915" y="3220613"/>
                  </a:lnTo>
                  <a:lnTo>
                    <a:pt x="1566145" y="3226006"/>
                  </a:lnTo>
                  <a:lnTo>
                    <a:pt x="1581376" y="3231081"/>
                  </a:lnTo>
                  <a:lnTo>
                    <a:pt x="1597242" y="3235839"/>
                  </a:lnTo>
                  <a:lnTo>
                    <a:pt x="1612790" y="3240598"/>
                  </a:lnTo>
                  <a:lnTo>
                    <a:pt x="1628973" y="3244721"/>
                  </a:lnTo>
                  <a:lnTo>
                    <a:pt x="1646108" y="3248845"/>
                  </a:lnTo>
                  <a:lnTo>
                    <a:pt x="1662608" y="3252652"/>
                  </a:lnTo>
                  <a:lnTo>
                    <a:pt x="1680060" y="3256141"/>
                  </a:lnTo>
                  <a:lnTo>
                    <a:pt x="1697195" y="3259313"/>
                  </a:lnTo>
                  <a:lnTo>
                    <a:pt x="1714964" y="3262485"/>
                  </a:lnTo>
                  <a:lnTo>
                    <a:pt x="1732733" y="3265657"/>
                  </a:lnTo>
                  <a:lnTo>
                    <a:pt x="1750820" y="3268195"/>
                  </a:lnTo>
                  <a:lnTo>
                    <a:pt x="1768907" y="3270416"/>
                  </a:lnTo>
                  <a:lnTo>
                    <a:pt x="1786993" y="3272636"/>
                  </a:lnTo>
                  <a:lnTo>
                    <a:pt x="1805715" y="3274857"/>
                  </a:lnTo>
                  <a:lnTo>
                    <a:pt x="1824119" y="3276443"/>
                  </a:lnTo>
                  <a:lnTo>
                    <a:pt x="1842840" y="3277394"/>
                  </a:lnTo>
                  <a:lnTo>
                    <a:pt x="1861561" y="3278663"/>
                  </a:lnTo>
                  <a:lnTo>
                    <a:pt x="1880283" y="3279615"/>
                  </a:lnTo>
                  <a:lnTo>
                    <a:pt x="1898687" y="3280249"/>
                  </a:lnTo>
                  <a:lnTo>
                    <a:pt x="1917725" y="3280566"/>
                  </a:lnTo>
                  <a:lnTo>
                    <a:pt x="1936129" y="3280566"/>
                  </a:lnTo>
                  <a:lnTo>
                    <a:pt x="1958658" y="3280566"/>
                  </a:lnTo>
                  <a:lnTo>
                    <a:pt x="1981187" y="3280249"/>
                  </a:lnTo>
                  <a:lnTo>
                    <a:pt x="2003399" y="3278980"/>
                  </a:lnTo>
                  <a:lnTo>
                    <a:pt x="2025928" y="3278029"/>
                  </a:lnTo>
                  <a:lnTo>
                    <a:pt x="2048140" y="3276443"/>
                  </a:lnTo>
                  <a:lnTo>
                    <a:pt x="2070034" y="3274222"/>
                  </a:lnTo>
                  <a:lnTo>
                    <a:pt x="2092246" y="3272002"/>
                  </a:lnTo>
                  <a:lnTo>
                    <a:pt x="2114458" y="3269464"/>
                  </a:lnTo>
                  <a:lnTo>
                    <a:pt x="2135718" y="3266609"/>
                  </a:lnTo>
                  <a:lnTo>
                    <a:pt x="2157295" y="3263437"/>
                  </a:lnTo>
                  <a:lnTo>
                    <a:pt x="2178237" y="3259313"/>
                  </a:lnTo>
                  <a:lnTo>
                    <a:pt x="2198545" y="3255507"/>
                  </a:lnTo>
                  <a:lnTo>
                    <a:pt x="2219170" y="3251066"/>
                  </a:lnTo>
                  <a:lnTo>
                    <a:pt x="2239161" y="3246307"/>
                  </a:lnTo>
                  <a:lnTo>
                    <a:pt x="2258517" y="3241232"/>
                  </a:lnTo>
                  <a:lnTo>
                    <a:pt x="2277555" y="3235839"/>
                  </a:lnTo>
                  <a:lnTo>
                    <a:pt x="2295959" y="3230130"/>
                  </a:lnTo>
                  <a:lnTo>
                    <a:pt x="2314046" y="3223785"/>
                  </a:lnTo>
                  <a:lnTo>
                    <a:pt x="2331498" y="3217441"/>
                  </a:lnTo>
                  <a:lnTo>
                    <a:pt x="2348316" y="3210780"/>
                  </a:lnTo>
                  <a:lnTo>
                    <a:pt x="2364498" y="3203801"/>
                  </a:lnTo>
                  <a:lnTo>
                    <a:pt x="2380047" y="3196188"/>
                  </a:lnTo>
                  <a:lnTo>
                    <a:pt x="2394643" y="3188575"/>
                  </a:lnTo>
                  <a:lnTo>
                    <a:pt x="2408605" y="3180645"/>
                  </a:lnTo>
                  <a:lnTo>
                    <a:pt x="2422249" y="3171763"/>
                  </a:lnTo>
                  <a:lnTo>
                    <a:pt x="2434307" y="3163198"/>
                  </a:lnTo>
                  <a:lnTo>
                    <a:pt x="2445730" y="3153999"/>
                  </a:lnTo>
                  <a:lnTo>
                    <a:pt x="2456518" y="3144800"/>
                  </a:lnTo>
                  <a:lnTo>
                    <a:pt x="2466355" y="3134966"/>
                  </a:lnTo>
                  <a:lnTo>
                    <a:pt x="2471115" y="3129574"/>
                  </a:lnTo>
                  <a:lnTo>
                    <a:pt x="2474922" y="3124498"/>
                  </a:lnTo>
                  <a:lnTo>
                    <a:pt x="2479365" y="3119423"/>
                  </a:lnTo>
                  <a:lnTo>
                    <a:pt x="2482855" y="3114347"/>
                  </a:lnTo>
                  <a:lnTo>
                    <a:pt x="2486346" y="3108955"/>
                  </a:lnTo>
                  <a:lnTo>
                    <a:pt x="2489519" y="3103562"/>
                  </a:lnTo>
                  <a:close/>
                  <a:moveTo>
                    <a:pt x="201789" y="3100564"/>
                  </a:moveTo>
                  <a:lnTo>
                    <a:pt x="201084" y="3105812"/>
                  </a:lnTo>
                  <a:lnTo>
                    <a:pt x="200819" y="3107046"/>
                  </a:lnTo>
                  <a:lnTo>
                    <a:pt x="201084" y="3105194"/>
                  </a:lnTo>
                  <a:lnTo>
                    <a:pt x="201789" y="3100564"/>
                  </a:lnTo>
                  <a:close/>
                  <a:moveTo>
                    <a:pt x="1260475" y="3095625"/>
                  </a:moveTo>
                  <a:lnTo>
                    <a:pt x="1262062" y="3101340"/>
                  </a:lnTo>
                  <a:lnTo>
                    <a:pt x="1263015" y="3106738"/>
                  </a:lnTo>
                  <a:lnTo>
                    <a:pt x="1263253" y="3110548"/>
                  </a:lnTo>
                  <a:lnTo>
                    <a:pt x="1262698" y="3106103"/>
                  </a:lnTo>
                  <a:lnTo>
                    <a:pt x="1261745" y="3100705"/>
                  </a:lnTo>
                  <a:lnTo>
                    <a:pt x="1260475" y="3095625"/>
                  </a:lnTo>
                  <a:close/>
                  <a:moveTo>
                    <a:pt x="1746773" y="3094566"/>
                  </a:moveTo>
                  <a:lnTo>
                    <a:pt x="1746773" y="3198013"/>
                  </a:lnTo>
                  <a:lnTo>
                    <a:pt x="1764563" y="3200227"/>
                  </a:lnTo>
                  <a:lnTo>
                    <a:pt x="1782671" y="3202758"/>
                  </a:lnTo>
                  <a:lnTo>
                    <a:pt x="1800780" y="3204656"/>
                  </a:lnTo>
                  <a:lnTo>
                    <a:pt x="1819841" y="3206238"/>
                  </a:lnTo>
                  <a:lnTo>
                    <a:pt x="1819841" y="3102791"/>
                  </a:lnTo>
                  <a:lnTo>
                    <a:pt x="1800780" y="3101210"/>
                  </a:lnTo>
                  <a:lnTo>
                    <a:pt x="1782671" y="3099312"/>
                  </a:lnTo>
                  <a:lnTo>
                    <a:pt x="1764563" y="3097097"/>
                  </a:lnTo>
                  <a:lnTo>
                    <a:pt x="1746773" y="3094566"/>
                  </a:lnTo>
                  <a:close/>
                  <a:moveTo>
                    <a:pt x="1600953" y="3061666"/>
                  </a:moveTo>
                  <a:lnTo>
                    <a:pt x="1600953" y="3166378"/>
                  </a:lnTo>
                  <a:lnTo>
                    <a:pt x="1618744" y="3171756"/>
                  </a:lnTo>
                  <a:lnTo>
                    <a:pt x="1636217" y="3176501"/>
                  </a:lnTo>
                  <a:lnTo>
                    <a:pt x="1654960" y="3180930"/>
                  </a:lnTo>
                  <a:lnTo>
                    <a:pt x="1673704" y="3185042"/>
                  </a:lnTo>
                  <a:lnTo>
                    <a:pt x="1673704" y="3080963"/>
                  </a:lnTo>
                  <a:lnTo>
                    <a:pt x="1654960" y="3076534"/>
                  </a:lnTo>
                  <a:lnTo>
                    <a:pt x="1636217" y="3071789"/>
                  </a:lnTo>
                  <a:lnTo>
                    <a:pt x="1618108" y="3066728"/>
                  </a:lnTo>
                  <a:lnTo>
                    <a:pt x="1600953" y="3061666"/>
                  </a:lnTo>
                  <a:close/>
                  <a:moveTo>
                    <a:pt x="3151360" y="3046095"/>
                  </a:moveTo>
                  <a:lnTo>
                    <a:pt x="3151360" y="3160713"/>
                  </a:lnTo>
                  <a:lnTo>
                    <a:pt x="3174848" y="3161665"/>
                  </a:lnTo>
                  <a:lnTo>
                    <a:pt x="3198972" y="3161665"/>
                  </a:lnTo>
                  <a:lnTo>
                    <a:pt x="3231983" y="3161348"/>
                  </a:lnTo>
                  <a:lnTo>
                    <a:pt x="3231983" y="3046413"/>
                  </a:lnTo>
                  <a:lnTo>
                    <a:pt x="3198972" y="3046730"/>
                  </a:lnTo>
                  <a:lnTo>
                    <a:pt x="3174848" y="3046413"/>
                  </a:lnTo>
                  <a:lnTo>
                    <a:pt x="3151360" y="3046095"/>
                  </a:lnTo>
                  <a:close/>
                  <a:moveTo>
                    <a:pt x="3815080" y="3040062"/>
                  </a:moveTo>
                  <a:lnTo>
                    <a:pt x="3816033" y="3047365"/>
                  </a:lnTo>
                  <a:lnTo>
                    <a:pt x="3816350" y="3054985"/>
                  </a:lnTo>
                  <a:lnTo>
                    <a:pt x="3816350" y="3206115"/>
                  </a:lnTo>
                  <a:lnTo>
                    <a:pt x="3816033" y="3206432"/>
                  </a:lnTo>
                  <a:lnTo>
                    <a:pt x="3815398" y="3214687"/>
                  </a:lnTo>
                  <a:lnTo>
                    <a:pt x="3814763" y="3220720"/>
                  </a:lnTo>
                  <a:lnTo>
                    <a:pt x="3813493" y="3226117"/>
                  </a:lnTo>
                  <a:lnTo>
                    <a:pt x="3811906" y="3231197"/>
                  </a:lnTo>
                  <a:lnTo>
                    <a:pt x="3810319" y="3236912"/>
                  </a:lnTo>
                  <a:lnTo>
                    <a:pt x="3808097" y="3242310"/>
                  </a:lnTo>
                  <a:lnTo>
                    <a:pt x="3805558" y="3248025"/>
                  </a:lnTo>
                  <a:lnTo>
                    <a:pt x="3803019" y="3253105"/>
                  </a:lnTo>
                  <a:lnTo>
                    <a:pt x="3799844" y="3258185"/>
                  </a:lnTo>
                  <a:lnTo>
                    <a:pt x="3796036" y="3263583"/>
                  </a:lnTo>
                  <a:lnTo>
                    <a:pt x="3792226" y="3268663"/>
                  </a:lnTo>
                  <a:lnTo>
                    <a:pt x="3788418" y="3274060"/>
                  </a:lnTo>
                  <a:lnTo>
                    <a:pt x="3783974" y="3278823"/>
                  </a:lnTo>
                  <a:lnTo>
                    <a:pt x="3779212" y="3283903"/>
                  </a:lnTo>
                  <a:lnTo>
                    <a:pt x="3774134" y="3288983"/>
                  </a:lnTo>
                  <a:lnTo>
                    <a:pt x="3768420" y="3293745"/>
                  </a:lnTo>
                  <a:lnTo>
                    <a:pt x="3763024" y="3298508"/>
                  </a:lnTo>
                  <a:lnTo>
                    <a:pt x="3750963" y="3307715"/>
                  </a:lnTo>
                  <a:lnTo>
                    <a:pt x="3737314" y="3317240"/>
                  </a:lnTo>
                  <a:lnTo>
                    <a:pt x="3722713" y="3326448"/>
                  </a:lnTo>
                  <a:lnTo>
                    <a:pt x="3707477" y="3335020"/>
                  </a:lnTo>
                  <a:lnTo>
                    <a:pt x="3690971" y="3343275"/>
                  </a:lnTo>
                  <a:lnTo>
                    <a:pt x="3673513" y="3351213"/>
                  </a:lnTo>
                  <a:lnTo>
                    <a:pt x="3655103" y="3359150"/>
                  </a:lnTo>
                  <a:lnTo>
                    <a:pt x="3635424" y="3366770"/>
                  </a:lnTo>
                  <a:lnTo>
                    <a:pt x="3615109" y="3373755"/>
                  </a:lnTo>
                  <a:lnTo>
                    <a:pt x="3593842" y="3380423"/>
                  </a:lnTo>
                  <a:lnTo>
                    <a:pt x="3571941" y="3386773"/>
                  </a:lnTo>
                  <a:lnTo>
                    <a:pt x="3549087" y="3392805"/>
                  </a:lnTo>
                  <a:lnTo>
                    <a:pt x="3525281" y="3398203"/>
                  </a:lnTo>
                  <a:lnTo>
                    <a:pt x="3501157" y="3403283"/>
                  </a:lnTo>
                  <a:lnTo>
                    <a:pt x="3476082" y="3408045"/>
                  </a:lnTo>
                  <a:lnTo>
                    <a:pt x="3450371" y="3411855"/>
                  </a:lnTo>
                  <a:lnTo>
                    <a:pt x="3424343" y="3415983"/>
                  </a:lnTo>
                  <a:lnTo>
                    <a:pt x="3397680" y="3419475"/>
                  </a:lnTo>
                  <a:lnTo>
                    <a:pt x="3370065" y="3422333"/>
                  </a:lnTo>
                  <a:lnTo>
                    <a:pt x="3341815" y="3424555"/>
                  </a:lnTo>
                  <a:lnTo>
                    <a:pt x="3313565" y="3426460"/>
                  </a:lnTo>
                  <a:lnTo>
                    <a:pt x="3284680" y="3427730"/>
                  </a:lnTo>
                  <a:lnTo>
                    <a:pt x="3255478" y="3428683"/>
                  </a:lnTo>
                  <a:lnTo>
                    <a:pt x="3225959" y="3429000"/>
                  </a:lnTo>
                  <a:lnTo>
                    <a:pt x="3195487" y="3428683"/>
                  </a:lnTo>
                  <a:lnTo>
                    <a:pt x="3165650" y="3427730"/>
                  </a:lnTo>
                  <a:lnTo>
                    <a:pt x="3136130" y="3426143"/>
                  </a:lnTo>
                  <a:lnTo>
                    <a:pt x="3106928" y="3424238"/>
                  </a:lnTo>
                  <a:lnTo>
                    <a:pt x="3078678" y="3422015"/>
                  </a:lnTo>
                  <a:lnTo>
                    <a:pt x="3050428" y="3418840"/>
                  </a:lnTo>
                  <a:lnTo>
                    <a:pt x="3022813" y="3415030"/>
                  </a:lnTo>
                  <a:lnTo>
                    <a:pt x="2996150" y="3411220"/>
                  </a:lnTo>
                  <a:lnTo>
                    <a:pt x="2970122" y="3406775"/>
                  </a:lnTo>
                  <a:lnTo>
                    <a:pt x="2944729" y="3402013"/>
                  </a:lnTo>
                  <a:lnTo>
                    <a:pt x="2919971" y="3396615"/>
                  </a:lnTo>
                  <a:lnTo>
                    <a:pt x="2895847" y="3390583"/>
                  </a:lnTo>
                  <a:lnTo>
                    <a:pt x="2872994" y="3384868"/>
                  </a:lnTo>
                  <a:lnTo>
                    <a:pt x="2850775" y="3378200"/>
                  </a:lnTo>
                  <a:lnTo>
                    <a:pt x="2829190" y="3370898"/>
                  </a:lnTo>
                  <a:lnTo>
                    <a:pt x="2808876" y="3363595"/>
                  </a:lnTo>
                  <a:lnTo>
                    <a:pt x="2789196" y="3355975"/>
                  </a:lnTo>
                  <a:lnTo>
                    <a:pt x="2770469" y="3347720"/>
                  </a:lnTo>
                  <a:lnTo>
                    <a:pt x="2753328" y="3339465"/>
                  </a:lnTo>
                  <a:lnTo>
                    <a:pt x="2736823" y="3330893"/>
                  </a:lnTo>
                  <a:lnTo>
                    <a:pt x="2721269" y="3321685"/>
                  </a:lnTo>
                  <a:lnTo>
                    <a:pt x="2706986" y="3312160"/>
                  </a:lnTo>
                  <a:lnTo>
                    <a:pt x="2693972" y="3302635"/>
                  </a:lnTo>
                  <a:lnTo>
                    <a:pt x="2688258" y="3297873"/>
                  </a:lnTo>
                  <a:lnTo>
                    <a:pt x="2682227" y="3292793"/>
                  </a:lnTo>
                  <a:lnTo>
                    <a:pt x="2676831" y="3287713"/>
                  </a:lnTo>
                  <a:lnTo>
                    <a:pt x="2671753" y="3282950"/>
                  </a:lnTo>
                  <a:lnTo>
                    <a:pt x="2666991" y="3277870"/>
                  </a:lnTo>
                  <a:lnTo>
                    <a:pt x="2662548" y="3272473"/>
                  </a:lnTo>
                  <a:lnTo>
                    <a:pt x="2658104" y="3267393"/>
                  </a:lnTo>
                  <a:lnTo>
                    <a:pt x="2654612" y="3261995"/>
                  </a:lnTo>
                  <a:lnTo>
                    <a:pt x="2651121" y="3256598"/>
                  </a:lnTo>
                  <a:lnTo>
                    <a:pt x="2647947" y="3251200"/>
                  </a:lnTo>
                  <a:lnTo>
                    <a:pt x="2645090" y="3245485"/>
                  </a:lnTo>
                  <a:lnTo>
                    <a:pt x="2642868" y="3240405"/>
                  </a:lnTo>
                  <a:lnTo>
                    <a:pt x="2640329" y="3234372"/>
                  </a:lnTo>
                  <a:lnTo>
                    <a:pt x="2638742" y="3228975"/>
                  </a:lnTo>
                  <a:lnTo>
                    <a:pt x="2637789" y="3223577"/>
                  </a:lnTo>
                  <a:lnTo>
                    <a:pt x="2636520" y="3217862"/>
                  </a:lnTo>
                  <a:lnTo>
                    <a:pt x="2636202" y="3212147"/>
                  </a:lnTo>
                  <a:lnTo>
                    <a:pt x="2635885" y="3206432"/>
                  </a:lnTo>
                  <a:lnTo>
                    <a:pt x="2635250" y="3206432"/>
                  </a:lnTo>
                  <a:lnTo>
                    <a:pt x="2635250" y="3097530"/>
                  </a:lnTo>
                  <a:lnTo>
                    <a:pt x="2646360" y="3105785"/>
                  </a:lnTo>
                  <a:lnTo>
                    <a:pt x="2657786" y="3114040"/>
                  </a:lnTo>
                  <a:lnTo>
                    <a:pt x="2670166" y="3121977"/>
                  </a:lnTo>
                  <a:lnTo>
                    <a:pt x="2683180" y="3129597"/>
                  </a:lnTo>
                  <a:lnTo>
                    <a:pt x="2696511" y="3136900"/>
                  </a:lnTo>
                  <a:lnTo>
                    <a:pt x="2710160" y="3144202"/>
                  </a:lnTo>
                  <a:lnTo>
                    <a:pt x="2724761" y="3151187"/>
                  </a:lnTo>
                  <a:lnTo>
                    <a:pt x="2740314" y="3157855"/>
                  </a:lnTo>
                  <a:lnTo>
                    <a:pt x="2755550" y="3164205"/>
                  </a:lnTo>
                  <a:lnTo>
                    <a:pt x="2771738" y="3170237"/>
                  </a:lnTo>
                  <a:lnTo>
                    <a:pt x="2788244" y="3176270"/>
                  </a:lnTo>
                  <a:lnTo>
                    <a:pt x="2805384" y="3181985"/>
                  </a:lnTo>
                  <a:lnTo>
                    <a:pt x="2822525" y="3187065"/>
                  </a:lnTo>
                  <a:lnTo>
                    <a:pt x="2840300" y="3192145"/>
                  </a:lnTo>
                  <a:lnTo>
                    <a:pt x="2858393" y="3196907"/>
                  </a:lnTo>
                  <a:lnTo>
                    <a:pt x="2877120" y="3201670"/>
                  </a:lnTo>
                  <a:lnTo>
                    <a:pt x="2895530" y="3205797"/>
                  </a:lnTo>
                  <a:lnTo>
                    <a:pt x="2914892" y="3209925"/>
                  </a:lnTo>
                  <a:lnTo>
                    <a:pt x="2934255" y="3213735"/>
                  </a:lnTo>
                  <a:lnTo>
                    <a:pt x="2953617" y="3217227"/>
                  </a:lnTo>
                  <a:lnTo>
                    <a:pt x="2973614" y="3220402"/>
                  </a:lnTo>
                  <a:lnTo>
                    <a:pt x="2993294" y="3222942"/>
                  </a:lnTo>
                  <a:lnTo>
                    <a:pt x="3013926" y="3225800"/>
                  </a:lnTo>
                  <a:lnTo>
                    <a:pt x="3033923" y="3228340"/>
                  </a:lnTo>
                  <a:lnTo>
                    <a:pt x="3054555" y="3230245"/>
                  </a:lnTo>
                  <a:lnTo>
                    <a:pt x="3074869" y="3232150"/>
                  </a:lnTo>
                  <a:lnTo>
                    <a:pt x="3095819" y="3233737"/>
                  </a:lnTo>
                  <a:lnTo>
                    <a:pt x="3116451" y="3235007"/>
                  </a:lnTo>
                  <a:lnTo>
                    <a:pt x="3137400" y="3235960"/>
                  </a:lnTo>
                  <a:lnTo>
                    <a:pt x="3158032" y="3236595"/>
                  </a:lnTo>
                  <a:lnTo>
                    <a:pt x="3178981" y="3237230"/>
                  </a:lnTo>
                  <a:lnTo>
                    <a:pt x="3199613" y="3237230"/>
                  </a:lnTo>
                  <a:lnTo>
                    <a:pt x="3224372" y="3236912"/>
                  </a:lnTo>
                  <a:lnTo>
                    <a:pt x="3249765" y="3236595"/>
                  </a:lnTo>
                  <a:lnTo>
                    <a:pt x="3274523" y="3235325"/>
                  </a:lnTo>
                  <a:lnTo>
                    <a:pt x="3299282" y="3234055"/>
                  </a:lnTo>
                  <a:lnTo>
                    <a:pt x="3324040" y="3232150"/>
                  </a:lnTo>
                  <a:lnTo>
                    <a:pt x="3348481" y="3230245"/>
                  </a:lnTo>
                  <a:lnTo>
                    <a:pt x="3372922" y="3227387"/>
                  </a:lnTo>
                  <a:lnTo>
                    <a:pt x="3397680" y="3224530"/>
                  </a:lnTo>
                  <a:lnTo>
                    <a:pt x="3421486" y="3221355"/>
                  </a:lnTo>
                  <a:lnTo>
                    <a:pt x="3445292" y="3217545"/>
                  </a:lnTo>
                  <a:lnTo>
                    <a:pt x="3468464" y="3213735"/>
                  </a:lnTo>
                  <a:lnTo>
                    <a:pt x="3491635" y="3208972"/>
                  </a:lnTo>
                  <a:lnTo>
                    <a:pt x="3514171" y="3204210"/>
                  </a:lnTo>
                  <a:lnTo>
                    <a:pt x="3536390" y="3199130"/>
                  </a:lnTo>
                  <a:lnTo>
                    <a:pt x="3557974" y="3193097"/>
                  </a:lnTo>
                  <a:lnTo>
                    <a:pt x="3579241" y="3187065"/>
                  </a:lnTo>
                  <a:lnTo>
                    <a:pt x="3599873" y="3180715"/>
                  </a:lnTo>
                  <a:lnTo>
                    <a:pt x="3619870" y="3174047"/>
                  </a:lnTo>
                  <a:lnTo>
                    <a:pt x="3639233" y="3167062"/>
                  </a:lnTo>
                  <a:lnTo>
                    <a:pt x="3657643" y="3159442"/>
                  </a:lnTo>
                  <a:lnTo>
                    <a:pt x="3676053" y="3151505"/>
                  </a:lnTo>
                  <a:lnTo>
                    <a:pt x="3692876" y="3143250"/>
                  </a:lnTo>
                  <a:lnTo>
                    <a:pt x="3709381" y="3134677"/>
                  </a:lnTo>
                  <a:lnTo>
                    <a:pt x="3724935" y="3125470"/>
                  </a:lnTo>
                  <a:lnTo>
                    <a:pt x="3739853" y="3116262"/>
                  </a:lnTo>
                  <a:lnTo>
                    <a:pt x="3753502" y="3106420"/>
                  </a:lnTo>
                  <a:lnTo>
                    <a:pt x="3766198" y="3096577"/>
                  </a:lnTo>
                  <a:lnTo>
                    <a:pt x="3772547" y="3090862"/>
                  </a:lnTo>
                  <a:lnTo>
                    <a:pt x="3777943" y="3085782"/>
                  </a:lnTo>
                  <a:lnTo>
                    <a:pt x="3783656" y="3080385"/>
                  </a:lnTo>
                  <a:lnTo>
                    <a:pt x="3789052" y="3074670"/>
                  </a:lnTo>
                  <a:lnTo>
                    <a:pt x="3793814" y="3069272"/>
                  </a:lnTo>
                  <a:lnTo>
                    <a:pt x="3798575" y="3063557"/>
                  </a:lnTo>
                  <a:lnTo>
                    <a:pt x="3803336" y="3057842"/>
                  </a:lnTo>
                  <a:lnTo>
                    <a:pt x="3807145" y="3051810"/>
                  </a:lnTo>
                  <a:lnTo>
                    <a:pt x="3811271" y="3045777"/>
                  </a:lnTo>
                  <a:lnTo>
                    <a:pt x="3815080" y="3040062"/>
                  </a:lnTo>
                  <a:close/>
                  <a:moveTo>
                    <a:pt x="2989478" y="3031808"/>
                  </a:moveTo>
                  <a:lnTo>
                    <a:pt x="2989478" y="3147378"/>
                  </a:lnTo>
                  <a:lnTo>
                    <a:pt x="3009158" y="3149918"/>
                  </a:lnTo>
                  <a:lnTo>
                    <a:pt x="3029472" y="3152140"/>
                  </a:lnTo>
                  <a:lnTo>
                    <a:pt x="3049469" y="3154363"/>
                  </a:lnTo>
                  <a:lnTo>
                    <a:pt x="3070419" y="3155950"/>
                  </a:lnTo>
                  <a:lnTo>
                    <a:pt x="3070419" y="3041333"/>
                  </a:lnTo>
                  <a:lnTo>
                    <a:pt x="3049469" y="3039428"/>
                  </a:lnTo>
                  <a:lnTo>
                    <a:pt x="3029472" y="3036888"/>
                  </a:lnTo>
                  <a:lnTo>
                    <a:pt x="3009158" y="3034665"/>
                  </a:lnTo>
                  <a:lnTo>
                    <a:pt x="2989478" y="3031808"/>
                  </a:lnTo>
                  <a:close/>
                  <a:moveTo>
                    <a:pt x="2402802" y="3022755"/>
                  </a:moveTo>
                  <a:lnTo>
                    <a:pt x="2397719" y="3026235"/>
                  </a:lnTo>
                  <a:lnTo>
                    <a:pt x="2391365" y="3029398"/>
                  </a:lnTo>
                  <a:lnTo>
                    <a:pt x="2383740" y="3032878"/>
                  </a:lnTo>
                  <a:lnTo>
                    <a:pt x="2376433" y="3036042"/>
                  </a:lnTo>
                  <a:lnTo>
                    <a:pt x="2360867" y="3042369"/>
                  </a:lnTo>
                  <a:lnTo>
                    <a:pt x="2347841" y="3047114"/>
                  </a:lnTo>
                  <a:lnTo>
                    <a:pt x="2347841" y="3137274"/>
                  </a:lnTo>
                  <a:lnTo>
                    <a:pt x="2355784" y="3133794"/>
                  </a:lnTo>
                  <a:lnTo>
                    <a:pt x="2363408" y="3129681"/>
                  </a:lnTo>
                  <a:lnTo>
                    <a:pt x="2371033" y="3125252"/>
                  </a:lnTo>
                  <a:lnTo>
                    <a:pt x="2378340" y="3120507"/>
                  </a:lnTo>
                  <a:lnTo>
                    <a:pt x="2385329" y="3115762"/>
                  </a:lnTo>
                  <a:lnTo>
                    <a:pt x="2391683" y="3111017"/>
                  </a:lnTo>
                  <a:lnTo>
                    <a:pt x="2397719" y="3106271"/>
                  </a:lnTo>
                  <a:lnTo>
                    <a:pt x="2402802" y="3101526"/>
                  </a:lnTo>
                  <a:lnTo>
                    <a:pt x="2402802" y="3022755"/>
                  </a:lnTo>
                  <a:close/>
                  <a:moveTo>
                    <a:pt x="698500" y="3017837"/>
                  </a:moveTo>
                  <a:lnTo>
                    <a:pt x="698500" y="3086100"/>
                  </a:lnTo>
                  <a:lnTo>
                    <a:pt x="684586" y="3083595"/>
                  </a:lnTo>
                  <a:lnTo>
                    <a:pt x="667825" y="3079838"/>
                  </a:lnTo>
                  <a:lnTo>
                    <a:pt x="659920" y="3077959"/>
                  </a:lnTo>
                  <a:lnTo>
                    <a:pt x="652962" y="3076393"/>
                  </a:lnTo>
                  <a:lnTo>
                    <a:pt x="646321" y="3074201"/>
                  </a:lnTo>
                  <a:lnTo>
                    <a:pt x="640313" y="3071696"/>
                  </a:lnTo>
                  <a:lnTo>
                    <a:pt x="634305" y="3069191"/>
                  </a:lnTo>
                  <a:lnTo>
                    <a:pt x="629245" y="3065433"/>
                  </a:lnTo>
                  <a:lnTo>
                    <a:pt x="626082" y="3063555"/>
                  </a:lnTo>
                  <a:lnTo>
                    <a:pt x="623869" y="3061363"/>
                  </a:lnTo>
                  <a:lnTo>
                    <a:pt x="622288" y="3058545"/>
                  </a:lnTo>
                  <a:lnTo>
                    <a:pt x="620706" y="3056353"/>
                  </a:lnTo>
                  <a:lnTo>
                    <a:pt x="619441" y="3053534"/>
                  </a:lnTo>
                  <a:lnTo>
                    <a:pt x="619125" y="3051029"/>
                  </a:lnTo>
                  <a:lnTo>
                    <a:pt x="619125" y="3048524"/>
                  </a:lnTo>
                  <a:lnTo>
                    <a:pt x="619441" y="3046019"/>
                  </a:lnTo>
                  <a:lnTo>
                    <a:pt x="620390" y="3043514"/>
                  </a:lnTo>
                  <a:lnTo>
                    <a:pt x="621971" y="3041009"/>
                  </a:lnTo>
                  <a:lnTo>
                    <a:pt x="623553" y="3038817"/>
                  </a:lnTo>
                  <a:lnTo>
                    <a:pt x="625766" y="3036312"/>
                  </a:lnTo>
                  <a:lnTo>
                    <a:pt x="628296" y="3034433"/>
                  </a:lnTo>
                  <a:lnTo>
                    <a:pt x="631142" y="3032555"/>
                  </a:lnTo>
                  <a:lnTo>
                    <a:pt x="634937" y="3030676"/>
                  </a:lnTo>
                  <a:lnTo>
                    <a:pt x="638732" y="3029110"/>
                  </a:lnTo>
                  <a:lnTo>
                    <a:pt x="645057" y="3026605"/>
                  </a:lnTo>
                  <a:lnTo>
                    <a:pt x="651697" y="3024726"/>
                  </a:lnTo>
                  <a:lnTo>
                    <a:pt x="658655" y="3023161"/>
                  </a:lnTo>
                  <a:lnTo>
                    <a:pt x="666244" y="3021595"/>
                  </a:lnTo>
                  <a:lnTo>
                    <a:pt x="674150" y="3020342"/>
                  </a:lnTo>
                  <a:lnTo>
                    <a:pt x="682056" y="3019403"/>
                  </a:lnTo>
                  <a:lnTo>
                    <a:pt x="698500" y="3017837"/>
                  </a:lnTo>
                  <a:close/>
                  <a:moveTo>
                    <a:pt x="2827597" y="2994977"/>
                  </a:moveTo>
                  <a:lnTo>
                    <a:pt x="2827597" y="3112135"/>
                  </a:lnTo>
                  <a:lnTo>
                    <a:pt x="2846959" y="3117850"/>
                  </a:lnTo>
                  <a:lnTo>
                    <a:pt x="2866956" y="3123248"/>
                  </a:lnTo>
                  <a:lnTo>
                    <a:pt x="2887588" y="3128010"/>
                  </a:lnTo>
                  <a:lnTo>
                    <a:pt x="2908220" y="3132773"/>
                  </a:lnTo>
                  <a:lnTo>
                    <a:pt x="2908220" y="3016885"/>
                  </a:lnTo>
                  <a:lnTo>
                    <a:pt x="2887588" y="3011805"/>
                  </a:lnTo>
                  <a:lnTo>
                    <a:pt x="2866956" y="3006725"/>
                  </a:lnTo>
                  <a:lnTo>
                    <a:pt x="2846959" y="3001010"/>
                  </a:lnTo>
                  <a:lnTo>
                    <a:pt x="2827597" y="2994977"/>
                  </a:lnTo>
                  <a:close/>
                  <a:moveTo>
                    <a:pt x="1455133" y="2986375"/>
                  </a:moveTo>
                  <a:lnTo>
                    <a:pt x="1455133" y="3092352"/>
                  </a:lnTo>
                  <a:lnTo>
                    <a:pt x="1457675" y="3094883"/>
                  </a:lnTo>
                  <a:lnTo>
                    <a:pt x="1460216" y="3097730"/>
                  </a:lnTo>
                  <a:lnTo>
                    <a:pt x="1466888" y="3103741"/>
                  </a:lnTo>
                  <a:lnTo>
                    <a:pt x="1475466" y="3110068"/>
                  </a:lnTo>
                  <a:lnTo>
                    <a:pt x="1484679" y="3116078"/>
                  </a:lnTo>
                  <a:lnTo>
                    <a:pt x="1495162" y="3122405"/>
                  </a:lnTo>
                  <a:lnTo>
                    <a:pt x="1505964" y="3128732"/>
                  </a:lnTo>
                  <a:lnTo>
                    <a:pt x="1517083" y="3134743"/>
                  </a:lnTo>
                  <a:lnTo>
                    <a:pt x="1528202" y="3139804"/>
                  </a:lnTo>
                  <a:lnTo>
                    <a:pt x="1528202" y="3033195"/>
                  </a:lnTo>
                  <a:lnTo>
                    <a:pt x="1517083" y="3027817"/>
                  </a:lnTo>
                  <a:lnTo>
                    <a:pt x="1506917" y="3022122"/>
                  </a:lnTo>
                  <a:lnTo>
                    <a:pt x="1497068" y="3016428"/>
                  </a:lnTo>
                  <a:lnTo>
                    <a:pt x="1487538" y="3010734"/>
                  </a:lnTo>
                  <a:lnTo>
                    <a:pt x="1478960" y="3005039"/>
                  </a:lnTo>
                  <a:lnTo>
                    <a:pt x="1470700" y="2998712"/>
                  </a:lnTo>
                  <a:lnTo>
                    <a:pt x="1462758" y="2992702"/>
                  </a:lnTo>
                  <a:lnTo>
                    <a:pt x="1455133" y="2986375"/>
                  </a:lnTo>
                  <a:close/>
                  <a:moveTo>
                    <a:pt x="711352" y="2965750"/>
                  </a:moveTo>
                  <a:lnTo>
                    <a:pt x="709129" y="2966067"/>
                  </a:lnTo>
                  <a:lnTo>
                    <a:pt x="706270" y="2966384"/>
                  </a:lnTo>
                  <a:lnTo>
                    <a:pt x="704047" y="2966702"/>
                  </a:lnTo>
                  <a:lnTo>
                    <a:pt x="701824" y="2967653"/>
                  </a:lnTo>
                  <a:lnTo>
                    <a:pt x="700236" y="2968288"/>
                  </a:lnTo>
                  <a:lnTo>
                    <a:pt x="699283" y="2969556"/>
                  </a:lnTo>
                  <a:lnTo>
                    <a:pt x="698330" y="2970191"/>
                  </a:lnTo>
                  <a:lnTo>
                    <a:pt x="698012" y="2971459"/>
                  </a:lnTo>
                  <a:lnTo>
                    <a:pt x="698012" y="2990491"/>
                  </a:lnTo>
                  <a:lnTo>
                    <a:pt x="683085" y="2991760"/>
                  </a:lnTo>
                  <a:lnTo>
                    <a:pt x="667839" y="2993346"/>
                  </a:lnTo>
                  <a:lnTo>
                    <a:pt x="653865" y="2995249"/>
                  </a:lnTo>
                  <a:lnTo>
                    <a:pt x="639890" y="2997786"/>
                  </a:lnTo>
                  <a:lnTo>
                    <a:pt x="626550" y="3000641"/>
                  </a:lnTo>
                  <a:lnTo>
                    <a:pt x="613846" y="3004130"/>
                  </a:lnTo>
                  <a:lnTo>
                    <a:pt x="602094" y="3007619"/>
                  </a:lnTo>
                  <a:lnTo>
                    <a:pt x="590978" y="3012060"/>
                  </a:lnTo>
                  <a:lnTo>
                    <a:pt x="583673" y="3015549"/>
                  </a:lnTo>
                  <a:lnTo>
                    <a:pt x="576368" y="3019355"/>
                  </a:lnTo>
                  <a:lnTo>
                    <a:pt x="570015" y="3023162"/>
                  </a:lnTo>
                  <a:lnTo>
                    <a:pt x="564616" y="3026968"/>
                  </a:lnTo>
                  <a:lnTo>
                    <a:pt x="559852" y="3031092"/>
                  </a:lnTo>
                  <a:lnTo>
                    <a:pt x="556041" y="3035215"/>
                  </a:lnTo>
                  <a:lnTo>
                    <a:pt x="552865" y="3039656"/>
                  </a:lnTo>
                  <a:lnTo>
                    <a:pt x="550324" y="3044096"/>
                  </a:lnTo>
                  <a:lnTo>
                    <a:pt x="548736" y="3048854"/>
                  </a:lnTo>
                  <a:lnTo>
                    <a:pt x="547783" y="3052978"/>
                  </a:lnTo>
                  <a:lnTo>
                    <a:pt x="547783" y="3057736"/>
                  </a:lnTo>
                  <a:lnTo>
                    <a:pt x="548736" y="3062176"/>
                  </a:lnTo>
                  <a:lnTo>
                    <a:pt x="550324" y="3066617"/>
                  </a:lnTo>
                  <a:lnTo>
                    <a:pt x="552865" y="3070741"/>
                  </a:lnTo>
                  <a:lnTo>
                    <a:pt x="556358" y="3075181"/>
                  </a:lnTo>
                  <a:lnTo>
                    <a:pt x="560805" y="3079622"/>
                  </a:lnTo>
                  <a:lnTo>
                    <a:pt x="564934" y="3083111"/>
                  </a:lnTo>
                  <a:lnTo>
                    <a:pt x="570015" y="3086917"/>
                  </a:lnTo>
                  <a:lnTo>
                    <a:pt x="576050" y="3090089"/>
                  </a:lnTo>
                  <a:lnTo>
                    <a:pt x="582720" y="3093578"/>
                  </a:lnTo>
                  <a:lnTo>
                    <a:pt x="589390" y="3096433"/>
                  </a:lnTo>
                  <a:lnTo>
                    <a:pt x="597012" y="3099288"/>
                  </a:lnTo>
                  <a:lnTo>
                    <a:pt x="605270" y="3101825"/>
                  </a:lnTo>
                  <a:lnTo>
                    <a:pt x="613528" y="3104046"/>
                  </a:lnTo>
                  <a:lnTo>
                    <a:pt x="645607" y="3110707"/>
                  </a:lnTo>
                  <a:lnTo>
                    <a:pt x="698012" y="3121808"/>
                  </a:lnTo>
                  <a:lnTo>
                    <a:pt x="698012" y="3203010"/>
                  </a:lnTo>
                  <a:lnTo>
                    <a:pt x="684673" y="3201424"/>
                  </a:lnTo>
                  <a:lnTo>
                    <a:pt x="672286" y="3199203"/>
                  </a:lnTo>
                  <a:lnTo>
                    <a:pt x="657993" y="3196983"/>
                  </a:lnTo>
                  <a:lnTo>
                    <a:pt x="643066" y="3193494"/>
                  </a:lnTo>
                  <a:lnTo>
                    <a:pt x="629409" y="3189370"/>
                  </a:lnTo>
                  <a:lnTo>
                    <a:pt x="617022" y="3185247"/>
                  </a:lnTo>
                  <a:lnTo>
                    <a:pt x="613846" y="3183978"/>
                  </a:lnTo>
                  <a:lnTo>
                    <a:pt x="610670" y="3182709"/>
                  </a:lnTo>
                  <a:lnTo>
                    <a:pt x="608129" y="3181441"/>
                  </a:lnTo>
                  <a:lnTo>
                    <a:pt x="608446" y="3181441"/>
                  </a:lnTo>
                  <a:lnTo>
                    <a:pt x="608129" y="3181123"/>
                  </a:lnTo>
                  <a:lnTo>
                    <a:pt x="604317" y="3179220"/>
                  </a:lnTo>
                  <a:lnTo>
                    <a:pt x="602412" y="3177951"/>
                  </a:lnTo>
                  <a:lnTo>
                    <a:pt x="600506" y="3177000"/>
                  </a:lnTo>
                  <a:lnTo>
                    <a:pt x="595424" y="3175731"/>
                  </a:lnTo>
                  <a:lnTo>
                    <a:pt x="590343" y="3174780"/>
                  </a:lnTo>
                  <a:lnTo>
                    <a:pt x="584308" y="3174780"/>
                  </a:lnTo>
                  <a:lnTo>
                    <a:pt x="578273" y="3175414"/>
                  </a:lnTo>
                  <a:lnTo>
                    <a:pt x="572556" y="3176048"/>
                  </a:lnTo>
                  <a:lnTo>
                    <a:pt x="566522" y="3177634"/>
                  </a:lnTo>
                  <a:lnTo>
                    <a:pt x="560805" y="3179220"/>
                  </a:lnTo>
                  <a:lnTo>
                    <a:pt x="555405" y="3181123"/>
                  </a:lnTo>
                  <a:lnTo>
                    <a:pt x="551277" y="3183661"/>
                  </a:lnTo>
                  <a:lnTo>
                    <a:pt x="547148" y="3185881"/>
                  </a:lnTo>
                  <a:lnTo>
                    <a:pt x="544607" y="3188736"/>
                  </a:lnTo>
                  <a:lnTo>
                    <a:pt x="543336" y="3190005"/>
                  </a:lnTo>
                  <a:lnTo>
                    <a:pt x="542383" y="3190956"/>
                  </a:lnTo>
                  <a:lnTo>
                    <a:pt x="542066" y="3192542"/>
                  </a:lnTo>
                  <a:lnTo>
                    <a:pt x="542066" y="3193811"/>
                  </a:lnTo>
                  <a:lnTo>
                    <a:pt x="542066" y="3195080"/>
                  </a:lnTo>
                  <a:lnTo>
                    <a:pt x="543019" y="3196031"/>
                  </a:lnTo>
                  <a:lnTo>
                    <a:pt x="543654" y="3197300"/>
                  </a:lnTo>
                  <a:lnTo>
                    <a:pt x="545242" y="3198569"/>
                  </a:lnTo>
                  <a:lnTo>
                    <a:pt x="550959" y="3202058"/>
                  </a:lnTo>
                  <a:lnTo>
                    <a:pt x="557629" y="3205547"/>
                  </a:lnTo>
                  <a:lnTo>
                    <a:pt x="564299" y="3208719"/>
                  </a:lnTo>
                  <a:lnTo>
                    <a:pt x="572239" y="3211891"/>
                  </a:lnTo>
                  <a:lnTo>
                    <a:pt x="580497" y="3214746"/>
                  </a:lnTo>
                  <a:lnTo>
                    <a:pt x="589072" y="3216966"/>
                  </a:lnTo>
                  <a:lnTo>
                    <a:pt x="598600" y="3219821"/>
                  </a:lnTo>
                  <a:lnTo>
                    <a:pt x="608446" y="3221724"/>
                  </a:lnTo>
                  <a:lnTo>
                    <a:pt x="618610" y="3223627"/>
                  </a:lnTo>
                  <a:lnTo>
                    <a:pt x="629409" y="3225847"/>
                  </a:lnTo>
                  <a:lnTo>
                    <a:pt x="651324" y="3229019"/>
                  </a:lnTo>
                  <a:lnTo>
                    <a:pt x="674192" y="3230923"/>
                  </a:lnTo>
                  <a:lnTo>
                    <a:pt x="698012" y="3232509"/>
                  </a:lnTo>
                  <a:lnTo>
                    <a:pt x="698012" y="3251223"/>
                  </a:lnTo>
                  <a:lnTo>
                    <a:pt x="698330" y="3252492"/>
                  </a:lnTo>
                  <a:lnTo>
                    <a:pt x="699283" y="3253443"/>
                  </a:lnTo>
                  <a:lnTo>
                    <a:pt x="700236" y="3254395"/>
                  </a:lnTo>
                  <a:lnTo>
                    <a:pt x="701824" y="3255346"/>
                  </a:lnTo>
                  <a:lnTo>
                    <a:pt x="704047" y="3255981"/>
                  </a:lnTo>
                  <a:lnTo>
                    <a:pt x="706270" y="3256298"/>
                  </a:lnTo>
                  <a:lnTo>
                    <a:pt x="709129" y="3256932"/>
                  </a:lnTo>
                  <a:lnTo>
                    <a:pt x="711352" y="3257249"/>
                  </a:lnTo>
                  <a:lnTo>
                    <a:pt x="758358" y="3257249"/>
                  </a:lnTo>
                  <a:lnTo>
                    <a:pt x="760581" y="3256932"/>
                  </a:lnTo>
                  <a:lnTo>
                    <a:pt x="763440" y="3256298"/>
                  </a:lnTo>
                  <a:lnTo>
                    <a:pt x="765345" y="3255981"/>
                  </a:lnTo>
                  <a:lnTo>
                    <a:pt x="767886" y="3255346"/>
                  </a:lnTo>
                  <a:lnTo>
                    <a:pt x="769474" y="3254395"/>
                  </a:lnTo>
                  <a:lnTo>
                    <a:pt x="770427" y="3253443"/>
                  </a:lnTo>
                  <a:lnTo>
                    <a:pt x="771380" y="3252492"/>
                  </a:lnTo>
                  <a:lnTo>
                    <a:pt x="771698" y="3251223"/>
                  </a:lnTo>
                  <a:lnTo>
                    <a:pt x="771698" y="3231874"/>
                  </a:lnTo>
                  <a:lnTo>
                    <a:pt x="786308" y="3230923"/>
                  </a:lnTo>
                  <a:lnTo>
                    <a:pt x="800600" y="3229654"/>
                  </a:lnTo>
                  <a:lnTo>
                    <a:pt x="814257" y="3228068"/>
                  </a:lnTo>
                  <a:lnTo>
                    <a:pt x="827279" y="3226165"/>
                  </a:lnTo>
                  <a:lnTo>
                    <a:pt x="839984" y="3223627"/>
                  </a:lnTo>
                  <a:lnTo>
                    <a:pt x="851418" y="3221090"/>
                  </a:lnTo>
                  <a:lnTo>
                    <a:pt x="862534" y="3217918"/>
                  </a:lnTo>
                  <a:lnTo>
                    <a:pt x="872062" y="3214746"/>
                  </a:lnTo>
                  <a:lnTo>
                    <a:pt x="880002" y="3211257"/>
                  </a:lnTo>
                  <a:lnTo>
                    <a:pt x="886990" y="3208085"/>
                  </a:lnTo>
                  <a:lnTo>
                    <a:pt x="893660" y="3204278"/>
                  </a:lnTo>
                  <a:lnTo>
                    <a:pt x="899694" y="3200472"/>
                  </a:lnTo>
                  <a:lnTo>
                    <a:pt x="904776" y="3196666"/>
                  </a:lnTo>
                  <a:lnTo>
                    <a:pt x="909540" y="3192542"/>
                  </a:lnTo>
                  <a:lnTo>
                    <a:pt x="913352" y="3188419"/>
                  </a:lnTo>
                  <a:lnTo>
                    <a:pt x="916528" y="3184295"/>
                  </a:lnTo>
                  <a:lnTo>
                    <a:pt x="919069" y="3179855"/>
                  </a:lnTo>
                  <a:lnTo>
                    <a:pt x="920657" y="3175414"/>
                  </a:lnTo>
                  <a:lnTo>
                    <a:pt x="921609" y="3170973"/>
                  </a:lnTo>
                  <a:lnTo>
                    <a:pt x="921927" y="3166533"/>
                  </a:lnTo>
                  <a:lnTo>
                    <a:pt x="921292" y="3161775"/>
                  </a:lnTo>
                  <a:lnTo>
                    <a:pt x="920021" y="3157651"/>
                  </a:lnTo>
                  <a:lnTo>
                    <a:pt x="917798" y="3153210"/>
                  </a:lnTo>
                  <a:lnTo>
                    <a:pt x="914622" y="3148453"/>
                  </a:lnTo>
                  <a:lnTo>
                    <a:pt x="912716" y="3146549"/>
                  </a:lnTo>
                  <a:lnTo>
                    <a:pt x="910493" y="3144012"/>
                  </a:lnTo>
                  <a:lnTo>
                    <a:pt x="905411" y="3139888"/>
                  </a:lnTo>
                  <a:lnTo>
                    <a:pt x="899059" y="3135765"/>
                  </a:lnTo>
                  <a:lnTo>
                    <a:pt x="892389" y="3132276"/>
                  </a:lnTo>
                  <a:lnTo>
                    <a:pt x="884449" y="3128787"/>
                  </a:lnTo>
                  <a:lnTo>
                    <a:pt x="876191" y="3125615"/>
                  </a:lnTo>
                  <a:lnTo>
                    <a:pt x="867298" y="3122443"/>
                  </a:lnTo>
                  <a:lnTo>
                    <a:pt x="857452" y="3119588"/>
                  </a:lnTo>
                  <a:lnTo>
                    <a:pt x="847606" y="3117051"/>
                  </a:lnTo>
                  <a:lnTo>
                    <a:pt x="836808" y="3114196"/>
                  </a:lnTo>
                  <a:lnTo>
                    <a:pt x="815528" y="3109438"/>
                  </a:lnTo>
                  <a:lnTo>
                    <a:pt x="793613" y="3104997"/>
                  </a:lnTo>
                  <a:lnTo>
                    <a:pt x="771698" y="3101191"/>
                  </a:lnTo>
                  <a:lnTo>
                    <a:pt x="771698" y="3019673"/>
                  </a:lnTo>
                  <a:lnTo>
                    <a:pt x="790754" y="3021893"/>
                  </a:lnTo>
                  <a:lnTo>
                    <a:pt x="797742" y="3023162"/>
                  </a:lnTo>
                  <a:lnTo>
                    <a:pt x="805047" y="3024748"/>
                  </a:lnTo>
                  <a:lnTo>
                    <a:pt x="819974" y="3028554"/>
                  </a:lnTo>
                  <a:lnTo>
                    <a:pt x="834584" y="3033312"/>
                  </a:lnTo>
                  <a:lnTo>
                    <a:pt x="846336" y="3037435"/>
                  </a:lnTo>
                  <a:lnTo>
                    <a:pt x="853006" y="3039973"/>
                  </a:lnTo>
                  <a:lnTo>
                    <a:pt x="855547" y="3041242"/>
                  </a:lnTo>
                  <a:lnTo>
                    <a:pt x="859358" y="3043779"/>
                  </a:lnTo>
                  <a:lnTo>
                    <a:pt x="861264" y="3044731"/>
                  </a:lnTo>
                  <a:lnTo>
                    <a:pt x="863169" y="3046000"/>
                  </a:lnTo>
                  <a:lnTo>
                    <a:pt x="867933" y="3047268"/>
                  </a:lnTo>
                  <a:lnTo>
                    <a:pt x="873650" y="3047903"/>
                  </a:lnTo>
                  <a:lnTo>
                    <a:pt x="879367" y="3048220"/>
                  </a:lnTo>
                  <a:lnTo>
                    <a:pt x="885402" y="3047586"/>
                  </a:lnTo>
                  <a:lnTo>
                    <a:pt x="891436" y="3046634"/>
                  </a:lnTo>
                  <a:lnTo>
                    <a:pt x="897153" y="3045682"/>
                  </a:lnTo>
                  <a:lnTo>
                    <a:pt x="902870" y="3043779"/>
                  </a:lnTo>
                  <a:lnTo>
                    <a:pt x="907952" y="3041559"/>
                  </a:lnTo>
                  <a:lnTo>
                    <a:pt x="912716" y="3039339"/>
                  </a:lnTo>
                  <a:lnTo>
                    <a:pt x="916528" y="3036801"/>
                  </a:lnTo>
                  <a:lnTo>
                    <a:pt x="919386" y="3034263"/>
                  </a:lnTo>
                  <a:lnTo>
                    <a:pt x="920657" y="3032995"/>
                  </a:lnTo>
                  <a:lnTo>
                    <a:pt x="921292" y="3031726"/>
                  </a:lnTo>
                  <a:lnTo>
                    <a:pt x="921609" y="3030140"/>
                  </a:lnTo>
                  <a:lnTo>
                    <a:pt x="921609" y="3029188"/>
                  </a:lnTo>
                  <a:lnTo>
                    <a:pt x="921292" y="3027920"/>
                  </a:lnTo>
                  <a:lnTo>
                    <a:pt x="920974" y="3026651"/>
                  </a:lnTo>
                  <a:lnTo>
                    <a:pt x="919704" y="3025382"/>
                  </a:lnTo>
                  <a:lnTo>
                    <a:pt x="918433" y="3024431"/>
                  </a:lnTo>
                  <a:lnTo>
                    <a:pt x="914304" y="3021576"/>
                  </a:lnTo>
                  <a:lnTo>
                    <a:pt x="909540" y="3018721"/>
                  </a:lnTo>
                  <a:lnTo>
                    <a:pt x="903823" y="3016501"/>
                  </a:lnTo>
                  <a:lnTo>
                    <a:pt x="898424" y="3013963"/>
                  </a:lnTo>
                  <a:lnTo>
                    <a:pt x="885402" y="3009205"/>
                  </a:lnTo>
                  <a:lnTo>
                    <a:pt x="871109" y="3005082"/>
                  </a:lnTo>
                  <a:lnTo>
                    <a:pt x="856182" y="3000958"/>
                  </a:lnTo>
                  <a:lnTo>
                    <a:pt x="840936" y="2997469"/>
                  </a:lnTo>
                  <a:lnTo>
                    <a:pt x="825374" y="2994614"/>
                  </a:lnTo>
                  <a:lnTo>
                    <a:pt x="810764" y="2992711"/>
                  </a:lnTo>
                  <a:lnTo>
                    <a:pt x="791389" y="2990808"/>
                  </a:lnTo>
                  <a:lnTo>
                    <a:pt x="771698" y="2989539"/>
                  </a:lnTo>
                  <a:lnTo>
                    <a:pt x="771698" y="2971459"/>
                  </a:lnTo>
                  <a:lnTo>
                    <a:pt x="771380" y="2970191"/>
                  </a:lnTo>
                  <a:lnTo>
                    <a:pt x="770427" y="2969556"/>
                  </a:lnTo>
                  <a:lnTo>
                    <a:pt x="769474" y="2968288"/>
                  </a:lnTo>
                  <a:lnTo>
                    <a:pt x="767886" y="2967653"/>
                  </a:lnTo>
                  <a:lnTo>
                    <a:pt x="765345" y="2966702"/>
                  </a:lnTo>
                  <a:lnTo>
                    <a:pt x="763440" y="2966384"/>
                  </a:lnTo>
                  <a:lnTo>
                    <a:pt x="760581" y="2966067"/>
                  </a:lnTo>
                  <a:lnTo>
                    <a:pt x="758358" y="2965750"/>
                  </a:lnTo>
                  <a:lnTo>
                    <a:pt x="711352" y="2965750"/>
                  </a:lnTo>
                  <a:close/>
                  <a:moveTo>
                    <a:pt x="3717945" y="2951797"/>
                  </a:moveTo>
                  <a:lnTo>
                    <a:pt x="3711914" y="2955607"/>
                  </a:lnTo>
                  <a:lnTo>
                    <a:pt x="3704931" y="2959100"/>
                  </a:lnTo>
                  <a:lnTo>
                    <a:pt x="3696678" y="2963227"/>
                  </a:lnTo>
                  <a:lnTo>
                    <a:pt x="3688425" y="2966720"/>
                  </a:lnTo>
                  <a:lnTo>
                    <a:pt x="3671285" y="2973387"/>
                  </a:lnTo>
                  <a:lnTo>
                    <a:pt x="3656684" y="2979102"/>
                  </a:lnTo>
                  <a:lnTo>
                    <a:pt x="3656684" y="3080068"/>
                  </a:lnTo>
                  <a:lnTo>
                    <a:pt x="3665254" y="3075623"/>
                  </a:lnTo>
                  <a:lnTo>
                    <a:pt x="3674142" y="3070860"/>
                  </a:lnTo>
                  <a:lnTo>
                    <a:pt x="3682394" y="3066098"/>
                  </a:lnTo>
                  <a:lnTo>
                    <a:pt x="3690647" y="3061018"/>
                  </a:lnTo>
                  <a:lnTo>
                    <a:pt x="3698582" y="3055620"/>
                  </a:lnTo>
                  <a:lnTo>
                    <a:pt x="3705566" y="3050223"/>
                  </a:lnTo>
                  <a:lnTo>
                    <a:pt x="3711914" y="3044825"/>
                  </a:lnTo>
                  <a:lnTo>
                    <a:pt x="3717945" y="3040063"/>
                  </a:lnTo>
                  <a:lnTo>
                    <a:pt x="3717945" y="2951797"/>
                  </a:lnTo>
                  <a:close/>
                  <a:moveTo>
                    <a:pt x="731996" y="2947987"/>
                  </a:moveTo>
                  <a:lnTo>
                    <a:pt x="755499" y="2948304"/>
                  </a:lnTo>
                  <a:lnTo>
                    <a:pt x="779003" y="2948939"/>
                  </a:lnTo>
                  <a:lnTo>
                    <a:pt x="801870" y="2949890"/>
                  </a:lnTo>
                  <a:lnTo>
                    <a:pt x="824103" y="2951476"/>
                  </a:lnTo>
                  <a:lnTo>
                    <a:pt x="846654" y="2953380"/>
                  </a:lnTo>
                  <a:lnTo>
                    <a:pt x="868569" y="2955283"/>
                  </a:lnTo>
                  <a:lnTo>
                    <a:pt x="889848" y="2958137"/>
                  </a:lnTo>
                  <a:lnTo>
                    <a:pt x="910493" y="2960992"/>
                  </a:lnTo>
                  <a:lnTo>
                    <a:pt x="930820" y="2964164"/>
                  </a:lnTo>
                  <a:lnTo>
                    <a:pt x="950512" y="2967970"/>
                  </a:lnTo>
                  <a:lnTo>
                    <a:pt x="969886" y="2971777"/>
                  </a:lnTo>
                  <a:lnTo>
                    <a:pt x="988308" y="2975900"/>
                  </a:lnTo>
                  <a:lnTo>
                    <a:pt x="1006411" y="2980658"/>
                  </a:lnTo>
                  <a:lnTo>
                    <a:pt x="1023880" y="2985416"/>
                  </a:lnTo>
                  <a:lnTo>
                    <a:pt x="1040396" y="2990491"/>
                  </a:lnTo>
                  <a:lnTo>
                    <a:pt x="1056594" y="2995883"/>
                  </a:lnTo>
                  <a:lnTo>
                    <a:pt x="1071521" y="3001593"/>
                  </a:lnTo>
                  <a:lnTo>
                    <a:pt x="1086131" y="3007302"/>
                  </a:lnTo>
                  <a:lnTo>
                    <a:pt x="1099471" y="3013646"/>
                  </a:lnTo>
                  <a:lnTo>
                    <a:pt x="1112493" y="3019990"/>
                  </a:lnTo>
                  <a:lnTo>
                    <a:pt x="1124562" y="3026651"/>
                  </a:lnTo>
                  <a:lnTo>
                    <a:pt x="1135678" y="3033629"/>
                  </a:lnTo>
                  <a:lnTo>
                    <a:pt x="1145842" y="3040925"/>
                  </a:lnTo>
                  <a:lnTo>
                    <a:pt x="1154735" y="3047903"/>
                  </a:lnTo>
                  <a:lnTo>
                    <a:pt x="1162993" y="3055515"/>
                  </a:lnTo>
                  <a:lnTo>
                    <a:pt x="1170298" y="3062811"/>
                  </a:lnTo>
                  <a:lnTo>
                    <a:pt x="1176650" y="3070741"/>
                  </a:lnTo>
                  <a:lnTo>
                    <a:pt x="1178873" y="3074864"/>
                  </a:lnTo>
                  <a:lnTo>
                    <a:pt x="1181732" y="3078670"/>
                  </a:lnTo>
                  <a:lnTo>
                    <a:pt x="1183638" y="3082794"/>
                  </a:lnTo>
                  <a:lnTo>
                    <a:pt x="1185543" y="3086600"/>
                  </a:lnTo>
                  <a:lnTo>
                    <a:pt x="1187131" y="3090406"/>
                  </a:lnTo>
                  <a:lnTo>
                    <a:pt x="1188402" y="3094847"/>
                  </a:lnTo>
                  <a:lnTo>
                    <a:pt x="1189672" y="3098653"/>
                  </a:lnTo>
                  <a:lnTo>
                    <a:pt x="1190307" y="3103094"/>
                  </a:lnTo>
                  <a:lnTo>
                    <a:pt x="1190625" y="3107535"/>
                  </a:lnTo>
                  <a:lnTo>
                    <a:pt x="1190625" y="3111341"/>
                  </a:lnTo>
                  <a:lnTo>
                    <a:pt x="1190625" y="3115782"/>
                  </a:lnTo>
                  <a:lnTo>
                    <a:pt x="1190307" y="3120223"/>
                  </a:lnTo>
                  <a:lnTo>
                    <a:pt x="1189672" y="3124029"/>
                  </a:lnTo>
                  <a:lnTo>
                    <a:pt x="1188402" y="3128470"/>
                  </a:lnTo>
                  <a:lnTo>
                    <a:pt x="1187131" y="3132276"/>
                  </a:lnTo>
                  <a:lnTo>
                    <a:pt x="1185543" y="3136399"/>
                  </a:lnTo>
                  <a:lnTo>
                    <a:pt x="1183638" y="3140523"/>
                  </a:lnTo>
                  <a:lnTo>
                    <a:pt x="1181732" y="3144646"/>
                  </a:lnTo>
                  <a:lnTo>
                    <a:pt x="1178873" y="3148453"/>
                  </a:lnTo>
                  <a:lnTo>
                    <a:pt x="1176650" y="3152259"/>
                  </a:lnTo>
                  <a:lnTo>
                    <a:pt x="1170298" y="3160189"/>
                  </a:lnTo>
                  <a:lnTo>
                    <a:pt x="1162993" y="3167801"/>
                  </a:lnTo>
                  <a:lnTo>
                    <a:pt x="1154735" y="3175414"/>
                  </a:lnTo>
                  <a:lnTo>
                    <a:pt x="1145842" y="3182392"/>
                  </a:lnTo>
                  <a:lnTo>
                    <a:pt x="1135678" y="3189370"/>
                  </a:lnTo>
                  <a:lnTo>
                    <a:pt x="1124562" y="3196031"/>
                  </a:lnTo>
                  <a:lnTo>
                    <a:pt x="1112493" y="3203010"/>
                  </a:lnTo>
                  <a:lnTo>
                    <a:pt x="1099471" y="3209671"/>
                  </a:lnTo>
                  <a:lnTo>
                    <a:pt x="1086131" y="3215380"/>
                  </a:lnTo>
                  <a:lnTo>
                    <a:pt x="1071521" y="3221407"/>
                  </a:lnTo>
                  <a:lnTo>
                    <a:pt x="1056594" y="3227433"/>
                  </a:lnTo>
                  <a:lnTo>
                    <a:pt x="1040396" y="3232509"/>
                  </a:lnTo>
                  <a:lnTo>
                    <a:pt x="1023880" y="3237584"/>
                  </a:lnTo>
                  <a:lnTo>
                    <a:pt x="1006411" y="3242659"/>
                  </a:lnTo>
                  <a:lnTo>
                    <a:pt x="988308" y="3247099"/>
                  </a:lnTo>
                  <a:lnTo>
                    <a:pt x="969886" y="3251223"/>
                  </a:lnTo>
                  <a:lnTo>
                    <a:pt x="950512" y="3255346"/>
                  </a:lnTo>
                  <a:lnTo>
                    <a:pt x="930820" y="3258835"/>
                  </a:lnTo>
                  <a:lnTo>
                    <a:pt x="910493" y="3262325"/>
                  </a:lnTo>
                  <a:lnTo>
                    <a:pt x="889848" y="3265179"/>
                  </a:lnTo>
                  <a:lnTo>
                    <a:pt x="868569" y="3268034"/>
                  </a:lnTo>
                  <a:lnTo>
                    <a:pt x="846654" y="3269937"/>
                  </a:lnTo>
                  <a:lnTo>
                    <a:pt x="824103" y="3271840"/>
                  </a:lnTo>
                  <a:lnTo>
                    <a:pt x="801870" y="3273426"/>
                  </a:lnTo>
                  <a:lnTo>
                    <a:pt x="779003" y="3274061"/>
                  </a:lnTo>
                  <a:lnTo>
                    <a:pt x="755499" y="3275012"/>
                  </a:lnTo>
                  <a:lnTo>
                    <a:pt x="731996" y="3275012"/>
                  </a:lnTo>
                  <a:lnTo>
                    <a:pt x="708176" y="3275012"/>
                  </a:lnTo>
                  <a:lnTo>
                    <a:pt x="684990" y="3274061"/>
                  </a:lnTo>
                  <a:lnTo>
                    <a:pt x="662122" y="3273426"/>
                  </a:lnTo>
                  <a:lnTo>
                    <a:pt x="639572" y="3271840"/>
                  </a:lnTo>
                  <a:lnTo>
                    <a:pt x="617022" y="3269937"/>
                  </a:lnTo>
                  <a:lnTo>
                    <a:pt x="595424" y="3268034"/>
                  </a:lnTo>
                  <a:lnTo>
                    <a:pt x="574144" y="3265179"/>
                  </a:lnTo>
                  <a:lnTo>
                    <a:pt x="553182" y="3262325"/>
                  </a:lnTo>
                  <a:lnTo>
                    <a:pt x="533173" y="3258835"/>
                  </a:lnTo>
                  <a:lnTo>
                    <a:pt x="513481" y="3255346"/>
                  </a:lnTo>
                  <a:lnTo>
                    <a:pt x="494107" y="3251223"/>
                  </a:lnTo>
                  <a:lnTo>
                    <a:pt x="475368" y="3247099"/>
                  </a:lnTo>
                  <a:lnTo>
                    <a:pt x="457264" y="3242659"/>
                  </a:lnTo>
                  <a:lnTo>
                    <a:pt x="439795" y="3237584"/>
                  </a:lnTo>
                  <a:lnTo>
                    <a:pt x="423280" y="3232509"/>
                  </a:lnTo>
                  <a:lnTo>
                    <a:pt x="407082" y="3227433"/>
                  </a:lnTo>
                  <a:lnTo>
                    <a:pt x="392154" y="3221407"/>
                  </a:lnTo>
                  <a:lnTo>
                    <a:pt x="377544" y="3215380"/>
                  </a:lnTo>
                  <a:lnTo>
                    <a:pt x="364204" y="3209671"/>
                  </a:lnTo>
                  <a:lnTo>
                    <a:pt x="351182" y="3203010"/>
                  </a:lnTo>
                  <a:lnTo>
                    <a:pt x="339431" y="3196031"/>
                  </a:lnTo>
                  <a:lnTo>
                    <a:pt x="328314" y="3189370"/>
                  </a:lnTo>
                  <a:lnTo>
                    <a:pt x="318151" y="3182392"/>
                  </a:lnTo>
                  <a:lnTo>
                    <a:pt x="308940" y="3175414"/>
                  </a:lnTo>
                  <a:lnTo>
                    <a:pt x="300682" y="3167801"/>
                  </a:lnTo>
                  <a:lnTo>
                    <a:pt x="293695" y="3160189"/>
                  </a:lnTo>
                  <a:lnTo>
                    <a:pt x="287343" y="3152259"/>
                  </a:lnTo>
                  <a:lnTo>
                    <a:pt x="284484" y="3148453"/>
                  </a:lnTo>
                  <a:lnTo>
                    <a:pt x="282261" y="3144646"/>
                  </a:lnTo>
                  <a:lnTo>
                    <a:pt x="280038" y="3140523"/>
                  </a:lnTo>
                  <a:lnTo>
                    <a:pt x="278132" y="3136399"/>
                  </a:lnTo>
                  <a:lnTo>
                    <a:pt x="276544" y="3132276"/>
                  </a:lnTo>
                  <a:lnTo>
                    <a:pt x="275274" y="3128470"/>
                  </a:lnTo>
                  <a:lnTo>
                    <a:pt x="274321" y="3124029"/>
                  </a:lnTo>
                  <a:lnTo>
                    <a:pt x="273368" y="3120223"/>
                  </a:lnTo>
                  <a:lnTo>
                    <a:pt x="273050" y="3115782"/>
                  </a:lnTo>
                  <a:lnTo>
                    <a:pt x="273050" y="3111341"/>
                  </a:lnTo>
                  <a:lnTo>
                    <a:pt x="273050" y="3107535"/>
                  </a:lnTo>
                  <a:lnTo>
                    <a:pt x="273368" y="3103094"/>
                  </a:lnTo>
                  <a:lnTo>
                    <a:pt x="274321" y="3098653"/>
                  </a:lnTo>
                  <a:lnTo>
                    <a:pt x="275274" y="3094847"/>
                  </a:lnTo>
                  <a:lnTo>
                    <a:pt x="276544" y="3090406"/>
                  </a:lnTo>
                  <a:lnTo>
                    <a:pt x="278132" y="3086600"/>
                  </a:lnTo>
                  <a:lnTo>
                    <a:pt x="280038" y="3082794"/>
                  </a:lnTo>
                  <a:lnTo>
                    <a:pt x="282261" y="3078670"/>
                  </a:lnTo>
                  <a:lnTo>
                    <a:pt x="284484" y="3074864"/>
                  </a:lnTo>
                  <a:lnTo>
                    <a:pt x="287343" y="3070741"/>
                  </a:lnTo>
                  <a:lnTo>
                    <a:pt x="293695" y="3062811"/>
                  </a:lnTo>
                  <a:lnTo>
                    <a:pt x="300682" y="3055515"/>
                  </a:lnTo>
                  <a:lnTo>
                    <a:pt x="308940" y="3047903"/>
                  </a:lnTo>
                  <a:lnTo>
                    <a:pt x="318151" y="3040925"/>
                  </a:lnTo>
                  <a:lnTo>
                    <a:pt x="328314" y="3033629"/>
                  </a:lnTo>
                  <a:lnTo>
                    <a:pt x="339431" y="3026651"/>
                  </a:lnTo>
                  <a:lnTo>
                    <a:pt x="351182" y="3019990"/>
                  </a:lnTo>
                  <a:lnTo>
                    <a:pt x="364204" y="3013646"/>
                  </a:lnTo>
                  <a:lnTo>
                    <a:pt x="377544" y="3007302"/>
                  </a:lnTo>
                  <a:lnTo>
                    <a:pt x="392154" y="3001593"/>
                  </a:lnTo>
                  <a:lnTo>
                    <a:pt x="407082" y="2995883"/>
                  </a:lnTo>
                  <a:lnTo>
                    <a:pt x="423280" y="2990491"/>
                  </a:lnTo>
                  <a:lnTo>
                    <a:pt x="439795" y="2985416"/>
                  </a:lnTo>
                  <a:lnTo>
                    <a:pt x="457264" y="2980658"/>
                  </a:lnTo>
                  <a:lnTo>
                    <a:pt x="475368" y="2975900"/>
                  </a:lnTo>
                  <a:lnTo>
                    <a:pt x="494107" y="2971777"/>
                  </a:lnTo>
                  <a:lnTo>
                    <a:pt x="513481" y="2967970"/>
                  </a:lnTo>
                  <a:lnTo>
                    <a:pt x="533173" y="2964164"/>
                  </a:lnTo>
                  <a:lnTo>
                    <a:pt x="553182" y="2960992"/>
                  </a:lnTo>
                  <a:lnTo>
                    <a:pt x="574144" y="2958137"/>
                  </a:lnTo>
                  <a:lnTo>
                    <a:pt x="595424" y="2955283"/>
                  </a:lnTo>
                  <a:lnTo>
                    <a:pt x="617022" y="2953380"/>
                  </a:lnTo>
                  <a:lnTo>
                    <a:pt x="639572" y="2951476"/>
                  </a:lnTo>
                  <a:lnTo>
                    <a:pt x="662122" y="2949890"/>
                  </a:lnTo>
                  <a:lnTo>
                    <a:pt x="684990" y="2948939"/>
                  </a:lnTo>
                  <a:lnTo>
                    <a:pt x="708176" y="2948304"/>
                  </a:lnTo>
                  <a:lnTo>
                    <a:pt x="731996" y="2947987"/>
                  </a:lnTo>
                  <a:close/>
                  <a:moveTo>
                    <a:pt x="2665715" y="2911157"/>
                  </a:moveTo>
                  <a:lnTo>
                    <a:pt x="2665715" y="3029585"/>
                  </a:lnTo>
                  <a:lnTo>
                    <a:pt x="2668254" y="3032125"/>
                  </a:lnTo>
                  <a:lnTo>
                    <a:pt x="2671429" y="3035300"/>
                  </a:lnTo>
                  <a:lnTo>
                    <a:pt x="2678729" y="3041650"/>
                  </a:lnTo>
                  <a:lnTo>
                    <a:pt x="2687934" y="3048635"/>
                  </a:lnTo>
                  <a:lnTo>
                    <a:pt x="2698726" y="3055938"/>
                  </a:lnTo>
                  <a:lnTo>
                    <a:pt x="2710153" y="3063240"/>
                  </a:lnTo>
                  <a:lnTo>
                    <a:pt x="2722215" y="3070225"/>
                  </a:lnTo>
                  <a:lnTo>
                    <a:pt x="2734594" y="3076258"/>
                  </a:lnTo>
                  <a:lnTo>
                    <a:pt x="2746656" y="3082290"/>
                  </a:lnTo>
                  <a:lnTo>
                    <a:pt x="2746656" y="2963227"/>
                  </a:lnTo>
                  <a:lnTo>
                    <a:pt x="2734594" y="2957195"/>
                  </a:lnTo>
                  <a:lnTo>
                    <a:pt x="2723167" y="2951480"/>
                  </a:lnTo>
                  <a:lnTo>
                    <a:pt x="2712058" y="2945130"/>
                  </a:lnTo>
                  <a:lnTo>
                    <a:pt x="2701583" y="2938462"/>
                  </a:lnTo>
                  <a:lnTo>
                    <a:pt x="2691743" y="2932112"/>
                  </a:lnTo>
                  <a:lnTo>
                    <a:pt x="2682538" y="2925445"/>
                  </a:lnTo>
                  <a:lnTo>
                    <a:pt x="2673650" y="2918142"/>
                  </a:lnTo>
                  <a:lnTo>
                    <a:pt x="2665715" y="2911157"/>
                  </a:lnTo>
                  <a:close/>
                  <a:moveTo>
                    <a:pt x="1404938" y="2890837"/>
                  </a:moveTo>
                  <a:lnTo>
                    <a:pt x="1408115" y="2896532"/>
                  </a:lnTo>
                  <a:lnTo>
                    <a:pt x="1411928" y="2901593"/>
                  </a:lnTo>
                  <a:lnTo>
                    <a:pt x="1415740" y="2906655"/>
                  </a:lnTo>
                  <a:lnTo>
                    <a:pt x="1419552" y="2911716"/>
                  </a:lnTo>
                  <a:lnTo>
                    <a:pt x="1424000" y="2916778"/>
                  </a:lnTo>
                  <a:lnTo>
                    <a:pt x="1428447" y="2922156"/>
                  </a:lnTo>
                  <a:lnTo>
                    <a:pt x="1438296" y="2931963"/>
                  </a:lnTo>
                  <a:lnTo>
                    <a:pt x="1448780" y="2941453"/>
                  </a:lnTo>
                  <a:lnTo>
                    <a:pt x="1460852" y="2950311"/>
                  </a:lnTo>
                  <a:lnTo>
                    <a:pt x="1472924" y="2958852"/>
                  </a:lnTo>
                  <a:lnTo>
                    <a:pt x="1486267" y="2967394"/>
                  </a:lnTo>
                  <a:lnTo>
                    <a:pt x="1500563" y="2975619"/>
                  </a:lnTo>
                  <a:lnTo>
                    <a:pt x="1515494" y="2983211"/>
                  </a:lnTo>
                  <a:lnTo>
                    <a:pt x="1531061" y="2990487"/>
                  </a:lnTo>
                  <a:lnTo>
                    <a:pt x="1547263" y="2997763"/>
                  </a:lnTo>
                  <a:lnTo>
                    <a:pt x="1564101" y="3004723"/>
                  </a:lnTo>
                  <a:lnTo>
                    <a:pt x="1581574" y="3010734"/>
                  </a:lnTo>
                  <a:lnTo>
                    <a:pt x="1599682" y="3017061"/>
                  </a:lnTo>
                  <a:lnTo>
                    <a:pt x="1618108" y="3022755"/>
                  </a:lnTo>
                  <a:lnTo>
                    <a:pt x="1637170" y="3028133"/>
                  </a:lnTo>
                  <a:lnTo>
                    <a:pt x="1656866" y="3033195"/>
                  </a:lnTo>
                  <a:lnTo>
                    <a:pt x="1676881" y="3037940"/>
                  </a:lnTo>
                  <a:lnTo>
                    <a:pt x="1697213" y="3042369"/>
                  </a:lnTo>
                  <a:lnTo>
                    <a:pt x="1718180" y="3046481"/>
                  </a:lnTo>
                  <a:lnTo>
                    <a:pt x="1738830" y="3050277"/>
                  </a:lnTo>
                  <a:lnTo>
                    <a:pt x="1760116" y="3053757"/>
                  </a:lnTo>
                  <a:lnTo>
                    <a:pt x="1782036" y="3056604"/>
                  </a:lnTo>
                  <a:lnTo>
                    <a:pt x="1803639" y="3059135"/>
                  </a:lnTo>
                  <a:lnTo>
                    <a:pt x="1825877" y="3061666"/>
                  </a:lnTo>
                  <a:lnTo>
                    <a:pt x="1847798" y="3063564"/>
                  </a:lnTo>
                  <a:lnTo>
                    <a:pt x="1870036" y="3065146"/>
                  </a:lnTo>
                  <a:lnTo>
                    <a:pt x="1891957" y="3066411"/>
                  </a:lnTo>
                  <a:lnTo>
                    <a:pt x="1914513" y="3067360"/>
                  </a:lnTo>
                  <a:lnTo>
                    <a:pt x="1936751" y="3067993"/>
                  </a:lnTo>
                  <a:lnTo>
                    <a:pt x="1959307" y="3067993"/>
                  </a:lnTo>
                  <a:lnTo>
                    <a:pt x="1978051" y="3067993"/>
                  </a:lnTo>
                  <a:lnTo>
                    <a:pt x="1996794" y="3067360"/>
                  </a:lnTo>
                  <a:lnTo>
                    <a:pt x="2015538" y="3067044"/>
                  </a:lnTo>
                  <a:lnTo>
                    <a:pt x="2034599" y="3065779"/>
                  </a:lnTo>
                  <a:lnTo>
                    <a:pt x="2053025" y="3064830"/>
                  </a:lnTo>
                  <a:lnTo>
                    <a:pt x="2071769" y="3063564"/>
                  </a:lnTo>
                  <a:lnTo>
                    <a:pt x="2090513" y="3061982"/>
                  </a:lnTo>
                  <a:lnTo>
                    <a:pt x="2108621" y="3060084"/>
                  </a:lnTo>
                  <a:lnTo>
                    <a:pt x="2127365" y="3058186"/>
                  </a:lnTo>
                  <a:lnTo>
                    <a:pt x="2145473" y="3055655"/>
                  </a:lnTo>
                  <a:lnTo>
                    <a:pt x="2163581" y="3052808"/>
                  </a:lnTo>
                  <a:lnTo>
                    <a:pt x="2181372" y="3050277"/>
                  </a:lnTo>
                  <a:lnTo>
                    <a:pt x="2199163" y="3047114"/>
                  </a:lnTo>
                  <a:lnTo>
                    <a:pt x="2216318" y="3043950"/>
                  </a:lnTo>
                  <a:lnTo>
                    <a:pt x="2233473" y="3040471"/>
                  </a:lnTo>
                  <a:lnTo>
                    <a:pt x="2250311" y="3036358"/>
                  </a:lnTo>
                  <a:lnTo>
                    <a:pt x="2266830" y="3032562"/>
                  </a:lnTo>
                  <a:lnTo>
                    <a:pt x="2283668" y="3028133"/>
                  </a:lnTo>
                  <a:lnTo>
                    <a:pt x="2299235" y="3023704"/>
                  </a:lnTo>
                  <a:lnTo>
                    <a:pt x="2315119" y="3018642"/>
                  </a:lnTo>
                  <a:lnTo>
                    <a:pt x="2330051" y="3013897"/>
                  </a:lnTo>
                  <a:lnTo>
                    <a:pt x="2344982" y="3008519"/>
                  </a:lnTo>
                  <a:lnTo>
                    <a:pt x="2359278" y="3003141"/>
                  </a:lnTo>
                  <a:lnTo>
                    <a:pt x="2373574" y="2997447"/>
                  </a:lnTo>
                  <a:lnTo>
                    <a:pt x="2386917" y="2991753"/>
                  </a:lnTo>
                  <a:lnTo>
                    <a:pt x="2399942" y="2985426"/>
                  </a:lnTo>
                  <a:lnTo>
                    <a:pt x="2412650" y="2979099"/>
                  </a:lnTo>
                  <a:lnTo>
                    <a:pt x="2424722" y="2972455"/>
                  </a:lnTo>
                  <a:lnTo>
                    <a:pt x="2436159" y="2965179"/>
                  </a:lnTo>
                  <a:lnTo>
                    <a:pt x="2446961" y="2958220"/>
                  </a:lnTo>
                  <a:lnTo>
                    <a:pt x="2457444" y="2950627"/>
                  </a:lnTo>
                  <a:lnTo>
                    <a:pt x="2466975" y="2943351"/>
                  </a:lnTo>
                  <a:lnTo>
                    <a:pt x="2466975" y="3039838"/>
                  </a:lnTo>
                  <a:lnTo>
                    <a:pt x="2466657" y="3040471"/>
                  </a:lnTo>
                  <a:lnTo>
                    <a:pt x="2466340" y="3048063"/>
                  </a:lnTo>
                  <a:lnTo>
                    <a:pt x="2466022" y="3052808"/>
                  </a:lnTo>
                  <a:lnTo>
                    <a:pt x="2464751" y="3058186"/>
                  </a:lnTo>
                  <a:lnTo>
                    <a:pt x="2463480" y="3062615"/>
                  </a:lnTo>
                  <a:lnTo>
                    <a:pt x="2461892" y="3067993"/>
                  </a:lnTo>
                  <a:lnTo>
                    <a:pt x="2459986" y="3072422"/>
                  </a:lnTo>
                  <a:lnTo>
                    <a:pt x="2457444" y="3077167"/>
                  </a:lnTo>
                  <a:lnTo>
                    <a:pt x="2455220" y="3081912"/>
                  </a:lnTo>
                  <a:lnTo>
                    <a:pt x="2452361" y="3086658"/>
                  </a:lnTo>
                  <a:lnTo>
                    <a:pt x="2449184" y="3091403"/>
                  </a:lnTo>
                  <a:lnTo>
                    <a:pt x="2445690" y="3096148"/>
                  </a:lnTo>
                  <a:lnTo>
                    <a:pt x="2441878" y="3100893"/>
                  </a:lnTo>
                  <a:lnTo>
                    <a:pt x="2437748" y="3105322"/>
                  </a:lnTo>
                  <a:lnTo>
                    <a:pt x="2429170" y="3114180"/>
                  </a:lnTo>
                  <a:lnTo>
                    <a:pt x="2419322" y="3123038"/>
                  </a:lnTo>
                  <a:lnTo>
                    <a:pt x="2408202" y="3131579"/>
                  </a:lnTo>
                  <a:lnTo>
                    <a:pt x="2396130" y="3139804"/>
                  </a:lnTo>
                  <a:lnTo>
                    <a:pt x="2383423" y="3147713"/>
                  </a:lnTo>
                  <a:lnTo>
                    <a:pt x="2369127" y="3155622"/>
                  </a:lnTo>
                  <a:lnTo>
                    <a:pt x="2354195" y="3162898"/>
                  </a:lnTo>
                  <a:lnTo>
                    <a:pt x="2338311" y="3170490"/>
                  </a:lnTo>
                  <a:lnTo>
                    <a:pt x="2321791" y="3177134"/>
                  </a:lnTo>
                  <a:lnTo>
                    <a:pt x="2304636" y="3183777"/>
                  </a:lnTo>
                  <a:lnTo>
                    <a:pt x="2285892" y="3190104"/>
                  </a:lnTo>
                  <a:lnTo>
                    <a:pt x="2266830" y="3196431"/>
                  </a:lnTo>
                  <a:lnTo>
                    <a:pt x="2247134" y="3201809"/>
                  </a:lnTo>
                  <a:lnTo>
                    <a:pt x="2226802" y="3207503"/>
                  </a:lnTo>
                  <a:lnTo>
                    <a:pt x="2205516" y="3212248"/>
                  </a:lnTo>
                  <a:lnTo>
                    <a:pt x="2183278" y="3216677"/>
                  </a:lnTo>
                  <a:lnTo>
                    <a:pt x="2160722" y="3221106"/>
                  </a:lnTo>
                  <a:lnTo>
                    <a:pt x="2137848" y="3224586"/>
                  </a:lnTo>
                  <a:lnTo>
                    <a:pt x="2114340" y="3228382"/>
                  </a:lnTo>
                  <a:lnTo>
                    <a:pt x="2089877" y="3231229"/>
                  </a:lnTo>
                  <a:lnTo>
                    <a:pt x="2065415" y="3233760"/>
                  </a:lnTo>
                  <a:lnTo>
                    <a:pt x="2040000" y="3235975"/>
                  </a:lnTo>
                  <a:lnTo>
                    <a:pt x="2014267" y="3237556"/>
                  </a:lnTo>
                  <a:lnTo>
                    <a:pt x="1988217" y="3238822"/>
                  </a:lnTo>
                  <a:lnTo>
                    <a:pt x="1962166" y="3239771"/>
                  </a:lnTo>
                  <a:lnTo>
                    <a:pt x="1935480" y="3240087"/>
                  </a:lnTo>
                  <a:lnTo>
                    <a:pt x="1908159" y="3239771"/>
                  </a:lnTo>
                  <a:lnTo>
                    <a:pt x="1881155" y="3238822"/>
                  </a:lnTo>
                  <a:lnTo>
                    <a:pt x="1854469" y="3237556"/>
                  </a:lnTo>
                  <a:lnTo>
                    <a:pt x="1828419" y="3235658"/>
                  </a:lnTo>
                  <a:lnTo>
                    <a:pt x="1803004" y="3233760"/>
                  </a:lnTo>
                  <a:lnTo>
                    <a:pt x="1777588" y="3230913"/>
                  </a:lnTo>
                  <a:lnTo>
                    <a:pt x="1752809" y="3227750"/>
                  </a:lnTo>
                  <a:lnTo>
                    <a:pt x="1728664" y="3224270"/>
                  </a:lnTo>
                  <a:lnTo>
                    <a:pt x="1705155" y="3220474"/>
                  </a:lnTo>
                  <a:lnTo>
                    <a:pt x="1682282" y="3215728"/>
                  </a:lnTo>
                  <a:lnTo>
                    <a:pt x="1660043" y="3210983"/>
                  </a:lnTo>
                  <a:lnTo>
                    <a:pt x="1638440" y="3205921"/>
                  </a:lnTo>
                  <a:lnTo>
                    <a:pt x="1617791" y="3200227"/>
                  </a:lnTo>
                  <a:lnTo>
                    <a:pt x="1597776" y="3194533"/>
                  </a:lnTo>
                  <a:lnTo>
                    <a:pt x="1578397" y="3188206"/>
                  </a:lnTo>
                  <a:lnTo>
                    <a:pt x="1559653" y="3181563"/>
                  </a:lnTo>
                  <a:lnTo>
                    <a:pt x="1542498" y="3174287"/>
                  </a:lnTo>
                  <a:lnTo>
                    <a:pt x="1525343" y="3167327"/>
                  </a:lnTo>
                  <a:lnTo>
                    <a:pt x="1509776" y="3159734"/>
                  </a:lnTo>
                  <a:lnTo>
                    <a:pt x="1495162" y="3151826"/>
                  </a:lnTo>
                  <a:lnTo>
                    <a:pt x="1481184" y="3143601"/>
                  </a:lnTo>
                  <a:lnTo>
                    <a:pt x="1468159" y="3135376"/>
                  </a:lnTo>
                  <a:lnTo>
                    <a:pt x="1456404" y="3126834"/>
                  </a:lnTo>
                  <a:lnTo>
                    <a:pt x="1445603" y="3117660"/>
                  </a:lnTo>
                  <a:lnTo>
                    <a:pt x="1440837" y="3113547"/>
                  </a:lnTo>
                  <a:lnTo>
                    <a:pt x="1436390" y="3108802"/>
                  </a:lnTo>
                  <a:lnTo>
                    <a:pt x="1431942" y="3104373"/>
                  </a:lnTo>
                  <a:lnTo>
                    <a:pt x="1428130" y="3099628"/>
                  </a:lnTo>
                  <a:lnTo>
                    <a:pt x="1424318" y="3094883"/>
                  </a:lnTo>
                  <a:lnTo>
                    <a:pt x="1420823" y="3090138"/>
                  </a:lnTo>
                  <a:lnTo>
                    <a:pt x="1417646" y="3085392"/>
                  </a:lnTo>
                  <a:lnTo>
                    <a:pt x="1415105" y="3080331"/>
                  </a:lnTo>
                  <a:lnTo>
                    <a:pt x="1412563" y="3075585"/>
                  </a:lnTo>
                  <a:lnTo>
                    <a:pt x="1410339" y="3070524"/>
                  </a:lnTo>
                  <a:lnTo>
                    <a:pt x="1408115" y="3065779"/>
                  </a:lnTo>
                  <a:lnTo>
                    <a:pt x="1407162" y="3060717"/>
                  </a:lnTo>
                  <a:lnTo>
                    <a:pt x="1405892" y="3055655"/>
                  </a:lnTo>
                  <a:lnTo>
                    <a:pt x="1404621" y="3050594"/>
                  </a:lnTo>
                  <a:lnTo>
                    <a:pt x="1404303" y="3045532"/>
                  </a:lnTo>
                  <a:lnTo>
                    <a:pt x="1404303" y="3040471"/>
                  </a:lnTo>
                  <a:lnTo>
                    <a:pt x="1403350" y="3040471"/>
                  </a:lnTo>
                  <a:lnTo>
                    <a:pt x="1403350" y="2909186"/>
                  </a:lnTo>
                  <a:lnTo>
                    <a:pt x="1403350" y="2905389"/>
                  </a:lnTo>
                  <a:lnTo>
                    <a:pt x="1403985" y="2898113"/>
                  </a:lnTo>
                  <a:lnTo>
                    <a:pt x="1404938" y="2890837"/>
                  </a:lnTo>
                  <a:close/>
                  <a:moveTo>
                    <a:pt x="2609850" y="2805112"/>
                  </a:moveTo>
                  <a:lnTo>
                    <a:pt x="2613342" y="2810827"/>
                  </a:lnTo>
                  <a:lnTo>
                    <a:pt x="2617468" y="2816860"/>
                  </a:lnTo>
                  <a:lnTo>
                    <a:pt x="2621594" y="2822257"/>
                  </a:lnTo>
                  <a:lnTo>
                    <a:pt x="2626038" y="2828290"/>
                  </a:lnTo>
                  <a:lnTo>
                    <a:pt x="2631117" y="2833687"/>
                  </a:lnTo>
                  <a:lnTo>
                    <a:pt x="2635878" y="2839402"/>
                  </a:lnTo>
                  <a:lnTo>
                    <a:pt x="2641274" y="2844800"/>
                  </a:lnTo>
                  <a:lnTo>
                    <a:pt x="2646988" y="2850515"/>
                  </a:lnTo>
                  <a:lnTo>
                    <a:pt x="2658732" y="2860675"/>
                  </a:lnTo>
                  <a:lnTo>
                    <a:pt x="2671746" y="2870835"/>
                  </a:lnTo>
                  <a:lnTo>
                    <a:pt x="2685712" y="2880677"/>
                  </a:lnTo>
                  <a:lnTo>
                    <a:pt x="2700631" y="2889885"/>
                  </a:lnTo>
                  <a:lnTo>
                    <a:pt x="2715867" y="2898775"/>
                  </a:lnTo>
                  <a:lnTo>
                    <a:pt x="2732372" y="2907665"/>
                  </a:lnTo>
                  <a:lnTo>
                    <a:pt x="2749830" y="2915920"/>
                  </a:lnTo>
                  <a:lnTo>
                    <a:pt x="2767923" y="2923857"/>
                  </a:lnTo>
                  <a:lnTo>
                    <a:pt x="2786650" y="2931160"/>
                  </a:lnTo>
                  <a:lnTo>
                    <a:pt x="2805695" y="2938780"/>
                  </a:lnTo>
                  <a:lnTo>
                    <a:pt x="2826009" y="2945447"/>
                  </a:lnTo>
                  <a:lnTo>
                    <a:pt x="2846959" y="2951797"/>
                  </a:lnTo>
                  <a:lnTo>
                    <a:pt x="2867591" y="2957512"/>
                  </a:lnTo>
                  <a:lnTo>
                    <a:pt x="2889492" y="2963545"/>
                  </a:lnTo>
                  <a:lnTo>
                    <a:pt x="2912029" y="2968625"/>
                  </a:lnTo>
                  <a:lnTo>
                    <a:pt x="2934248" y="2973705"/>
                  </a:lnTo>
                  <a:lnTo>
                    <a:pt x="2957102" y="2978150"/>
                  </a:lnTo>
                  <a:lnTo>
                    <a:pt x="2980908" y="2982595"/>
                  </a:lnTo>
                  <a:lnTo>
                    <a:pt x="3004396" y="2986087"/>
                  </a:lnTo>
                  <a:lnTo>
                    <a:pt x="3028203" y="2989580"/>
                  </a:lnTo>
                  <a:lnTo>
                    <a:pt x="3052644" y="2992437"/>
                  </a:lnTo>
                  <a:lnTo>
                    <a:pt x="3077084" y="2994977"/>
                  </a:lnTo>
                  <a:lnTo>
                    <a:pt x="3101525" y="2997200"/>
                  </a:lnTo>
                  <a:lnTo>
                    <a:pt x="3125966" y="2999105"/>
                  </a:lnTo>
                  <a:lnTo>
                    <a:pt x="3150725" y="3000375"/>
                  </a:lnTo>
                  <a:lnTo>
                    <a:pt x="3175800" y="3001327"/>
                  </a:lnTo>
                  <a:lnTo>
                    <a:pt x="3200559" y="3001962"/>
                  </a:lnTo>
                  <a:lnTo>
                    <a:pt x="3225317" y="3002280"/>
                  </a:lnTo>
                  <a:lnTo>
                    <a:pt x="3246266" y="3002280"/>
                  </a:lnTo>
                  <a:lnTo>
                    <a:pt x="3267216" y="3001962"/>
                  </a:lnTo>
                  <a:lnTo>
                    <a:pt x="3288165" y="3001010"/>
                  </a:lnTo>
                  <a:lnTo>
                    <a:pt x="3308797" y="2999740"/>
                  </a:lnTo>
                  <a:lnTo>
                    <a:pt x="3329429" y="2998787"/>
                  </a:lnTo>
                  <a:lnTo>
                    <a:pt x="3350378" y="2997200"/>
                  </a:lnTo>
                  <a:lnTo>
                    <a:pt x="3371010" y="2995612"/>
                  </a:lnTo>
                  <a:lnTo>
                    <a:pt x="3391325" y="2993707"/>
                  </a:lnTo>
                  <a:lnTo>
                    <a:pt x="3411957" y="2991167"/>
                  </a:lnTo>
                  <a:lnTo>
                    <a:pt x="3431954" y="2988310"/>
                  </a:lnTo>
                  <a:lnTo>
                    <a:pt x="3451951" y="2985770"/>
                  </a:lnTo>
                  <a:lnTo>
                    <a:pt x="3471948" y="2982595"/>
                  </a:lnTo>
                  <a:lnTo>
                    <a:pt x="3491628" y="2979102"/>
                  </a:lnTo>
                  <a:lnTo>
                    <a:pt x="3510990" y="2975292"/>
                  </a:lnTo>
                  <a:lnTo>
                    <a:pt x="3530035" y="2971482"/>
                  </a:lnTo>
                  <a:lnTo>
                    <a:pt x="3548763" y="2967037"/>
                  </a:lnTo>
                  <a:lnTo>
                    <a:pt x="3567173" y="2962275"/>
                  </a:lnTo>
                  <a:lnTo>
                    <a:pt x="3585265" y="2957512"/>
                  </a:lnTo>
                  <a:lnTo>
                    <a:pt x="3603041" y="2953067"/>
                  </a:lnTo>
                  <a:lnTo>
                    <a:pt x="3620498" y="2947352"/>
                  </a:lnTo>
                  <a:lnTo>
                    <a:pt x="3637004" y="2941955"/>
                  </a:lnTo>
                  <a:lnTo>
                    <a:pt x="3653510" y="2935922"/>
                  </a:lnTo>
                  <a:lnTo>
                    <a:pt x="3669698" y="2929890"/>
                  </a:lnTo>
                  <a:lnTo>
                    <a:pt x="3685251" y="2923857"/>
                  </a:lnTo>
                  <a:lnTo>
                    <a:pt x="3700170" y="2916872"/>
                  </a:lnTo>
                  <a:lnTo>
                    <a:pt x="3714770" y="2909887"/>
                  </a:lnTo>
                  <a:lnTo>
                    <a:pt x="3728419" y="2902902"/>
                  </a:lnTo>
                  <a:lnTo>
                    <a:pt x="3741751" y="2895282"/>
                  </a:lnTo>
                  <a:lnTo>
                    <a:pt x="3754765" y="2887980"/>
                  </a:lnTo>
                  <a:lnTo>
                    <a:pt x="3767144" y="2880042"/>
                  </a:lnTo>
                  <a:lnTo>
                    <a:pt x="3778571" y="2871787"/>
                  </a:lnTo>
                  <a:lnTo>
                    <a:pt x="3789363" y="2863532"/>
                  </a:lnTo>
                  <a:lnTo>
                    <a:pt x="3789363" y="2971165"/>
                  </a:lnTo>
                  <a:lnTo>
                    <a:pt x="3788728" y="2971482"/>
                  </a:lnTo>
                  <a:lnTo>
                    <a:pt x="3788728" y="2975927"/>
                  </a:lnTo>
                  <a:lnTo>
                    <a:pt x="3788411" y="2980055"/>
                  </a:lnTo>
                  <a:lnTo>
                    <a:pt x="3787776" y="2985770"/>
                  </a:lnTo>
                  <a:lnTo>
                    <a:pt x="3786506" y="2991167"/>
                  </a:lnTo>
                  <a:lnTo>
                    <a:pt x="3785237" y="2996247"/>
                  </a:lnTo>
                  <a:lnTo>
                    <a:pt x="3783332" y="3001962"/>
                  </a:lnTo>
                  <a:lnTo>
                    <a:pt x="3781428" y="3007360"/>
                  </a:lnTo>
                  <a:lnTo>
                    <a:pt x="3778571" y="3012758"/>
                  </a:lnTo>
                  <a:lnTo>
                    <a:pt x="3775714" y="3018155"/>
                  </a:lnTo>
                  <a:lnTo>
                    <a:pt x="3772540" y="3023235"/>
                  </a:lnTo>
                  <a:lnTo>
                    <a:pt x="3769048" y="3028633"/>
                  </a:lnTo>
                  <a:lnTo>
                    <a:pt x="3765557" y="3033713"/>
                  </a:lnTo>
                  <a:lnTo>
                    <a:pt x="3761113" y="3038793"/>
                  </a:lnTo>
                  <a:lnTo>
                    <a:pt x="3756987" y="3043555"/>
                  </a:lnTo>
                  <a:lnTo>
                    <a:pt x="3752226" y="3048635"/>
                  </a:lnTo>
                  <a:lnTo>
                    <a:pt x="3747147" y="3054033"/>
                  </a:lnTo>
                  <a:lnTo>
                    <a:pt x="3741433" y="3058795"/>
                  </a:lnTo>
                  <a:lnTo>
                    <a:pt x="3736037" y="3063240"/>
                  </a:lnTo>
                  <a:lnTo>
                    <a:pt x="3723658" y="3072765"/>
                  </a:lnTo>
                  <a:lnTo>
                    <a:pt x="3710327" y="3082290"/>
                  </a:lnTo>
                  <a:lnTo>
                    <a:pt x="3696043" y="3090863"/>
                  </a:lnTo>
                  <a:lnTo>
                    <a:pt x="3680490" y="3099753"/>
                  </a:lnTo>
                  <a:lnTo>
                    <a:pt x="3663667" y="3108325"/>
                  </a:lnTo>
                  <a:lnTo>
                    <a:pt x="3646526" y="3116263"/>
                  </a:lnTo>
                  <a:lnTo>
                    <a:pt x="3627799" y="3124200"/>
                  </a:lnTo>
                  <a:lnTo>
                    <a:pt x="3608754" y="3131503"/>
                  </a:lnTo>
                  <a:lnTo>
                    <a:pt x="3588122" y="3138170"/>
                  </a:lnTo>
                  <a:lnTo>
                    <a:pt x="3566855" y="3145155"/>
                  </a:lnTo>
                  <a:lnTo>
                    <a:pt x="3544636" y="3151188"/>
                  </a:lnTo>
                  <a:lnTo>
                    <a:pt x="3522417" y="3157538"/>
                  </a:lnTo>
                  <a:lnTo>
                    <a:pt x="3498611" y="3163253"/>
                  </a:lnTo>
                  <a:lnTo>
                    <a:pt x="3474170" y="3168333"/>
                  </a:lnTo>
                  <a:lnTo>
                    <a:pt x="3449412" y="3172778"/>
                  </a:lnTo>
                  <a:lnTo>
                    <a:pt x="3423701" y="3176905"/>
                  </a:lnTo>
                  <a:lnTo>
                    <a:pt x="3397356" y="3181033"/>
                  </a:lnTo>
                  <a:lnTo>
                    <a:pt x="3370376" y="3184208"/>
                  </a:lnTo>
                  <a:lnTo>
                    <a:pt x="3343395" y="3187383"/>
                  </a:lnTo>
                  <a:lnTo>
                    <a:pt x="3315146" y="3189605"/>
                  </a:lnTo>
                  <a:lnTo>
                    <a:pt x="3286896" y="3191193"/>
                  </a:lnTo>
                  <a:lnTo>
                    <a:pt x="3258011" y="3192780"/>
                  </a:lnTo>
                  <a:lnTo>
                    <a:pt x="3228491" y="3193415"/>
                  </a:lnTo>
                  <a:lnTo>
                    <a:pt x="3198972" y="3194050"/>
                  </a:lnTo>
                  <a:lnTo>
                    <a:pt x="3168500" y="3193415"/>
                  </a:lnTo>
                  <a:lnTo>
                    <a:pt x="3138663" y="3192780"/>
                  </a:lnTo>
                  <a:lnTo>
                    <a:pt x="3109143" y="3191193"/>
                  </a:lnTo>
                  <a:lnTo>
                    <a:pt x="3080259" y="3189288"/>
                  </a:lnTo>
                  <a:lnTo>
                    <a:pt x="3051374" y="3186748"/>
                  </a:lnTo>
                  <a:lnTo>
                    <a:pt x="3023441" y="3183573"/>
                  </a:lnTo>
                  <a:lnTo>
                    <a:pt x="2996144" y="3180080"/>
                  </a:lnTo>
                  <a:lnTo>
                    <a:pt x="2969481" y="3176270"/>
                  </a:lnTo>
                  <a:lnTo>
                    <a:pt x="2943453" y="3171825"/>
                  </a:lnTo>
                  <a:lnTo>
                    <a:pt x="2917742" y="3167063"/>
                  </a:lnTo>
                  <a:lnTo>
                    <a:pt x="2892984" y="3161665"/>
                  </a:lnTo>
                  <a:lnTo>
                    <a:pt x="2869178" y="3155633"/>
                  </a:lnTo>
                  <a:lnTo>
                    <a:pt x="2846007" y="3149918"/>
                  </a:lnTo>
                  <a:lnTo>
                    <a:pt x="2823470" y="3142933"/>
                  </a:lnTo>
                  <a:lnTo>
                    <a:pt x="2802203" y="3135948"/>
                  </a:lnTo>
                  <a:lnTo>
                    <a:pt x="2781889" y="3128328"/>
                  </a:lnTo>
                  <a:lnTo>
                    <a:pt x="2762527" y="3121025"/>
                  </a:lnTo>
                  <a:lnTo>
                    <a:pt x="2743799" y="3112770"/>
                  </a:lnTo>
                  <a:lnTo>
                    <a:pt x="2726024" y="3104515"/>
                  </a:lnTo>
                  <a:lnTo>
                    <a:pt x="2709518" y="3095625"/>
                  </a:lnTo>
                  <a:lnTo>
                    <a:pt x="2694600" y="3086735"/>
                  </a:lnTo>
                  <a:lnTo>
                    <a:pt x="2679999" y="3077210"/>
                  </a:lnTo>
                  <a:lnTo>
                    <a:pt x="2666985" y="3067685"/>
                  </a:lnTo>
                  <a:lnTo>
                    <a:pt x="2660954" y="3062923"/>
                  </a:lnTo>
                  <a:lnTo>
                    <a:pt x="2655240" y="3057843"/>
                  </a:lnTo>
                  <a:lnTo>
                    <a:pt x="2650162" y="3052763"/>
                  </a:lnTo>
                  <a:lnTo>
                    <a:pt x="2645083" y="3048000"/>
                  </a:lnTo>
                  <a:lnTo>
                    <a:pt x="2639687" y="3042603"/>
                  </a:lnTo>
                  <a:lnTo>
                    <a:pt x="2635561" y="3037205"/>
                  </a:lnTo>
                  <a:lnTo>
                    <a:pt x="2631434" y="3032125"/>
                  </a:lnTo>
                  <a:lnTo>
                    <a:pt x="2627625" y="3027045"/>
                  </a:lnTo>
                  <a:lnTo>
                    <a:pt x="2624134" y="3021648"/>
                  </a:lnTo>
                  <a:lnTo>
                    <a:pt x="2620960" y="3015933"/>
                  </a:lnTo>
                  <a:lnTo>
                    <a:pt x="2618103" y="3010535"/>
                  </a:lnTo>
                  <a:lnTo>
                    <a:pt x="2615881" y="3005137"/>
                  </a:lnTo>
                  <a:lnTo>
                    <a:pt x="2613659" y="2999422"/>
                  </a:lnTo>
                  <a:lnTo>
                    <a:pt x="2612072" y="2994025"/>
                  </a:lnTo>
                  <a:lnTo>
                    <a:pt x="2610485" y="2988310"/>
                  </a:lnTo>
                  <a:lnTo>
                    <a:pt x="2609850" y="2982912"/>
                  </a:lnTo>
                  <a:lnTo>
                    <a:pt x="2609215" y="2976880"/>
                  </a:lnTo>
                  <a:lnTo>
                    <a:pt x="2609215" y="2971482"/>
                  </a:lnTo>
                  <a:lnTo>
                    <a:pt x="2608580" y="2971482"/>
                  </a:lnTo>
                  <a:lnTo>
                    <a:pt x="2608580" y="2825115"/>
                  </a:lnTo>
                  <a:lnTo>
                    <a:pt x="2608263" y="2821305"/>
                  </a:lnTo>
                  <a:lnTo>
                    <a:pt x="2608580" y="2812732"/>
                  </a:lnTo>
                  <a:lnTo>
                    <a:pt x="2609850" y="2805112"/>
                  </a:lnTo>
                  <a:close/>
                  <a:moveTo>
                    <a:pt x="3151360" y="2793804"/>
                  </a:moveTo>
                  <a:lnTo>
                    <a:pt x="3151360" y="2908645"/>
                  </a:lnTo>
                  <a:lnTo>
                    <a:pt x="3174848" y="2908962"/>
                  </a:lnTo>
                  <a:lnTo>
                    <a:pt x="3198972" y="2909280"/>
                  </a:lnTo>
                  <a:lnTo>
                    <a:pt x="3231983" y="2908962"/>
                  </a:lnTo>
                  <a:lnTo>
                    <a:pt x="3231983" y="2794121"/>
                  </a:lnTo>
                  <a:lnTo>
                    <a:pt x="3198972" y="2794755"/>
                  </a:lnTo>
                  <a:lnTo>
                    <a:pt x="3174848" y="2794121"/>
                  </a:lnTo>
                  <a:lnTo>
                    <a:pt x="3151360" y="2793804"/>
                  </a:lnTo>
                  <a:close/>
                  <a:moveTo>
                    <a:pt x="2989478" y="2779528"/>
                  </a:moveTo>
                  <a:lnTo>
                    <a:pt x="2989478" y="2894687"/>
                  </a:lnTo>
                  <a:lnTo>
                    <a:pt x="3009158" y="2897542"/>
                  </a:lnTo>
                  <a:lnTo>
                    <a:pt x="3029472" y="2899762"/>
                  </a:lnTo>
                  <a:lnTo>
                    <a:pt x="3049469" y="2902300"/>
                  </a:lnTo>
                  <a:lnTo>
                    <a:pt x="3070419" y="2903887"/>
                  </a:lnTo>
                  <a:lnTo>
                    <a:pt x="3070419" y="2789045"/>
                  </a:lnTo>
                  <a:lnTo>
                    <a:pt x="3049469" y="2787142"/>
                  </a:lnTo>
                  <a:lnTo>
                    <a:pt x="3029472" y="2784921"/>
                  </a:lnTo>
                  <a:lnTo>
                    <a:pt x="3009158" y="2782383"/>
                  </a:lnTo>
                  <a:lnTo>
                    <a:pt x="2989478" y="2779528"/>
                  </a:lnTo>
                  <a:close/>
                  <a:moveTo>
                    <a:pt x="2827597" y="2743045"/>
                  </a:moveTo>
                  <a:lnTo>
                    <a:pt x="2827597" y="2859790"/>
                  </a:lnTo>
                  <a:lnTo>
                    <a:pt x="2846959" y="2865500"/>
                  </a:lnTo>
                  <a:lnTo>
                    <a:pt x="2866956" y="2870576"/>
                  </a:lnTo>
                  <a:lnTo>
                    <a:pt x="2887588" y="2875969"/>
                  </a:lnTo>
                  <a:lnTo>
                    <a:pt x="2908220" y="2880411"/>
                  </a:lnTo>
                  <a:lnTo>
                    <a:pt x="2908220" y="2764618"/>
                  </a:lnTo>
                  <a:lnTo>
                    <a:pt x="2887588" y="2759542"/>
                  </a:lnTo>
                  <a:lnTo>
                    <a:pt x="2866956" y="2754466"/>
                  </a:lnTo>
                  <a:lnTo>
                    <a:pt x="2846959" y="2748755"/>
                  </a:lnTo>
                  <a:lnTo>
                    <a:pt x="2827597" y="2743045"/>
                  </a:lnTo>
                  <a:close/>
                  <a:moveTo>
                    <a:pt x="1998663" y="2711450"/>
                  </a:moveTo>
                  <a:lnTo>
                    <a:pt x="2032589" y="2718179"/>
                  </a:lnTo>
                  <a:lnTo>
                    <a:pt x="2039311" y="2719781"/>
                  </a:lnTo>
                  <a:lnTo>
                    <a:pt x="2045072" y="2721383"/>
                  </a:lnTo>
                  <a:lnTo>
                    <a:pt x="2050513" y="2723306"/>
                  </a:lnTo>
                  <a:lnTo>
                    <a:pt x="2054674" y="2725228"/>
                  </a:lnTo>
                  <a:lnTo>
                    <a:pt x="2058834" y="2727791"/>
                  </a:lnTo>
                  <a:lnTo>
                    <a:pt x="2062675" y="2730034"/>
                  </a:lnTo>
                  <a:lnTo>
                    <a:pt x="2069716" y="2735161"/>
                  </a:lnTo>
                  <a:lnTo>
                    <a:pt x="2072597" y="2738045"/>
                  </a:lnTo>
                  <a:lnTo>
                    <a:pt x="2074517" y="2740287"/>
                  </a:lnTo>
                  <a:lnTo>
                    <a:pt x="2076118" y="2742851"/>
                  </a:lnTo>
                  <a:lnTo>
                    <a:pt x="2077398" y="2745734"/>
                  </a:lnTo>
                  <a:lnTo>
                    <a:pt x="2078038" y="2747977"/>
                  </a:lnTo>
                  <a:lnTo>
                    <a:pt x="2078038" y="2750861"/>
                  </a:lnTo>
                  <a:lnTo>
                    <a:pt x="2077718" y="2753104"/>
                  </a:lnTo>
                  <a:lnTo>
                    <a:pt x="2077078" y="2755988"/>
                  </a:lnTo>
                  <a:lnTo>
                    <a:pt x="2075478" y="2758231"/>
                  </a:lnTo>
                  <a:lnTo>
                    <a:pt x="2073877" y="2760794"/>
                  </a:lnTo>
                  <a:lnTo>
                    <a:pt x="2071317" y="2763037"/>
                  </a:lnTo>
                  <a:lnTo>
                    <a:pt x="2068756" y="2764959"/>
                  </a:lnTo>
                  <a:lnTo>
                    <a:pt x="2065876" y="2767522"/>
                  </a:lnTo>
                  <a:lnTo>
                    <a:pt x="2062355" y="2769445"/>
                  </a:lnTo>
                  <a:lnTo>
                    <a:pt x="2058194" y="2771047"/>
                  </a:lnTo>
                  <a:lnTo>
                    <a:pt x="2054354" y="2772649"/>
                  </a:lnTo>
                  <a:lnTo>
                    <a:pt x="2048272" y="2774572"/>
                  </a:lnTo>
                  <a:lnTo>
                    <a:pt x="2041871" y="2776174"/>
                  </a:lnTo>
                  <a:lnTo>
                    <a:pt x="2035790" y="2777776"/>
                  </a:lnTo>
                  <a:lnTo>
                    <a:pt x="2028429" y="2779057"/>
                  </a:lnTo>
                  <a:lnTo>
                    <a:pt x="2014026" y="2780659"/>
                  </a:lnTo>
                  <a:lnTo>
                    <a:pt x="1998663" y="2781300"/>
                  </a:lnTo>
                  <a:lnTo>
                    <a:pt x="1998663" y="2711450"/>
                  </a:lnTo>
                  <a:close/>
                  <a:moveTo>
                    <a:pt x="3717945" y="2699583"/>
                  </a:moveTo>
                  <a:lnTo>
                    <a:pt x="3711914" y="2703073"/>
                  </a:lnTo>
                  <a:lnTo>
                    <a:pt x="3704931" y="2707197"/>
                  </a:lnTo>
                  <a:lnTo>
                    <a:pt x="3696678" y="2710686"/>
                  </a:lnTo>
                  <a:lnTo>
                    <a:pt x="3688425" y="2714493"/>
                  </a:lnTo>
                  <a:lnTo>
                    <a:pt x="3671285" y="2721155"/>
                  </a:lnTo>
                  <a:lnTo>
                    <a:pt x="3656684" y="2726866"/>
                  </a:lnTo>
                  <a:lnTo>
                    <a:pt x="3656684" y="2827749"/>
                  </a:lnTo>
                  <a:lnTo>
                    <a:pt x="3665254" y="2823307"/>
                  </a:lnTo>
                  <a:lnTo>
                    <a:pt x="3674142" y="2818549"/>
                  </a:lnTo>
                  <a:lnTo>
                    <a:pt x="3682394" y="2813790"/>
                  </a:lnTo>
                  <a:lnTo>
                    <a:pt x="3690647" y="2808714"/>
                  </a:lnTo>
                  <a:lnTo>
                    <a:pt x="3698582" y="2803321"/>
                  </a:lnTo>
                  <a:lnTo>
                    <a:pt x="3705566" y="2798245"/>
                  </a:lnTo>
                  <a:lnTo>
                    <a:pt x="3711914" y="2792535"/>
                  </a:lnTo>
                  <a:lnTo>
                    <a:pt x="3717945" y="2787776"/>
                  </a:lnTo>
                  <a:lnTo>
                    <a:pt x="3717945" y="2699583"/>
                  </a:lnTo>
                  <a:close/>
                  <a:moveTo>
                    <a:pt x="2490788" y="2694304"/>
                  </a:moveTo>
                  <a:lnTo>
                    <a:pt x="2490788" y="2826893"/>
                  </a:lnTo>
                  <a:lnTo>
                    <a:pt x="2490471" y="2827210"/>
                  </a:lnTo>
                  <a:lnTo>
                    <a:pt x="2489836" y="2835140"/>
                  </a:lnTo>
                  <a:lnTo>
                    <a:pt x="2489519" y="2839898"/>
                  </a:lnTo>
                  <a:lnTo>
                    <a:pt x="2488250" y="2844973"/>
                  </a:lnTo>
                  <a:lnTo>
                    <a:pt x="2487298" y="2849731"/>
                  </a:lnTo>
                  <a:lnTo>
                    <a:pt x="2485711" y="2854807"/>
                  </a:lnTo>
                  <a:lnTo>
                    <a:pt x="2483490" y="2859565"/>
                  </a:lnTo>
                  <a:lnTo>
                    <a:pt x="2481269" y="2864323"/>
                  </a:lnTo>
                  <a:lnTo>
                    <a:pt x="2479048" y="2869080"/>
                  </a:lnTo>
                  <a:lnTo>
                    <a:pt x="2475874" y="2873838"/>
                  </a:lnTo>
                  <a:lnTo>
                    <a:pt x="2472701" y="2878279"/>
                  </a:lnTo>
                  <a:lnTo>
                    <a:pt x="2469528" y="2883037"/>
                  </a:lnTo>
                  <a:lnTo>
                    <a:pt x="2465403" y="2887795"/>
                  </a:lnTo>
                  <a:lnTo>
                    <a:pt x="2461595" y="2892236"/>
                  </a:lnTo>
                  <a:lnTo>
                    <a:pt x="2453028" y="2901435"/>
                  </a:lnTo>
                  <a:lnTo>
                    <a:pt x="2443191" y="2909999"/>
                  </a:lnTo>
                  <a:lnTo>
                    <a:pt x="2432086" y="2918563"/>
                  </a:lnTo>
                  <a:lnTo>
                    <a:pt x="2419710" y="2926811"/>
                  </a:lnTo>
                  <a:lnTo>
                    <a:pt x="2406701" y="2934740"/>
                  </a:lnTo>
                  <a:lnTo>
                    <a:pt x="2393056" y="2942670"/>
                  </a:lnTo>
                  <a:lnTo>
                    <a:pt x="2378143" y="2950283"/>
                  </a:lnTo>
                  <a:lnTo>
                    <a:pt x="2362277" y="2957579"/>
                  </a:lnTo>
                  <a:lnTo>
                    <a:pt x="2345777" y="2964240"/>
                  </a:lnTo>
                  <a:lnTo>
                    <a:pt x="2328325" y="2970901"/>
                  </a:lnTo>
                  <a:lnTo>
                    <a:pt x="2309921" y="2977245"/>
                  </a:lnTo>
                  <a:lnTo>
                    <a:pt x="2290882" y="2983589"/>
                  </a:lnTo>
                  <a:lnTo>
                    <a:pt x="2270892" y="2989298"/>
                  </a:lnTo>
                  <a:lnTo>
                    <a:pt x="2250267" y="2994691"/>
                  </a:lnTo>
                  <a:lnTo>
                    <a:pt x="2229324" y="2999449"/>
                  </a:lnTo>
                  <a:lnTo>
                    <a:pt x="2207430" y="3004207"/>
                  </a:lnTo>
                  <a:lnTo>
                    <a:pt x="2184901" y="3008330"/>
                  </a:lnTo>
                  <a:lnTo>
                    <a:pt x="2162054" y="3012137"/>
                  </a:lnTo>
                  <a:lnTo>
                    <a:pt x="2138256" y="3015626"/>
                  </a:lnTo>
                  <a:lnTo>
                    <a:pt x="2113823" y="3018798"/>
                  </a:lnTo>
                  <a:lnTo>
                    <a:pt x="2089390" y="3021018"/>
                  </a:lnTo>
                  <a:lnTo>
                    <a:pt x="2064323" y="3023556"/>
                  </a:lnTo>
                  <a:lnTo>
                    <a:pt x="2038621" y="3025142"/>
                  </a:lnTo>
                  <a:lnTo>
                    <a:pt x="2012601" y="3026093"/>
                  </a:lnTo>
                  <a:lnTo>
                    <a:pt x="1986582" y="3027045"/>
                  </a:lnTo>
                  <a:lnTo>
                    <a:pt x="1959928" y="3027362"/>
                  </a:lnTo>
                  <a:lnTo>
                    <a:pt x="1932639" y="3027045"/>
                  </a:lnTo>
                  <a:lnTo>
                    <a:pt x="1905350" y="3026093"/>
                  </a:lnTo>
                  <a:lnTo>
                    <a:pt x="1879014" y="3025142"/>
                  </a:lnTo>
                  <a:lnTo>
                    <a:pt x="1852994" y="3022921"/>
                  </a:lnTo>
                  <a:lnTo>
                    <a:pt x="1827292" y="3021018"/>
                  </a:lnTo>
                  <a:lnTo>
                    <a:pt x="1802224" y="3018481"/>
                  </a:lnTo>
                  <a:lnTo>
                    <a:pt x="1777157" y="3015309"/>
                  </a:lnTo>
                  <a:lnTo>
                    <a:pt x="1753359" y="3011502"/>
                  </a:lnTo>
                  <a:lnTo>
                    <a:pt x="1729560" y="3007379"/>
                  </a:lnTo>
                  <a:lnTo>
                    <a:pt x="1706714" y="3002938"/>
                  </a:lnTo>
                  <a:lnTo>
                    <a:pt x="1684502" y="2998180"/>
                  </a:lnTo>
                  <a:lnTo>
                    <a:pt x="1662925" y="2993105"/>
                  </a:lnTo>
                  <a:lnTo>
                    <a:pt x="1641983" y="2987712"/>
                  </a:lnTo>
                  <a:lnTo>
                    <a:pt x="1622309" y="2981686"/>
                  </a:lnTo>
                  <a:lnTo>
                    <a:pt x="1602953" y="2975342"/>
                  </a:lnTo>
                  <a:lnTo>
                    <a:pt x="1584549" y="2968681"/>
                  </a:lnTo>
                  <a:lnTo>
                    <a:pt x="1566780" y="2961702"/>
                  </a:lnTo>
                  <a:lnTo>
                    <a:pt x="1550280" y="2954407"/>
                  </a:lnTo>
                  <a:lnTo>
                    <a:pt x="1534414" y="2947111"/>
                  </a:lnTo>
                  <a:lnTo>
                    <a:pt x="1519501" y="2939181"/>
                  </a:lnTo>
                  <a:lnTo>
                    <a:pt x="1505539" y="2930934"/>
                  </a:lnTo>
                  <a:lnTo>
                    <a:pt x="1493164" y="2922687"/>
                  </a:lnTo>
                  <a:lnTo>
                    <a:pt x="1481106" y="2913805"/>
                  </a:lnTo>
                  <a:lnTo>
                    <a:pt x="1470635" y="2904924"/>
                  </a:lnTo>
                  <a:lnTo>
                    <a:pt x="1465875" y="2900483"/>
                  </a:lnTo>
                  <a:lnTo>
                    <a:pt x="1461116" y="2895725"/>
                  </a:lnTo>
                  <a:lnTo>
                    <a:pt x="1456673" y="2891284"/>
                  </a:lnTo>
                  <a:lnTo>
                    <a:pt x="1452866" y="2886844"/>
                  </a:lnTo>
                  <a:lnTo>
                    <a:pt x="1449375" y="2882086"/>
                  </a:lnTo>
                  <a:lnTo>
                    <a:pt x="1445885" y="2877328"/>
                  </a:lnTo>
                  <a:lnTo>
                    <a:pt x="1442712" y="2872252"/>
                  </a:lnTo>
                  <a:lnTo>
                    <a:pt x="1439856" y="2867494"/>
                  </a:lnTo>
                  <a:lnTo>
                    <a:pt x="1437000" y="2862737"/>
                  </a:lnTo>
                  <a:lnTo>
                    <a:pt x="1435096" y="2857661"/>
                  </a:lnTo>
                  <a:lnTo>
                    <a:pt x="1433192" y="2852269"/>
                  </a:lnTo>
                  <a:lnTo>
                    <a:pt x="1431606" y="2847828"/>
                  </a:lnTo>
                  <a:lnTo>
                    <a:pt x="1430337" y="2842436"/>
                  </a:lnTo>
                  <a:lnTo>
                    <a:pt x="1429702" y="2837361"/>
                  </a:lnTo>
                  <a:lnTo>
                    <a:pt x="1429385" y="2832286"/>
                  </a:lnTo>
                  <a:lnTo>
                    <a:pt x="1428750" y="2827210"/>
                  </a:lnTo>
                  <a:lnTo>
                    <a:pt x="1428750" y="2700014"/>
                  </a:lnTo>
                  <a:lnTo>
                    <a:pt x="1429702" y="2705406"/>
                  </a:lnTo>
                  <a:lnTo>
                    <a:pt x="1430654" y="2711433"/>
                  </a:lnTo>
                  <a:lnTo>
                    <a:pt x="1432240" y="2716825"/>
                  </a:lnTo>
                  <a:lnTo>
                    <a:pt x="1434462" y="2722218"/>
                  </a:lnTo>
                  <a:lnTo>
                    <a:pt x="1436683" y="2728245"/>
                  </a:lnTo>
                  <a:lnTo>
                    <a:pt x="1439539" y="2733320"/>
                  </a:lnTo>
                  <a:lnTo>
                    <a:pt x="1442712" y="2739029"/>
                  </a:lnTo>
                  <a:lnTo>
                    <a:pt x="1446202" y="2744422"/>
                  </a:lnTo>
                  <a:lnTo>
                    <a:pt x="1449692" y="2749497"/>
                  </a:lnTo>
                  <a:lnTo>
                    <a:pt x="1454135" y="2755206"/>
                  </a:lnTo>
                  <a:lnTo>
                    <a:pt x="1458894" y="2760282"/>
                  </a:lnTo>
                  <a:lnTo>
                    <a:pt x="1463654" y="2765357"/>
                  </a:lnTo>
                  <a:lnTo>
                    <a:pt x="1468731" y="2770432"/>
                  </a:lnTo>
                  <a:lnTo>
                    <a:pt x="1474125" y="2775507"/>
                  </a:lnTo>
                  <a:lnTo>
                    <a:pt x="1480154" y="2780265"/>
                  </a:lnTo>
                  <a:lnTo>
                    <a:pt x="1480154" y="2879231"/>
                  </a:lnTo>
                  <a:lnTo>
                    <a:pt x="1482375" y="2882086"/>
                  </a:lnTo>
                  <a:lnTo>
                    <a:pt x="1484914" y="2884623"/>
                  </a:lnTo>
                  <a:lnTo>
                    <a:pt x="1491895" y="2890650"/>
                  </a:lnTo>
                  <a:lnTo>
                    <a:pt x="1500145" y="2896994"/>
                  </a:lnTo>
                  <a:lnTo>
                    <a:pt x="1509664" y="2903338"/>
                  </a:lnTo>
                  <a:lnTo>
                    <a:pt x="1519818" y="2909682"/>
                  </a:lnTo>
                  <a:lnTo>
                    <a:pt x="1530924" y="2915709"/>
                  </a:lnTo>
                  <a:lnTo>
                    <a:pt x="1542030" y="2921735"/>
                  </a:lnTo>
                  <a:lnTo>
                    <a:pt x="1553136" y="2926811"/>
                  </a:lnTo>
                  <a:lnTo>
                    <a:pt x="1553136" y="2824673"/>
                  </a:lnTo>
                  <a:lnTo>
                    <a:pt x="1569953" y="2832286"/>
                  </a:lnTo>
                  <a:lnTo>
                    <a:pt x="1587723" y="2839264"/>
                  </a:lnTo>
                  <a:lnTo>
                    <a:pt x="1606127" y="2846242"/>
                  </a:lnTo>
                  <a:lnTo>
                    <a:pt x="1625482" y="2852269"/>
                  </a:lnTo>
                  <a:lnTo>
                    <a:pt x="1625482" y="2953772"/>
                  </a:lnTo>
                  <a:lnTo>
                    <a:pt x="1642935" y="2958847"/>
                  </a:lnTo>
                  <a:lnTo>
                    <a:pt x="1661021" y="2963605"/>
                  </a:lnTo>
                  <a:lnTo>
                    <a:pt x="1679425" y="2968363"/>
                  </a:lnTo>
                  <a:lnTo>
                    <a:pt x="1698464" y="2972487"/>
                  </a:lnTo>
                  <a:lnTo>
                    <a:pt x="1698464" y="2871618"/>
                  </a:lnTo>
                  <a:lnTo>
                    <a:pt x="1716233" y="2875424"/>
                  </a:lnTo>
                  <a:lnTo>
                    <a:pt x="1734320" y="2878914"/>
                  </a:lnTo>
                  <a:lnTo>
                    <a:pt x="1752407" y="2882086"/>
                  </a:lnTo>
                  <a:lnTo>
                    <a:pt x="1771445" y="2885258"/>
                  </a:lnTo>
                  <a:lnTo>
                    <a:pt x="1771445" y="2985175"/>
                  </a:lnTo>
                  <a:lnTo>
                    <a:pt x="1789215" y="2987712"/>
                  </a:lnTo>
                  <a:lnTo>
                    <a:pt x="1807301" y="2989933"/>
                  </a:lnTo>
                  <a:lnTo>
                    <a:pt x="1825388" y="2991836"/>
                  </a:lnTo>
                  <a:lnTo>
                    <a:pt x="1843792" y="2993422"/>
                  </a:lnTo>
                  <a:lnTo>
                    <a:pt x="1843792" y="2893505"/>
                  </a:lnTo>
                  <a:lnTo>
                    <a:pt x="1861879" y="2895091"/>
                  </a:lnTo>
                  <a:lnTo>
                    <a:pt x="1880283" y="2896042"/>
                  </a:lnTo>
                  <a:lnTo>
                    <a:pt x="1898369" y="2896994"/>
                  </a:lnTo>
                  <a:lnTo>
                    <a:pt x="1916773" y="2897628"/>
                  </a:lnTo>
                  <a:lnTo>
                    <a:pt x="1916773" y="2997546"/>
                  </a:lnTo>
                  <a:lnTo>
                    <a:pt x="1938033" y="2997863"/>
                  </a:lnTo>
                  <a:lnTo>
                    <a:pt x="1959928" y="2998180"/>
                  </a:lnTo>
                  <a:lnTo>
                    <a:pt x="1989755" y="2997863"/>
                  </a:lnTo>
                  <a:lnTo>
                    <a:pt x="1989755" y="2898263"/>
                  </a:lnTo>
                  <a:lnTo>
                    <a:pt x="2018630" y="2896994"/>
                  </a:lnTo>
                  <a:lnTo>
                    <a:pt x="2046553" y="2895408"/>
                  </a:lnTo>
                  <a:lnTo>
                    <a:pt x="2074159" y="2893505"/>
                  </a:lnTo>
                  <a:lnTo>
                    <a:pt x="2101448" y="2890967"/>
                  </a:lnTo>
                  <a:lnTo>
                    <a:pt x="2128102" y="2887795"/>
                  </a:lnTo>
                  <a:lnTo>
                    <a:pt x="2154122" y="2883989"/>
                  </a:lnTo>
                  <a:lnTo>
                    <a:pt x="2179189" y="2879865"/>
                  </a:lnTo>
                  <a:lnTo>
                    <a:pt x="2204257" y="2875424"/>
                  </a:lnTo>
                  <a:lnTo>
                    <a:pt x="2228372" y="2870032"/>
                  </a:lnTo>
                  <a:lnTo>
                    <a:pt x="2251219" y="2864640"/>
                  </a:lnTo>
                  <a:lnTo>
                    <a:pt x="2273430" y="2858613"/>
                  </a:lnTo>
                  <a:lnTo>
                    <a:pt x="2294690" y="2851952"/>
                  </a:lnTo>
                  <a:lnTo>
                    <a:pt x="2315633" y="2845291"/>
                  </a:lnTo>
                  <a:lnTo>
                    <a:pt x="2335306" y="2838312"/>
                  </a:lnTo>
                  <a:lnTo>
                    <a:pt x="2354027" y="2830382"/>
                  </a:lnTo>
                  <a:lnTo>
                    <a:pt x="2371797" y="2822452"/>
                  </a:lnTo>
                  <a:lnTo>
                    <a:pt x="2371797" y="2924590"/>
                  </a:lnTo>
                  <a:lnTo>
                    <a:pt x="2379729" y="2921101"/>
                  </a:lnTo>
                  <a:lnTo>
                    <a:pt x="2387028" y="2916660"/>
                  </a:lnTo>
                  <a:lnTo>
                    <a:pt x="2394643" y="2912219"/>
                  </a:lnTo>
                  <a:lnTo>
                    <a:pt x="2401941" y="2907461"/>
                  </a:lnTo>
                  <a:lnTo>
                    <a:pt x="2409239" y="2902703"/>
                  </a:lnTo>
                  <a:lnTo>
                    <a:pt x="2415585" y="2898263"/>
                  </a:lnTo>
                  <a:lnTo>
                    <a:pt x="2421297" y="2893505"/>
                  </a:lnTo>
                  <a:lnTo>
                    <a:pt x="2426374" y="2889064"/>
                  </a:lnTo>
                  <a:lnTo>
                    <a:pt x="2426374" y="2791050"/>
                  </a:lnTo>
                  <a:lnTo>
                    <a:pt x="2433989" y="2785340"/>
                  </a:lnTo>
                  <a:lnTo>
                    <a:pt x="2440653" y="2779948"/>
                  </a:lnTo>
                  <a:lnTo>
                    <a:pt x="2447316" y="2774238"/>
                  </a:lnTo>
                  <a:lnTo>
                    <a:pt x="2453345" y="2768529"/>
                  </a:lnTo>
                  <a:lnTo>
                    <a:pt x="2459057" y="2762819"/>
                  </a:lnTo>
                  <a:lnTo>
                    <a:pt x="2464451" y="2757110"/>
                  </a:lnTo>
                  <a:lnTo>
                    <a:pt x="2469211" y="2751083"/>
                  </a:lnTo>
                  <a:lnTo>
                    <a:pt x="2473336" y="2744739"/>
                  </a:lnTo>
                  <a:lnTo>
                    <a:pt x="2477461" y="2739029"/>
                  </a:lnTo>
                  <a:lnTo>
                    <a:pt x="2480634" y="2732685"/>
                  </a:lnTo>
                  <a:lnTo>
                    <a:pt x="2483490" y="2726341"/>
                  </a:lnTo>
                  <a:lnTo>
                    <a:pt x="2486028" y="2719997"/>
                  </a:lnTo>
                  <a:lnTo>
                    <a:pt x="2487932" y="2713654"/>
                  </a:lnTo>
                  <a:lnTo>
                    <a:pt x="2489519" y="2707310"/>
                  </a:lnTo>
                  <a:lnTo>
                    <a:pt x="2490471" y="2700966"/>
                  </a:lnTo>
                  <a:lnTo>
                    <a:pt x="2490788" y="2694304"/>
                  </a:lnTo>
                  <a:close/>
                  <a:moveTo>
                    <a:pt x="2490470" y="2686155"/>
                  </a:moveTo>
                  <a:lnTo>
                    <a:pt x="2490788" y="2691795"/>
                  </a:lnTo>
                  <a:lnTo>
                    <a:pt x="2490470" y="2693988"/>
                  </a:lnTo>
                  <a:lnTo>
                    <a:pt x="2490470" y="2690542"/>
                  </a:lnTo>
                  <a:lnTo>
                    <a:pt x="2490470" y="2686155"/>
                  </a:lnTo>
                  <a:close/>
                  <a:moveTo>
                    <a:pt x="2490416" y="2685242"/>
                  </a:moveTo>
                  <a:lnTo>
                    <a:pt x="2490470" y="2685528"/>
                  </a:lnTo>
                  <a:lnTo>
                    <a:pt x="2490470" y="2686155"/>
                  </a:lnTo>
                  <a:lnTo>
                    <a:pt x="2490416" y="2685242"/>
                  </a:lnTo>
                  <a:close/>
                  <a:moveTo>
                    <a:pt x="1427957" y="2683026"/>
                  </a:moveTo>
                  <a:lnTo>
                    <a:pt x="1427516" y="2686071"/>
                  </a:lnTo>
                  <a:lnTo>
                    <a:pt x="1427516" y="2690943"/>
                  </a:lnTo>
                  <a:lnTo>
                    <a:pt x="1427516" y="2693987"/>
                  </a:lnTo>
                  <a:lnTo>
                    <a:pt x="1427163" y="2692161"/>
                  </a:lnTo>
                  <a:lnTo>
                    <a:pt x="1427163" y="2686680"/>
                  </a:lnTo>
                  <a:lnTo>
                    <a:pt x="1427957" y="2683026"/>
                  </a:lnTo>
                  <a:close/>
                  <a:moveTo>
                    <a:pt x="1430338" y="2671762"/>
                  </a:moveTo>
                  <a:lnTo>
                    <a:pt x="1428927" y="2676633"/>
                  </a:lnTo>
                  <a:lnTo>
                    <a:pt x="1428221" y="2681809"/>
                  </a:lnTo>
                  <a:lnTo>
                    <a:pt x="1427957" y="2683026"/>
                  </a:lnTo>
                  <a:lnTo>
                    <a:pt x="1428221" y="2681200"/>
                  </a:lnTo>
                  <a:lnTo>
                    <a:pt x="1428927" y="2676329"/>
                  </a:lnTo>
                  <a:lnTo>
                    <a:pt x="1430338" y="2671762"/>
                  </a:lnTo>
                  <a:close/>
                  <a:moveTo>
                    <a:pt x="2487613" y="2670175"/>
                  </a:moveTo>
                  <a:lnTo>
                    <a:pt x="2489200" y="2675815"/>
                  </a:lnTo>
                  <a:lnTo>
                    <a:pt x="2490153" y="2680828"/>
                  </a:lnTo>
                  <a:lnTo>
                    <a:pt x="2490416" y="2685242"/>
                  </a:lnTo>
                  <a:lnTo>
                    <a:pt x="2489518" y="2680515"/>
                  </a:lnTo>
                  <a:lnTo>
                    <a:pt x="2488883" y="2675502"/>
                  </a:lnTo>
                  <a:lnTo>
                    <a:pt x="2487613" y="2670175"/>
                  </a:lnTo>
                  <a:close/>
                  <a:moveTo>
                    <a:pt x="2665715" y="2659293"/>
                  </a:moveTo>
                  <a:lnTo>
                    <a:pt x="2665715" y="2777307"/>
                  </a:lnTo>
                  <a:lnTo>
                    <a:pt x="2668254" y="2780162"/>
                  </a:lnTo>
                  <a:lnTo>
                    <a:pt x="2671429" y="2783335"/>
                  </a:lnTo>
                  <a:lnTo>
                    <a:pt x="2678729" y="2789362"/>
                  </a:lnTo>
                  <a:lnTo>
                    <a:pt x="2687934" y="2796659"/>
                  </a:lnTo>
                  <a:lnTo>
                    <a:pt x="2698726" y="2803638"/>
                  </a:lnTo>
                  <a:lnTo>
                    <a:pt x="2710153" y="2810935"/>
                  </a:lnTo>
                  <a:lnTo>
                    <a:pt x="2722215" y="2817914"/>
                  </a:lnTo>
                  <a:lnTo>
                    <a:pt x="2734594" y="2824259"/>
                  </a:lnTo>
                  <a:lnTo>
                    <a:pt x="2746656" y="2829969"/>
                  </a:lnTo>
                  <a:lnTo>
                    <a:pt x="2746656" y="2711004"/>
                  </a:lnTo>
                  <a:lnTo>
                    <a:pt x="2734594" y="2705293"/>
                  </a:lnTo>
                  <a:lnTo>
                    <a:pt x="2723167" y="2699266"/>
                  </a:lnTo>
                  <a:lnTo>
                    <a:pt x="2712058" y="2692921"/>
                  </a:lnTo>
                  <a:lnTo>
                    <a:pt x="2701583" y="2686259"/>
                  </a:lnTo>
                  <a:lnTo>
                    <a:pt x="2691743" y="2679914"/>
                  </a:lnTo>
                  <a:lnTo>
                    <a:pt x="2682538" y="2673252"/>
                  </a:lnTo>
                  <a:lnTo>
                    <a:pt x="2673650" y="2666273"/>
                  </a:lnTo>
                  <a:lnTo>
                    <a:pt x="2665715" y="2659293"/>
                  </a:lnTo>
                  <a:close/>
                  <a:moveTo>
                    <a:pt x="1925638" y="2592387"/>
                  </a:moveTo>
                  <a:lnTo>
                    <a:pt x="1925638" y="2662237"/>
                  </a:lnTo>
                  <a:lnTo>
                    <a:pt x="1911407" y="2659674"/>
                  </a:lnTo>
                  <a:lnTo>
                    <a:pt x="1894963" y="2655829"/>
                  </a:lnTo>
                  <a:lnTo>
                    <a:pt x="1887057" y="2653907"/>
                  </a:lnTo>
                  <a:lnTo>
                    <a:pt x="1880100" y="2652304"/>
                  </a:lnTo>
                  <a:lnTo>
                    <a:pt x="1873459" y="2650062"/>
                  </a:lnTo>
                  <a:lnTo>
                    <a:pt x="1867451" y="2647498"/>
                  </a:lnTo>
                  <a:lnTo>
                    <a:pt x="1861442" y="2644935"/>
                  </a:lnTo>
                  <a:lnTo>
                    <a:pt x="1856383" y="2641090"/>
                  </a:lnTo>
                  <a:lnTo>
                    <a:pt x="1853220" y="2639168"/>
                  </a:lnTo>
                  <a:lnTo>
                    <a:pt x="1851007" y="2636925"/>
                  </a:lnTo>
                  <a:lnTo>
                    <a:pt x="1848793" y="2634041"/>
                  </a:lnTo>
                  <a:lnTo>
                    <a:pt x="1847844" y="2631798"/>
                  </a:lnTo>
                  <a:lnTo>
                    <a:pt x="1846579" y="2628914"/>
                  </a:lnTo>
                  <a:lnTo>
                    <a:pt x="1846263" y="2626671"/>
                  </a:lnTo>
                  <a:lnTo>
                    <a:pt x="1846263" y="2623788"/>
                  </a:lnTo>
                  <a:lnTo>
                    <a:pt x="1846579" y="2621224"/>
                  </a:lnTo>
                  <a:lnTo>
                    <a:pt x="1847528" y="2618661"/>
                  </a:lnTo>
                  <a:lnTo>
                    <a:pt x="1848477" y="2616098"/>
                  </a:lnTo>
                  <a:lnTo>
                    <a:pt x="1850374" y="2613855"/>
                  </a:lnTo>
                  <a:lnTo>
                    <a:pt x="1852588" y="2611292"/>
                  </a:lnTo>
                  <a:lnTo>
                    <a:pt x="1855118" y="2609369"/>
                  </a:lnTo>
                  <a:lnTo>
                    <a:pt x="1858280" y="2607447"/>
                  </a:lnTo>
                  <a:lnTo>
                    <a:pt x="1861759" y="2605524"/>
                  </a:lnTo>
                  <a:lnTo>
                    <a:pt x="1865870" y="2603922"/>
                  </a:lnTo>
                  <a:lnTo>
                    <a:pt x="1872194" y="2601359"/>
                  </a:lnTo>
                  <a:lnTo>
                    <a:pt x="1878835" y="2599436"/>
                  </a:lnTo>
                  <a:lnTo>
                    <a:pt x="1885792" y="2597834"/>
                  </a:lnTo>
                  <a:lnTo>
                    <a:pt x="1893382" y="2596232"/>
                  </a:lnTo>
                  <a:lnTo>
                    <a:pt x="1901288" y="2594951"/>
                  </a:lnTo>
                  <a:lnTo>
                    <a:pt x="1909194" y="2593989"/>
                  </a:lnTo>
                  <a:lnTo>
                    <a:pt x="1925638" y="2592387"/>
                  </a:lnTo>
                  <a:close/>
                  <a:moveTo>
                    <a:pt x="3178346" y="2558733"/>
                  </a:moveTo>
                  <a:lnTo>
                    <a:pt x="3178346" y="2673668"/>
                  </a:lnTo>
                  <a:lnTo>
                    <a:pt x="3201835" y="2674303"/>
                  </a:lnTo>
                  <a:lnTo>
                    <a:pt x="3225959" y="2674303"/>
                  </a:lnTo>
                  <a:lnTo>
                    <a:pt x="3258970" y="2673986"/>
                  </a:lnTo>
                  <a:lnTo>
                    <a:pt x="3258970" y="2559368"/>
                  </a:lnTo>
                  <a:lnTo>
                    <a:pt x="3225641" y="2559686"/>
                  </a:lnTo>
                  <a:lnTo>
                    <a:pt x="3201835" y="2559368"/>
                  </a:lnTo>
                  <a:lnTo>
                    <a:pt x="3178346" y="2558733"/>
                  </a:lnTo>
                  <a:close/>
                  <a:moveTo>
                    <a:pt x="2609850" y="2552700"/>
                  </a:moveTo>
                  <a:lnTo>
                    <a:pt x="2613342" y="2559045"/>
                  </a:lnTo>
                  <a:lnTo>
                    <a:pt x="2617468" y="2564438"/>
                  </a:lnTo>
                  <a:lnTo>
                    <a:pt x="2621594" y="2570466"/>
                  </a:lnTo>
                  <a:lnTo>
                    <a:pt x="2626038" y="2576176"/>
                  </a:lnTo>
                  <a:lnTo>
                    <a:pt x="2631117" y="2581886"/>
                  </a:lnTo>
                  <a:lnTo>
                    <a:pt x="2635878" y="2587280"/>
                  </a:lnTo>
                  <a:lnTo>
                    <a:pt x="2641274" y="2592673"/>
                  </a:lnTo>
                  <a:lnTo>
                    <a:pt x="2646988" y="2598383"/>
                  </a:lnTo>
                  <a:lnTo>
                    <a:pt x="2658732" y="2608535"/>
                  </a:lnTo>
                  <a:lnTo>
                    <a:pt x="2671746" y="2618686"/>
                  </a:lnTo>
                  <a:lnTo>
                    <a:pt x="2685712" y="2628204"/>
                  </a:lnTo>
                  <a:lnTo>
                    <a:pt x="2700631" y="2637721"/>
                  </a:lnTo>
                  <a:lnTo>
                    <a:pt x="2715867" y="2646921"/>
                  </a:lnTo>
                  <a:lnTo>
                    <a:pt x="2732372" y="2655486"/>
                  </a:lnTo>
                  <a:lnTo>
                    <a:pt x="2749830" y="2663735"/>
                  </a:lnTo>
                  <a:lnTo>
                    <a:pt x="2767923" y="2671666"/>
                  </a:lnTo>
                  <a:lnTo>
                    <a:pt x="2786650" y="2679280"/>
                  </a:lnTo>
                  <a:lnTo>
                    <a:pt x="2805695" y="2686576"/>
                  </a:lnTo>
                  <a:lnTo>
                    <a:pt x="2826009" y="2693238"/>
                  </a:lnTo>
                  <a:lnTo>
                    <a:pt x="2846959" y="2699583"/>
                  </a:lnTo>
                  <a:lnTo>
                    <a:pt x="2867591" y="2705611"/>
                  </a:lnTo>
                  <a:lnTo>
                    <a:pt x="2889492" y="2711321"/>
                  </a:lnTo>
                  <a:lnTo>
                    <a:pt x="2912029" y="2716714"/>
                  </a:lnTo>
                  <a:lnTo>
                    <a:pt x="2934248" y="2721790"/>
                  </a:lnTo>
                  <a:lnTo>
                    <a:pt x="2957102" y="2725914"/>
                  </a:lnTo>
                  <a:lnTo>
                    <a:pt x="2980908" y="2730355"/>
                  </a:lnTo>
                  <a:lnTo>
                    <a:pt x="3004396" y="2733845"/>
                  </a:lnTo>
                  <a:lnTo>
                    <a:pt x="3028203" y="2737335"/>
                  </a:lnTo>
                  <a:lnTo>
                    <a:pt x="3052644" y="2740190"/>
                  </a:lnTo>
                  <a:lnTo>
                    <a:pt x="3077084" y="2743045"/>
                  </a:lnTo>
                  <a:lnTo>
                    <a:pt x="3101525" y="2744949"/>
                  </a:lnTo>
                  <a:lnTo>
                    <a:pt x="3125966" y="2746852"/>
                  </a:lnTo>
                  <a:lnTo>
                    <a:pt x="3150725" y="2748121"/>
                  </a:lnTo>
                  <a:lnTo>
                    <a:pt x="3175800" y="2749390"/>
                  </a:lnTo>
                  <a:lnTo>
                    <a:pt x="3200559" y="2750024"/>
                  </a:lnTo>
                  <a:lnTo>
                    <a:pt x="3225317" y="2750024"/>
                  </a:lnTo>
                  <a:lnTo>
                    <a:pt x="3246266" y="2750024"/>
                  </a:lnTo>
                  <a:lnTo>
                    <a:pt x="3267216" y="2749707"/>
                  </a:lnTo>
                  <a:lnTo>
                    <a:pt x="3288165" y="2748755"/>
                  </a:lnTo>
                  <a:lnTo>
                    <a:pt x="3308797" y="2747804"/>
                  </a:lnTo>
                  <a:lnTo>
                    <a:pt x="3329429" y="2746535"/>
                  </a:lnTo>
                  <a:lnTo>
                    <a:pt x="3350378" y="2744949"/>
                  </a:lnTo>
                  <a:lnTo>
                    <a:pt x="3371010" y="2743362"/>
                  </a:lnTo>
                  <a:lnTo>
                    <a:pt x="3391325" y="2741459"/>
                  </a:lnTo>
                  <a:lnTo>
                    <a:pt x="3411957" y="2738921"/>
                  </a:lnTo>
                  <a:lnTo>
                    <a:pt x="3431954" y="2736383"/>
                  </a:lnTo>
                  <a:lnTo>
                    <a:pt x="3451951" y="2733528"/>
                  </a:lnTo>
                  <a:lnTo>
                    <a:pt x="3471948" y="2730355"/>
                  </a:lnTo>
                  <a:lnTo>
                    <a:pt x="3491628" y="2726866"/>
                  </a:lnTo>
                  <a:lnTo>
                    <a:pt x="3510990" y="2723376"/>
                  </a:lnTo>
                  <a:lnTo>
                    <a:pt x="3530035" y="2719252"/>
                  </a:lnTo>
                  <a:lnTo>
                    <a:pt x="3548763" y="2715128"/>
                  </a:lnTo>
                  <a:lnTo>
                    <a:pt x="3567173" y="2710369"/>
                  </a:lnTo>
                  <a:lnTo>
                    <a:pt x="3585265" y="2705611"/>
                  </a:lnTo>
                  <a:lnTo>
                    <a:pt x="3603041" y="2700852"/>
                  </a:lnTo>
                  <a:lnTo>
                    <a:pt x="3620498" y="2695142"/>
                  </a:lnTo>
                  <a:lnTo>
                    <a:pt x="3637004" y="2689749"/>
                  </a:lnTo>
                  <a:lnTo>
                    <a:pt x="3653510" y="2683721"/>
                  </a:lnTo>
                  <a:lnTo>
                    <a:pt x="3669698" y="2678011"/>
                  </a:lnTo>
                  <a:lnTo>
                    <a:pt x="3685251" y="2671349"/>
                  </a:lnTo>
                  <a:lnTo>
                    <a:pt x="3700170" y="2665004"/>
                  </a:lnTo>
                  <a:lnTo>
                    <a:pt x="3714770" y="2657707"/>
                  </a:lnTo>
                  <a:lnTo>
                    <a:pt x="3728419" y="2650728"/>
                  </a:lnTo>
                  <a:lnTo>
                    <a:pt x="3741751" y="2643114"/>
                  </a:lnTo>
                  <a:lnTo>
                    <a:pt x="3754765" y="2635818"/>
                  </a:lnTo>
                  <a:lnTo>
                    <a:pt x="3767144" y="2627886"/>
                  </a:lnTo>
                  <a:lnTo>
                    <a:pt x="3778571" y="2619638"/>
                  </a:lnTo>
                  <a:lnTo>
                    <a:pt x="3789363" y="2611073"/>
                  </a:lnTo>
                  <a:lnTo>
                    <a:pt x="3789363" y="2718935"/>
                  </a:lnTo>
                  <a:lnTo>
                    <a:pt x="3788728" y="2718935"/>
                  </a:lnTo>
                  <a:lnTo>
                    <a:pt x="3788411" y="2728135"/>
                  </a:lnTo>
                  <a:lnTo>
                    <a:pt x="3787776" y="2733528"/>
                  </a:lnTo>
                  <a:lnTo>
                    <a:pt x="3786506" y="2738921"/>
                  </a:lnTo>
                  <a:lnTo>
                    <a:pt x="3785237" y="2744314"/>
                  </a:lnTo>
                  <a:lnTo>
                    <a:pt x="3783332" y="2749707"/>
                  </a:lnTo>
                  <a:lnTo>
                    <a:pt x="3781428" y="2755100"/>
                  </a:lnTo>
                  <a:lnTo>
                    <a:pt x="3778571" y="2760811"/>
                  </a:lnTo>
                  <a:lnTo>
                    <a:pt x="3775714" y="2765886"/>
                  </a:lnTo>
                  <a:lnTo>
                    <a:pt x="3772540" y="2770962"/>
                  </a:lnTo>
                  <a:lnTo>
                    <a:pt x="3769048" y="2776355"/>
                  </a:lnTo>
                  <a:lnTo>
                    <a:pt x="3765557" y="2781749"/>
                  </a:lnTo>
                  <a:lnTo>
                    <a:pt x="3761113" y="2786824"/>
                  </a:lnTo>
                  <a:lnTo>
                    <a:pt x="3756987" y="2791583"/>
                  </a:lnTo>
                  <a:lnTo>
                    <a:pt x="3752226" y="2796659"/>
                  </a:lnTo>
                  <a:lnTo>
                    <a:pt x="3747147" y="2801735"/>
                  </a:lnTo>
                  <a:lnTo>
                    <a:pt x="3741433" y="2806493"/>
                  </a:lnTo>
                  <a:lnTo>
                    <a:pt x="3736037" y="2811252"/>
                  </a:lnTo>
                  <a:lnTo>
                    <a:pt x="3723658" y="2820769"/>
                  </a:lnTo>
                  <a:lnTo>
                    <a:pt x="3710327" y="2829969"/>
                  </a:lnTo>
                  <a:lnTo>
                    <a:pt x="3696043" y="2838852"/>
                  </a:lnTo>
                  <a:lnTo>
                    <a:pt x="3680490" y="2847418"/>
                  </a:lnTo>
                  <a:lnTo>
                    <a:pt x="3663667" y="2855983"/>
                  </a:lnTo>
                  <a:lnTo>
                    <a:pt x="3646526" y="2863914"/>
                  </a:lnTo>
                  <a:lnTo>
                    <a:pt x="3627799" y="2871845"/>
                  </a:lnTo>
                  <a:lnTo>
                    <a:pt x="3608754" y="2879459"/>
                  </a:lnTo>
                  <a:lnTo>
                    <a:pt x="3588122" y="2886121"/>
                  </a:lnTo>
                  <a:lnTo>
                    <a:pt x="3566855" y="2892783"/>
                  </a:lnTo>
                  <a:lnTo>
                    <a:pt x="3544636" y="2899128"/>
                  </a:lnTo>
                  <a:lnTo>
                    <a:pt x="3522417" y="2905473"/>
                  </a:lnTo>
                  <a:lnTo>
                    <a:pt x="3498611" y="2910866"/>
                  </a:lnTo>
                  <a:lnTo>
                    <a:pt x="3474170" y="2915942"/>
                  </a:lnTo>
                  <a:lnTo>
                    <a:pt x="3449412" y="2920383"/>
                  </a:lnTo>
                  <a:lnTo>
                    <a:pt x="3423701" y="2924824"/>
                  </a:lnTo>
                  <a:lnTo>
                    <a:pt x="3397356" y="2928631"/>
                  </a:lnTo>
                  <a:lnTo>
                    <a:pt x="3370376" y="2931804"/>
                  </a:lnTo>
                  <a:lnTo>
                    <a:pt x="3343395" y="2934976"/>
                  </a:lnTo>
                  <a:lnTo>
                    <a:pt x="3315146" y="2937197"/>
                  </a:lnTo>
                  <a:lnTo>
                    <a:pt x="3286896" y="2938783"/>
                  </a:lnTo>
                  <a:lnTo>
                    <a:pt x="3258011" y="2940369"/>
                  </a:lnTo>
                  <a:lnTo>
                    <a:pt x="3228491" y="2941321"/>
                  </a:lnTo>
                  <a:lnTo>
                    <a:pt x="3198972" y="2941638"/>
                  </a:lnTo>
                  <a:lnTo>
                    <a:pt x="3168500" y="2941321"/>
                  </a:lnTo>
                  <a:lnTo>
                    <a:pt x="3138663" y="2940369"/>
                  </a:lnTo>
                  <a:lnTo>
                    <a:pt x="3109143" y="2938783"/>
                  </a:lnTo>
                  <a:lnTo>
                    <a:pt x="3080259" y="2936880"/>
                  </a:lnTo>
                  <a:lnTo>
                    <a:pt x="3051374" y="2934659"/>
                  </a:lnTo>
                  <a:lnTo>
                    <a:pt x="3023441" y="2931487"/>
                  </a:lnTo>
                  <a:lnTo>
                    <a:pt x="2996144" y="2927997"/>
                  </a:lnTo>
                  <a:lnTo>
                    <a:pt x="2969481" y="2923873"/>
                  </a:lnTo>
                  <a:lnTo>
                    <a:pt x="2943453" y="2919431"/>
                  </a:lnTo>
                  <a:lnTo>
                    <a:pt x="2917742" y="2914355"/>
                  </a:lnTo>
                  <a:lnTo>
                    <a:pt x="2892984" y="2909280"/>
                  </a:lnTo>
                  <a:lnTo>
                    <a:pt x="2869178" y="2903252"/>
                  </a:lnTo>
                  <a:lnTo>
                    <a:pt x="2846007" y="2897224"/>
                  </a:lnTo>
                  <a:lnTo>
                    <a:pt x="2823470" y="2890880"/>
                  </a:lnTo>
                  <a:lnTo>
                    <a:pt x="2802203" y="2883583"/>
                  </a:lnTo>
                  <a:lnTo>
                    <a:pt x="2781889" y="2876286"/>
                  </a:lnTo>
                  <a:lnTo>
                    <a:pt x="2762527" y="2868673"/>
                  </a:lnTo>
                  <a:lnTo>
                    <a:pt x="2743799" y="2860424"/>
                  </a:lnTo>
                  <a:lnTo>
                    <a:pt x="2726024" y="2852176"/>
                  </a:lnTo>
                  <a:lnTo>
                    <a:pt x="2709518" y="2843611"/>
                  </a:lnTo>
                  <a:lnTo>
                    <a:pt x="2694600" y="2834411"/>
                  </a:lnTo>
                  <a:lnTo>
                    <a:pt x="2679999" y="2824893"/>
                  </a:lnTo>
                  <a:lnTo>
                    <a:pt x="2666985" y="2815376"/>
                  </a:lnTo>
                  <a:lnTo>
                    <a:pt x="2660954" y="2810935"/>
                  </a:lnTo>
                  <a:lnTo>
                    <a:pt x="2655240" y="2805542"/>
                  </a:lnTo>
                  <a:lnTo>
                    <a:pt x="2650162" y="2800466"/>
                  </a:lnTo>
                  <a:lnTo>
                    <a:pt x="2645083" y="2795390"/>
                  </a:lnTo>
                  <a:lnTo>
                    <a:pt x="2639687" y="2790314"/>
                  </a:lnTo>
                  <a:lnTo>
                    <a:pt x="2635561" y="2785238"/>
                  </a:lnTo>
                  <a:lnTo>
                    <a:pt x="2631434" y="2780162"/>
                  </a:lnTo>
                  <a:lnTo>
                    <a:pt x="2627625" y="2774452"/>
                  </a:lnTo>
                  <a:lnTo>
                    <a:pt x="2624134" y="2769376"/>
                  </a:lnTo>
                  <a:lnTo>
                    <a:pt x="2620960" y="2763983"/>
                  </a:lnTo>
                  <a:lnTo>
                    <a:pt x="2618103" y="2758273"/>
                  </a:lnTo>
                  <a:lnTo>
                    <a:pt x="2615881" y="2752880"/>
                  </a:lnTo>
                  <a:lnTo>
                    <a:pt x="2613659" y="2747169"/>
                  </a:lnTo>
                  <a:lnTo>
                    <a:pt x="2612072" y="2741776"/>
                  </a:lnTo>
                  <a:lnTo>
                    <a:pt x="2610485" y="2736383"/>
                  </a:lnTo>
                  <a:lnTo>
                    <a:pt x="2609850" y="2730355"/>
                  </a:lnTo>
                  <a:lnTo>
                    <a:pt x="2609215" y="2724962"/>
                  </a:lnTo>
                  <a:lnTo>
                    <a:pt x="2609215" y="2718935"/>
                  </a:lnTo>
                  <a:lnTo>
                    <a:pt x="2608580" y="2719252"/>
                  </a:lnTo>
                  <a:lnTo>
                    <a:pt x="2608580" y="2573004"/>
                  </a:lnTo>
                  <a:lnTo>
                    <a:pt x="2608263" y="2569197"/>
                  </a:lnTo>
                  <a:lnTo>
                    <a:pt x="2608580" y="2560949"/>
                  </a:lnTo>
                  <a:lnTo>
                    <a:pt x="2609850" y="2552700"/>
                  </a:lnTo>
                  <a:close/>
                  <a:moveTo>
                    <a:pt x="3016148" y="2544763"/>
                  </a:moveTo>
                  <a:lnTo>
                    <a:pt x="3016148" y="2660333"/>
                  </a:lnTo>
                  <a:lnTo>
                    <a:pt x="3035827" y="2662556"/>
                  </a:lnTo>
                  <a:lnTo>
                    <a:pt x="3056142" y="2665096"/>
                  </a:lnTo>
                  <a:lnTo>
                    <a:pt x="3076456" y="2667318"/>
                  </a:lnTo>
                  <a:lnTo>
                    <a:pt x="3097406" y="2669223"/>
                  </a:lnTo>
                  <a:lnTo>
                    <a:pt x="3097406" y="2553971"/>
                  </a:lnTo>
                  <a:lnTo>
                    <a:pt x="3076456" y="2552066"/>
                  </a:lnTo>
                  <a:lnTo>
                    <a:pt x="3056142" y="2549843"/>
                  </a:lnTo>
                  <a:lnTo>
                    <a:pt x="3035827" y="2547303"/>
                  </a:lnTo>
                  <a:lnTo>
                    <a:pt x="3016148" y="2544763"/>
                  </a:lnTo>
                  <a:close/>
                  <a:moveTo>
                    <a:pt x="1938656" y="2540386"/>
                  </a:moveTo>
                  <a:lnTo>
                    <a:pt x="1936433" y="2540705"/>
                  </a:lnTo>
                  <a:lnTo>
                    <a:pt x="1933576" y="2540705"/>
                  </a:lnTo>
                  <a:lnTo>
                    <a:pt x="1931036" y="2541342"/>
                  </a:lnTo>
                  <a:lnTo>
                    <a:pt x="1929130" y="2542299"/>
                  </a:lnTo>
                  <a:lnTo>
                    <a:pt x="1927543" y="2542936"/>
                  </a:lnTo>
                  <a:lnTo>
                    <a:pt x="1926273" y="2543892"/>
                  </a:lnTo>
                  <a:lnTo>
                    <a:pt x="1925638" y="2545167"/>
                  </a:lnTo>
                  <a:lnTo>
                    <a:pt x="1925320" y="2546123"/>
                  </a:lnTo>
                  <a:lnTo>
                    <a:pt x="1925320" y="2565247"/>
                  </a:lnTo>
                  <a:lnTo>
                    <a:pt x="1910398" y="2566522"/>
                  </a:lnTo>
                  <a:lnTo>
                    <a:pt x="1895158" y="2568116"/>
                  </a:lnTo>
                  <a:lnTo>
                    <a:pt x="1881188" y="2570028"/>
                  </a:lnTo>
                  <a:lnTo>
                    <a:pt x="1867218" y="2572897"/>
                  </a:lnTo>
                  <a:lnTo>
                    <a:pt x="1853883" y="2575447"/>
                  </a:lnTo>
                  <a:lnTo>
                    <a:pt x="1841183" y="2578634"/>
                  </a:lnTo>
                  <a:lnTo>
                    <a:pt x="1829436" y="2582778"/>
                  </a:lnTo>
                  <a:lnTo>
                    <a:pt x="1818323" y="2586602"/>
                  </a:lnTo>
                  <a:lnTo>
                    <a:pt x="1810703" y="2590108"/>
                  </a:lnTo>
                  <a:lnTo>
                    <a:pt x="1803718" y="2594252"/>
                  </a:lnTo>
                  <a:lnTo>
                    <a:pt x="1797368" y="2598077"/>
                  </a:lnTo>
                  <a:lnTo>
                    <a:pt x="1791970" y="2601902"/>
                  </a:lnTo>
                  <a:lnTo>
                    <a:pt x="1787208" y="2606045"/>
                  </a:lnTo>
                  <a:lnTo>
                    <a:pt x="1783398" y="2610507"/>
                  </a:lnTo>
                  <a:lnTo>
                    <a:pt x="1780223" y="2614651"/>
                  </a:lnTo>
                  <a:lnTo>
                    <a:pt x="1777683" y="2619113"/>
                  </a:lnTo>
                  <a:lnTo>
                    <a:pt x="1776096" y="2623894"/>
                  </a:lnTo>
                  <a:lnTo>
                    <a:pt x="1775460" y="2628038"/>
                  </a:lnTo>
                  <a:lnTo>
                    <a:pt x="1775460" y="2632500"/>
                  </a:lnTo>
                  <a:lnTo>
                    <a:pt x="1776096" y="2637281"/>
                  </a:lnTo>
                  <a:lnTo>
                    <a:pt x="1777683" y="2641743"/>
                  </a:lnTo>
                  <a:lnTo>
                    <a:pt x="1780223" y="2645887"/>
                  </a:lnTo>
                  <a:lnTo>
                    <a:pt x="1783716" y="2650349"/>
                  </a:lnTo>
                  <a:lnTo>
                    <a:pt x="1787526" y="2654811"/>
                  </a:lnTo>
                  <a:lnTo>
                    <a:pt x="1792288" y="2658317"/>
                  </a:lnTo>
                  <a:lnTo>
                    <a:pt x="1797368" y="2661823"/>
                  </a:lnTo>
                  <a:lnTo>
                    <a:pt x="1803400" y="2665329"/>
                  </a:lnTo>
                  <a:lnTo>
                    <a:pt x="1809750" y="2668517"/>
                  </a:lnTo>
                  <a:lnTo>
                    <a:pt x="1816736" y="2671704"/>
                  </a:lnTo>
                  <a:lnTo>
                    <a:pt x="1824356" y="2674573"/>
                  </a:lnTo>
                  <a:lnTo>
                    <a:pt x="1832610" y="2677441"/>
                  </a:lnTo>
                  <a:lnTo>
                    <a:pt x="1840866" y="2679354"/>
                  </a:lnTo>
                  <a:lnTo>
                    <a:pt x="1872933" y="2686047"/>
                  </a:lnTo>
                  <a:lnTo>
                    <a:pt x="1925320" y="2696565"/>
                  </a:lnTo>
                  <a:lnTo>
                    <a:pt x="1925320" y="2778798"/>
                  </a:lnTo>
                  <a:lnTo>
                    <a:pt x="1911668" y="2777204"/>
                  </a:lnTo>
                  <a:lnTo>
                    <a:pt x="1899603" y="2774973"/>
                  </a:lnTo>
                  <a:lnTo>
                    <a:pt x="1885316" y="2772742"/>
                  </a:lnTo>
                  <a:lnTo>
                    <a:pt x="1870393" y="2769236"/>
                  </a:lnTo>
                  <a:lnTo>
                    <a:pt x="1856740" y="2765093"/>
                  </a:lnTo>
                  <a:lnTo>
                    <a:pt x="1844676" y="2760949"/>
                  </a:lnTo>
                  <a:lnTo>
                    <a:pt x="1841183" y="2759674"/>
                  </a:lnTo>
                  <a:lnTo>
                    <a:pt x="1838008" y="2758399"/>
                  </a:lnTo>
                  <a:lnTo>
                    <a:pt x="1835786" y="2757443"/>
                  </a:lnTo>
                  <a:lnTo>
                    <a:pt x="1835150" y="2756805"/>
                  </a:lnTo>
                  <a:lnTo>
                    <a:pt x="1831658" y="2754893"/>
                  </a:lnTo>
                  <a:lnTo>
                    <a:pt x="1829753" y="2753618"/>
                  </a:lnTo>
                  <a:lnTo>
                    <a:pt x="1827848" y="2752662"/>
                  </a:lnTo>
                  <a:lnTo>
                    <a:pt x="1822768" y="2751387"/>
                  </a:lnTo>
                  <a:lnTo>
                    <a:pt x="1817688" y="2750431"/>
                  </a:lnTo>
                  <a:lnTo>
                    <a:pt x="1811656" y="2750112"/>
                  </a:lnTo>
                  <a:lnTo>
                    <a:pt x="1805623" y="2751068"/>
                  </a:lnTo>
                  <a:lnTo>
                    <a:pt x="1799908" y="2751706"/>
                  </a:lnTo>
                  <a:lnTo>
                    <a:pt x="1793876" y="2752981"/>
                  </a:lnTo>
                  <a:lnTo>
                    <a:pt x="1787843" y="2754893"/>
                  </a:lnTo>
                  <a:lnTo>
                    <a:pt x="1782763" y="2756805"/>
                  </a:lnTo>
                  <a:lnTo>
                    <a:pt x="1778636" y="2759355"/>
                  </a:lnTo>
                  <a:lnTo>
                    <a:pt x="1774508" y="2761586"/>
                  </a:lnTo>
                  <a:lnTo>
                    <a:pt x="1771650" y="2764455"/>
                  </a:lnTo>
                  <a:lnTo>
                    <a:pt x="1770698" y="2765730"/>
                  </a:lnTo>
                  <a:lnTo>
                    <a:pt x="1769746" y="2766686"/>
                  </a:lnTo>
                  <a:lnTo>
                    <a:pt x="1769428" y="2767961"/>
                  </a:lnTo>
                  <a:lnTo>
                    <a:pt x="1769428" y="2769555"/>
                  </a:lnTo>
                  <a:lnTo>
                    <a:pt x="1769428" y="2770830"/>
                  </a:lnTo>
                  <a:lnTo>
                    <a:pt x="1770380" y="2772105"/>
                  </a:lnTo>
                  <a:lnTo>
                    <a:pt x="1771016" y="2773061"/>
                  </a:lnTo>
                  <a:lnTo>
                    <a:pt x="1772603" y="2774336"/>
                  </a:lnTo>
                  <a:lnTo>
                    <a:pt x="1778000" y="2777842"/>
                  </a:lnTo>
                  <a:lnTo>
                    <a:pt x="1784668" y="2781348"/>
                  </a:lnTo>
                  <a:lnTo>
                    <a:pt x="1791970" y="2784535"/>
                  </a:lnTo>
                  <a:lnTo>
                    <a:pt x="1799273" y="2787723"/>
                  </a:lnTo>
                  <a:lnTo>
                    <a:pt x="1807846" y="2790591"/>
                  </a:lnTo>
                  <a:lnTo>
                    <a:pt x="1816418" y="2792822"/>
                  </a:lnTo>
                  <a:lnTo>
                    <a:pt x="1825943" y="2795691"/>
                  </a:lnTo>
                  <a:lnTo>
                    <a:pt x="1835786" y="2797603"/>
                  </a:lnTo>
                  <a:lnTo>
                    <a:pt x="1845946" y="2799516"/>
                  </a:lnTo>
                  <a:lnTo>
                    <a:pt x="1856740" y="2801747"/>
                  </a:lnTo>
                  <a:lnTo>
                    <a:pt x="1878648" y="2804934"/>
                  </a:lnTo>
                  <a:lnTo>
                    <a:pt x="1901508" y="2806846"/>
                  </a:lnTo>
                  <a:lnTo>
                    <a:pt x="1925320" y="2808440"/>
                  </a:lnTo>
                  <a:lnTo>
                    <a:pt x="1925320" y="2827245"/>
                  </a:lnTo>
                  <a:lnTo>
                    <a:pt x="1925638" y="2828520"/>
                  </a:lnTo>
                  <a:lnTo>
                    <a:pt x="1926273" y="2829476"/>
                  </a:lnTo>
                  <a:lnTo>
                    <a:pt x="1927543" y="2830433"/>
                  </a:lnTo>
                  <a:lnTo>
                    <a:pt x="1929130" y="2831389"/>
                  </a:lnTo>
                  <a:lnTo>
                    <a:pt x="1931036" y="2832026"/>
                  </a:lnTo>
                  <a:lnTo>
                    <a:pt x="1933576" y="2832664"/>
                  </a:lnTo>
                  <a:lnTo>
                    <a:pt x="1938656" y="2832982"/>
                  </a:lnTo>
                  <a:lnTo>
                    <a:pt x="1985328" y="2832982"/>
                  </a:lnTo>
                  <a:lnTo>
                    <a:pt x="1990726" y="2832664"/>
                  </a:lnTo>
                  <a:lnTo>
                    <a:pt x="1992630" y="2832026"/>
                  </a:lnTo>
                  <a:lnTo>
                    <a:pt x="1995170" y="2831389"/>
                  </a:lnTo>
                  <a:lnTo>
                    <a:pt x="1996758" y="2830433"/>
                  </a:lnTo>
                  <a:lnTo>
                    <a:pt x="1997710" y="2829476"/>
                  </a:lnTo>
                  <a:lnTo>
                    <a:pt x="1998663" y="2828520"/>
                  </a:lnTo>
                  <a:lnTo>
                    <a:pt x="1998980" y="2827245"/>
                  </a:lnTo>
                  <a:lnTo>
                    <a:pt x="1998980" y="2808121"/>
                  </a:lnTo>
                  <a:lnTo>
                    <a:pt x="2013586" y="2806846"/>
                  </a:lnTo>
                  <a:lnTo>
                    <a:pt x="2027873" y="2805572"/>
                  </a:lnTo>
                  <a:lnTo>
                    <a:pt x="2041526" y="2803978"/>
                  </a:lnTo>
                  <a:lnTo>
                    <a:pt x="2054543" y="2801747"/>
                  </a:lnTo>
                  <a:lnTo>
                    <a:pt x="2067243" y="2799197"/>
                  </a:lnTo>
                  <a:lnTo>
                    <a:pt x="2078673" y="2796966"/>
                  </a:lnTo>
                  <a:lnTo>
                    <a:pt x="2089786" y="2793778"/>
                  </a:lnTo>
                  <a:lnTo>
                    <a:pt x="2099310" y="2790272"/>
                  </a:lnTo>
                  <a:lnTo>
                    <a:pt x="2106930" y="2787085"/>
                  </a:lnTo>
                  <a:lnTo>
                    <a:pt x="2114233" y="2783898"/>
                  </a:lnTo>
                  <a:lnTo>
                    <a:pt x="2120900" y="2779754"/>
                  </a:lnTo>
                  <a:lnTo>
                    <a:pt x="2126933" y="2776248"/>
                  </a:lnTo>
                  <a:lnTo>
                    <a:pt x="2132013" y="2772423"/>
                  </a:lnTo>
                  <a:lnTo>
                    <a:pt x="2136776" y="2768280"/>
                  </a:lnTo>
                  <a:lnTo>
                    <a:pt x="2140586" y="2764136"/>
                  </a:lnTo>
                  <a:lnTo>
                    <a:pt x="2143760" y="2759674"/>
                  </a:lnTo>
                  <a:lnTo>
                    <a:pt x="2145983" y="2755212"/>
                  </a:lnTo>
                  <a:lnTo>
                    <a:pt x="2147570" y="2751068"/>
                  </a:lnTo>
                  <a:lnTo>
                    <a:pt x="2148840" y="2746606"/>
                  </a:lnTo>
                  <a:lnTo>
                    <a:pt x="2149158" y="2742144"/>
                  </a:lnTo>
                  <a:lnTo>
                    <a:pt x="2148523" y="2737363"/>
                  </a:lnTo>
                  <a:lnTo>
                    <a:pt x="2147253" y="2733219"/>
                  </a:lnTo>
                  <a:lnTo>
                    <a:pt x="2145030" y="2728757"/>
                  </a:lnTo>
                  <a:lnTo>
                    <a:pt x="2141856" y="2723976"/>
                  </a:lnTo>
                  <a:lnTo>
                    <a:pt x="2140268" y="2721745"/>
                  </a:lnTo>
                  <a:lnTo>
                    <a:pt x="2137728" y="2719833"/>
                  </a:lnTo>
                  <a:lnTo>
                    <a:pt x="2132648" y="2715370"/>
                  </a:lnTo>
                  <a:lnTo>
                    <a:pt x="2126298" y="2711227"/>
                  </a:lnTo>
                  <a:lnTo>
                    <a:pt x="2119630" y="2707721"/>
                  </a:lnTo>
                  <a:lnTo>
                    <a:pt x="2111693" y="2704215"/>
                  </a:lnTo>
                  <a:lnTo>
                    <a:pt x="2103438" y="2701027"/>
                  </a:lnTo>
                  <a:lnTo>
                    <a:pt x="2094548" y="2697840"/>
                  </a:lnTo>
                  <a:lnTo>
                    <a:pt x="2084706" y="2694653"/>
                  </a:lnTo>
                  <a:lnTo>
                    <a:pt x="2074863" y="2692103"/>
                  </a:lnTo>
                  <a:lnTo>
                    <a:pt x="2064068" y="2689553"/>
                  </a:lnTo>
                  <a:lnTo>
                    <a:pt x="2042796" y="2684772"/>
                  </a:lnTo>
                  <a:lnTo>
                    <a:pt x="2020570" y="2680310"/>
                  </a:lnTo>
                  <a:lnTo>
                    <a:pt x="1998980" y="2676485"/>
                  </a:lnTo>
                  <a:lnTo>
                    <a:pt x="1998980" y="2594571"/>
                  </a:lnTo>
                  <a:lnTo>
                    <a:pt x="2018030" y="2596802"/>
                  </a:lnTo>
                  <a:lnTo>
                    <a:pt x="2025016" y="2598077"/>
                  </a:lnTo>
                  <a:lnTo>
                    <a:pt x="2032000" y="2599670"/>
                  </a:lnTo>
                  <a:lnTo>
                    <a:pt x="2047240" y="2603495"/>
                  </a:lnTo>
                  <a:lnTo>
                    <a:pt x="2061846" y="2607958"/>
                  </a:lnTo>
                  <a:lnTo>
                    <a:pt x="2073593" y="2612420"/>
                  </a:lnTo>
                  <a:lnTo>
                    <a:pt x="2080260" y="2614970"/>
                  </a:lnTo>
                  <a:lnTo>
                    <a:pt x="2082483" y="2616245"/>
                  </a:lnTo>
                  <a:lnTo>
                    <a:pt x="2083118" y="2616245"/>
                  </a:lnTo>
                  <a:lnTo>
                    <a:pt x="2086610" y="2618794"/>
                  </a:lnTo>
                  <a:lnTo>
                    <a:pt x="2088516" y="2619751"/>
                  </a:lnTo>
                  <a:lnTo>
                    <a:pt x="2090420" y="2621026"/>
                  </a:lnTo>
                  <a:lnTo>
                    <a:pt x="2095183" y="2622300"/>
                  </a:lnTo>
                  <a:lnTo>
                    <a:pt x="2100898" y="2622938"/>
                  </a:lnTo>
                  <a:lnTo>
                    <a:pt x="2106613" y="2622938"/>
                  </a:lnTo>
                  <a:lnTo>
                    <a:pt x="2112646" y="2622619"/>
                  </a:lnTo>
                  <a:lnTo>
                    <a:pt x="2118360" y="2621982"/>
                  </a:lnTo>
                  <a:lnTo>
                    <a:pt x="2124393" y="2620388"/>
                  </a:lnTo>
                  <a:lnTo>
                    <a:pt x="2129790" y="2618794"/>
                  </a:lnTo>
                  <a:lnTo>
                    <a:pt x="2135188" y="2616563"/>
                  </a:lnTo>
                  <a:lnTo>
                    <a:pt x="2139633" y="2614332"/>
                  </a:lnTo>
                  <a:lnTo>
                    <a:pt x="2143760" y="2612101"/>
                  </a:lnTo>
                  <a:lnTo>
                    <a:pt x="2146618" y="2609232"/>
                  </a:lnTo>
                  <a:lnTo>
                    <a:pt x="2147570" y="2607958"/>
                  </a:lnTo>
                  <a:lnTo>
                    <a:pt x="2148523" y="2606683"/>
                  </a:lnTo>
                  <a:lnTo>
                    <a:pt x="2148840" y="2605089"/>
                  </a:lnTo>
                  <a:lnTo>
                    <a:pt x="2148840" y="2604133"/>
                  </a:lnTo>
                  <a:lnTo>
                    <a:pt x="2148523" y="2602858"/>
                  </a:lnTo>
                  <a:lnTo>
                    <a:pt x="2148206" y="2601583"/>
                  </a:lnTo>
                  <a:lnTo>
                    <a:pt x="2146936" y="2600627"/>
                  </a:lnTo>
                  <a:lnTo>
                    <a:pt x="2145666" y="2599352"/>
                  </a:lnTo>
                  <a:lnTo>
                    <a:pt x="2141220" y="2596483"/>
                  </a:lnTo>
                  <a:lnTo>
                    <a:pt x="2136776" y="2593615"/>
                  </a:lnTo>
                  <a:lnTo>
                    <a:pt x="2131060" y="2591383"/>
                  </a:lnTo>
                  <a:lnTo>
                    <a:pt x="2125663" y="2588515"/>
                  </a:lnTo>
                  <a:lnTo>
                    <a:pt x="2112646" y="2583734"/>
                  </a:lnTo>
                  <a:lnTo>
                    <a:pt x="2098358" y="2579590"/>
                  </a:lnTo>
                  <a:lnTo>
                    <a:pt x="2083436" y="2575766"/>
                  </a:lnTo>
                  <a:lnTo>
                    <a:pt x="2067878" y="2572259"/>
                  </a:lnTo>
                  <a:lnTo>
                    <a:pt x="2052638" y="2569710"/>
                  </a:lnTo>
                  <a:lnTo>
                    <a:pt x="2038033" y="2567479"/>
                  </a:lnTo>
                  <a:lnTo>
                    <a:pt x="2018666" y="2565566"/>
                  </a:lnTo>
                  <a:lnTo>
                    <a:pt x="1998980" y="2564291"/>
                  </a:lnTo>
                  <a:lnTo>
                    <a:pt x="1998980" y="2546123"/>
                  </a:lnTo>
                  <a:lnTo>
                    <a:pt x="1998663" y="2545167"/>
                  </a:lnTo>
                  <a:lnTo>
                    <a:pt x="1997710" y="2543892"/>
                  </a:lnTo>
                  <a:lnTo>
                    <a:pt x="1996758" y="2542936"/>
                  </a:lnTo>
                  <a:lnTo>
                    <a:pt x="1995170" y="2542299"/>
                  </a:lnTo>
                  <a:lnTo>
                    <a:pt x="1992630" y="2541342"/>
                  </a:lnTo>
                  <a:lnTo>
                    <a:pt x="1990726" y="2540705"/>
                  </a:lnTo>
                  <a:lnTo>
                    <a:pt x="1987868" y="2540705"/>
                  </a:lnTo>
                  <a:lnTo>
                    <a:pt x="1985328" y="2540386"/>
                  </a:lnTo>
                  <a:lnTo>
                    <a:pt x="1938656" y="2540386"/>
                  </a:lnTo>
                  <a:close/>
                  <a:moveTo>
                    <a:pt x="1959293" y="2522537"/>
                  </a:moveTo>
                  <a:lnTo>
                    <a:pt x="1982788" y="2522856"/>
                  </a:lnTo>
                  <a:lnTo>
                    <a:pt x="2005966" y="2523493"/>
                  </a:lnTo>
                  <a:lnTo>
                    <a:pt x="2028826" y="2524450"/>
                  </a:lnTo>
                  <a:lnTo>
                    <a:pt x="2051368" y="2526043"/>
                  </a:lnTo>
                  <a:lnTo>
                    <a:pt x="2073910" y="2527637"/>
                  </a:lnTo>
                  <a:lnTo>
                    <a:pt x="2095500" y="2529868"/>
                  </a:lnTo>
                  <a:lnTo>
                    <a:pt x="2116773" y="2532737"/>
                  </a:lnTo>
                  <a:lnTo>
                    <a:pt x="2137728" y="2535605"/>
                  </a:lnTo>
                  <a:lnTo>
                    <a:pt x="2158048" y="2538793"/>
                  </a:lnTo>
                  <a:lnTo>
                    <a:pt x="2177733" y="2542299"/>
                  </a:lnTo>
                  <a:lnTo>
                    <a:pt x="2197100" y="2546123"/>
                  </a:lnTo>
                  <a:lnTo>
                    <a:pt x="2215516" y="2550586"/>
                  </a:lnTo>
                  <a:lnTo>
                    <a:pt x="2233613" y="2555367"/>
                  </a:lnTo>
                  <a:lnTo>
                    <a:pt x="2251076" y="2560148"/>
                  </a:lnTo>
                  <a:lnTo>
                    <a:pt x="2267586" y="2565247"/>
                  </a:lnTo>
                  <a:lnTo>
                    <a:pt x="2283778" y="2570666"/>
                  </a:lnTo>
                  <a:lnTo>
                    <a:pt x="2298700" y="2576403"/>
                  </a:lnTo>
                  <a:lnTo>
                    <a:pt x="2313306" y="2582140"/>
                  </a:lnTo>
                  <a:lnTo>
                    <a:pt x="2326640" y="2588515"/>
                  </a:lnTo>
                  <a:lnTo>
                    <a:pt x="2339658" y="2594889"/>
                  </a:lnTo>
                  <a:lnTo>
                    <a:pt x="2351723" y="2601583"/>
                  </a:lnTo>
                  <a:lnTo>
                    <a:pt x="2362518" y="2608914"/>
                  </a:lnTo>
                  <a:lnTo>
                    <a:pt x="2372996" y="2615607"/>
                  </a:lnTo>
                  <a:lnTo>
                    <a:pt x="2381886" y="2622938"/>
                  </a:lnTo>
                  <a:lnTo>
                    <a:pt x="2390140" y="2630587"/>
                  </a:lnTo>
                  <a:lnTo>
                    <a:pt x="2397443" y="2638237"/>
                  </a:lnTo>
                  <a:lnTo>
                    <a:pt x="2403793" y="2645568"/>
                  </a:lnTo>
                  <a:lnTo>
                    <a:pt x="2406016" y="2649711"/>
                  </a:lnTo>
                  <a:lnTo>
                    <a:pt x="2408873" y="2653855"/>
                  </a:lnTo>
                  <a:lnTo>
                    <a:pt x="2410778" y="2657998"/>
                  </a:lnTo>
                  <a:lnTo>
                    <a:pt x="2412683" y="2661823"/>
                  </a:lnTo>
                  <a:lnTo>
                    <a:pt x="2414270" y="2665967"/>
                  </a:lnTo>
                  <a:lnTo>
                    <a:pt x="2415540" y="2670110"/>
                  </a:lnTo>
                  <a:lnTo>
                    <a:pt x="2416810" y="2674254"/>
                  </a:lnTo>
                  <a:lnTo>
                    <a:pt x="2417446" y="2678397"/>
                  </a:lnTo>
                  <a:lnTo>
                    <a:pt x="2417763" y="2682541"/>
                  </a:lnTo>
                  <a:lnTo>
                    <a:pt x="2417763" y="2686684"/>
                  </a:lnTo>
                  <a:lnTo>
                    <a:pt x="2417763" y="2691147"/>
                  </a:lnTo>
                  <a:lnTo>
                    <a:pt x="2417446" y="2694971"/>
                  </a:lnTo>
                  <a:lnTo>
                    <a:pt x="2416810" y="2699434"/>
                  </a:lnTo>
                  <a:lnTo>
                    <a:pt x="2415540" y="2703896"/>
                  </a:lnTo>
                  <a:lnTo>
                    <a:pt x="2414270" y="2707721"/>
                  </a:lnTo>
                  <a:lnTo>
                    <a:pt x="2412683" y="2711864"/>
                  </a:lnTo>
                  <a:lnTo>
                    <a:pt x="2410778" y="2716008"/>
                  </a:lnTo>
                  <a:lnTo>
                    <a:pt x="2408873" y="2720151"/>
                  </a:lnTo>
                  <a:lnTo>
                    <a:pt x="2406016" y="2723976"/>
                  </a:lnTo>
                  <a:lnTo>
                    <a:pt x="2403793" y="2728120"/>
                  </a:lnTo>
                  <a:lnTo>
                    <a:pt x="2397443" y="2735769"/>
                  </a:lnTo>
                  <a:lnTo>
                    <a:pt x="2390140" y="2743419"/>
                  </a:lnTo>
                  <a:lnTo>
                    <a:pt x="2381886" y="2751068"/>
                  </a:lnTo>
                  <a:lnTo>
                    <a:pt x="2372996" y="2758080"/>
                  </a:lnTo>
                  <a:lnTo>
                    <a:pt x="2362518" y="2765093"/>
                  </a:lnTo>
                  <a:lnTo>
                    <a:pt x="2351723" y="2772105"/>
                  </a:lnTo>
                  <a:lnTo>
                    <a:pt x="2339658" y="2778798"/>
                  </a:lnTo>
                  <a:lnTo>
                    <a:pt x="2326640" y="2785173"/>
                  </a:lnTo>
                  <a:lnTo>
                    <a:pt x="2313306" y="2791229"/>
                  </a:lnTo>
                  <a:lnTo>
                    <a:pt x="2298700" y="2797284"/>
                  </a:lnTo>
                  <a:lnTo>
                    <a:pt x="2283778" y="2803340"/>
                  </a:lnTo>
                  <a:lnTo>
                    <a:pt x="2267586" y="2808440"/>
                  </a:lnTo>
                  <a:lnTo>
                    <a:pt x="2251076" y="2813540"/>
                  </a:lnTo>
                  <a:lnTo>
                    <a:pt x="2233613" y="2818640"/>
                  </a:lnTo>
                  <a:lnTo>
                    <a:pt x="2215516" y="2823102"/>
                  </a:lnTo>
                  <a:lnTo>
                    <a:pt x="2197100" y="2827245"/>
                  </a:lnTo>
                  <a:lnTo>
                    <a:pt x="2177733" y="2831389"/>
                  </a:lnTo>
                  <a:lnTo>
                    <a:pt x="2158048" y="2834895"/>
                  </a:lnTo>
                  <a:lnTo>
                    <a:pt x="2137728" y="2838401"/>
                  </a:lnTo>
                  <a:lnTo>
                    <a:pt x="2116773" y="2841270"/>
                  </a:lnTo>
                  <a:lnTo>
                    <a:pt x="2095500" y="2844138"/>
                  </a:lnTo>
                  <a:lnTo>
                    <a:pt x="2073910" y="2846051"/>
                  </a:lnTo>
                  <a:lnTo>
                    <a:pt x="2051368" y="2847963"/>
                  </a:lnTo>
                  <a:lnTo>
                    <a:pt x="2028826" y="2849238"/>
                  </a:lnTo>
                  <a:lnTo>
                    <a:pt x="2005966" y="2850513"/>
                  </a:lnTo>
                  <a:lnTo>
                    <a:pt x="1982788" y="2851150"/>
                  </a:lnTo>
                  <a:lnTo>
                    <a:pt x="1959293" y="2851150"/>
                  </a:lnTo>
                  <a:lnTo>
                    <a:pt x="1935480" y="2851150"/>
                  </a:lnTo>
                  <a:lnTo>
                    <a:pt x="1912303" y="2850513"/>
                  </a:lnTo>
                  <a:lnTo>
                    <a:pt x="1889443" y="2849238"/>
                  </a:lnTo>
                  <a:lnTo>
                    <a:pt x="1866900" y="2847963"/>
                  </a:lnTo>
                  <a:lnTo>
                    <a:pt x="1844358" y="2846051"/>
                  </a:lnTo>
                  <a:lnTo>
                    <a:pt x="1822768" y="2844138"/>
                  </a:lnTo>
                  <a:lnTo>
                    <a:pt x="1801496" y="2841270"/>
                  </a:lnTo>
                  <a:lnTo>
                    <a:pt x="1780540" y="2838401"/>
                  </a:lnTo>
                  <a:lnTo>
                    <a:pt x="1760220" y="2834895"/>
                  </a:lnTo>
                  <a:lnTo>
                    <a:pt x="1740536" y="2831389"/>
                  </a:lnTo>
                  <a:lnTo>
                    <a:pt x="1721168" y="2827245"/>
                  </a:lnTo>
                  <a:lnTo>
                    <a:pt x="1702753" y="2823102"/>
                  </a:lnTo>
                  <a:lnTo>
                    <a:pt x="1684656" y="2818640"/>
                  </a:lnTo>
                  <a:lnTo>
                    <a:pt x="1667193" y="2813540"/>
                  </a:lnTo>
                  <a:lnTo>
                    <a:pt x="1650683" y="2808440"/>
                  </a:lnTo>
                  <a:lnTo>
                    <a:pt x="1634490" y="2803340"/>
                  </a:lnTo>
                  <a:lnTo>
                    <a:pt x="1619568" y="2797284"/>
                  </a:lnTo>
                  <a:lnTo>
                    <a:pt x="1604963" y="2791229"/>
                  </a:lnTo>
                  <a:lnTo>
                    <a:pt x="1591628" y="2785173"/>
                  </a:lnTo>
                  <a:lnTo>
                    <a:pt x="1578610" y="2778798"/>
                  </a:lnTo>
                  <a:lnTo>
                    <a:pt x="1566863" y="2772105"/>
                  </a:lnTo>
                  <a:lnTo>
                    <a:pt x="1555750" y="2765093"/>
                  </a:lnTo>
                  <a:lnTo>
                    <a:pt x="1545273" y="2758080"/>
                  </a:lnTo>
                  <a:lnTo>
                    <a:pt x="1536383" y="2751068"/>
                  </a:lnTo>
                  <a:lnTo>
                    <a:pt x="1528128" y="2743419"/>
                  </a:lnTo>
                  <a:lnTo>
                    <a:pt x="1520826" y="2735769"/>
                  </a:lnTo>
                  <a:lnTo>
                    <a:pt x="1514793" y="2728120"/>
                  </a:lnTo>
                  <a:lnTo>
                    <a:pt x="1511936" y="2723976"/>
                  </a:lnTo>
                  <a:lnTo>
                    <a:pt x="1509396" y="2720151"/>
                  </a:lnTo>
                  <a:lnTo>
                    <a:pt x="1507490" y="2716008"/>
                  </a:lnTo>
                  <a:lnTo>
                    <a:pt x="1505586" y="2711864"/>
                  </a:lnTo>
                  <a:lnTo>
                    <a:pt x="1503998" y="2707721"/>
                  </a:lnTo>
                  <a:lnTo>
                    <a:pt x="1502410" y="2703896"/>
                  </a:lnTo>
                  <a:lnTo>
                    <a:pt x="1501776" y="2699434"/>
                  </a:lnTo>
                  <a:lnTo>
                    <a:pt x="1500823" y="2694971"/>
                  </a:lnTo>
                  <a:lnTo>
                    <a:pt x="1500506" y="2691147"/>
                  </a:lnTo>
                  <a:lnTo>
                    <a:pt x="1500188" y="2686684"/>
                  </a:lnTo>
                  <a:lnTo>
                    <a:pt x="1500506" y="2682541"/>
                  </a:lnTo>
                  <a:lnTo>
                    <a:pt x="1500823" y="2678397"/>
                  </a:lnTo>
                  <a:lnTo>
                    <a:pt x="1501776" y="2674254"/>
                  </a:lnTo>
                  <a:lnTo>
                    <a:pt x="1502410" y="2670110"/>
                  </a:lnTo>
                  <a:lnTo>
                    <a:pt x="1503998" y="2665967"/>
                  </a:lnTo>
                  <a:lnTo>
                    <a:pt x="1505586" y="2661823"/>
                  </a:lnTo>
                  <a:lnTo>
                    <a:pt x="1507490" y="2657998"/>
                  </a:lnTo>
                  <a:lnTo>
                    <a:pt x="1509396" y="2653855"/>
                  </a:lnTo>
                  <a:lnTo>
                    <a:pt x="1511936" y="2649711"/>
                  </a:lnTo>
                  <a:lnTo>
                    <a:pt x="1514793" y="2645568"/>
                  </a:lnTo>
                  <a:lnTo>
                    <a:pt x="1520826" y="2638237"/>
                  </a:lnTo>
                  <a:lnTo>
                    <a:pt x="1528128" y="2630587"/>
                  </a:lnTo>
                  <a:lnTo>
                    <a:pt x="1536383" y="2622938"/>
                  </a:lnTo>
                  <a:lnTo>
                    <a:pt x="1545273" y="2615607"/>
                  </a:lnTo>
                  <a:lnTo>
                    <a:pt x="1555750" y="2608914"/>
                  </a:lnTo>
                  <a:lnTo>
                    <a:pt x="1566863" y="2601583"/>
                  </a:lnTo>
                  <a:lnTo>
                    <a:pt x="1578610" y="2594889"/>
                  </a:lnTo>
                  <a:lnTo>
                    <a:pt x="1591628" y="2588515"/>
                  </a:lnTo>
                  <a:lnTo>
                    <a:pt x="1604963" y="2582140"/>
                  </a:lnTo>
                  <a:lnTo>
                    <a:pt x="1619568" y="2576403"/>
                  </a:lnTo>
                  <a:lnTo>
                    <a:pt x="1634490" y="2570666"/>
                  </a:lnTo>
                  <a:lnTo>
                    <a:pt x="1650683" y="2565247"/>
                  </a:lnTo>
                  <a:lnTo>
                    <a:pt x="1667193" y="2560148"/>
                  </a:lnTo>
                  <a:lnTo>
                    <a:pt x="1684656" y="2555367"/>
                  </a:lnTo>
                  <a:lnTo>
                    <a:pt x="1702753" y="2550586"/>
                  </a:lnTo>
                  <a:lnTo>
                    <a:pt x="1721168" y="2546123"/>
                  </a:lnTo>
                  <a:lnTo>
                    <a:pt x="1740536" y="2542299"/>
                  </a:lnTo>
                  <a:lnTo>
                    <a:pt x="1760220" y="2538793"/>
                  </a:lnTo>
                  <a:lnTo>
                    <a:pt x="1780540" y="2535605"/>
                  </a:lnTo>
                  <a:lnTo>
                    <a:pt x="1801496" y="2532737"/>
                  </a:lnTo>
                  <a:lnTo>
                    <a:pt x="1822768" y="2529868"/>
                  </a:lnTo>
                  <a:lnTo>
                    <a:pt x="1844358" y="2527637"/>
                  </a:lnTo>
                  <a:lnTo>
                    <a:pt x="1866900" y="2526043"/>
                  </a:lnTo>
                  <a:lnTo>
                    <a:pt x="1889443" y="2524450"/>
                  </a:lnTo>
                  <a:lnTo>
                    <a:pt x="1912303" y="2523493"/>
                  </a:lnTo>
                  <a:lnTo>
                    <a:pt x="1935480" y="2522856"/>
                  </a:lnTo>
                  <a:lnTo>
                    <a:pt x="1959293" y="2522537"/>
                  </a:lnTo>
                  <a:close/>
                  <a:moveTo>
                    <a:pt x="2854584" y="2507933"/>
                  </a:moveTo>
                  <a:lnTo>
                    <a:pt x="2854584" y="2625091"/>
                  </a:lnTo>
                  <a:lnTo>
                    <a:pt x="2873946" y="2630488"/>
                  </a:lnTo>
                  <a:lnTo>
                    <a:pt x="2893626" y="2636203"/>
                  </a:lnTo>
                  <a:lnTo>
                    <a:pt x="2914258" y="2640966"/>
                  </a:lnTo>
                  <a:lnTo>
                    <a:pt x="2935524" y="2645728"/>
                  </a:lnTo>
                  <a:lnTo>
                    <a:pt x="2935524" y="2529523"/>
                  </a:lnTo>
                  <a:lnTo>
                    <a:pt x="2914258" y="2524761"/>
                  </a:lnTo>
                  <a:lnTo>
                    <a:pt x="2893626" y="2519363"/>
                  </a:lnTo>
                  <a:lnTo>
                    <a:pt x="2873946" y="2513965"/>
                  </a:lnTo>
                  <a:lnTo>
                    <a:pt x="2854584" y="2507933"/>
                  </a:lnTo>
                  <a:close/>
                  <a:moveTo>
                    <a:pt x="2692385" y="2444750"/>
                  </a:moveTo>
                  <a:lnTo>
                    <a:pt x="2692385" y="2542223"/>
                  </a:lnTo>
                  <a:lnTo>
                    <a:pt x="2695241" y="2545081"/>
                  </a:lnTo>
                  <a:lnTo>
                    <a:pt x="2698098" y="2548256"/>
                  </a:lnTo>
                  <a:lnTo>
                    <a:pt x="2705399" y="2554923"/>
                  </a:lnTo>
                  <a:lnTo>
                    <a:pt x="2714921" y="2561591"/>
                  </a:lnTo>
                  <a:lnTo>
                    <a:pt x="2725078" y="2568576"/>
                  </a:lnTo>
                  <a:lnTo>
                    <a:pt x="2737140" y="2576196"/>
                  </a:lnTo>
                  <a:lnTo>
                    <a:pt x="2748884" y="2582863"/>
                  </a:lnTo>
                  <a:lnTo>
                    <a:pt x="2761581" y="2589213"/>
                  </a:lnTo>
                  <a:lnTo>
                    <a:pt x="2773325" y="2595246"/>
                  </a:lnTo>
                  <a:lnTo>
                    <a:pt x="2773325" y="2486343"/>
                  </a:lnTo>
                  <a:lnTo>
                    <a:pt x="2758407" y="2480628"/>
                  </a:lnTo>
                  <a:lnTo>
                    <a:pt x="2744441" y="2475230"/>
                  </a:lnTo>
                  <a:lnTo>
                    <a:pt x="2732379" y="2469198"/>
                  </a:lnTo>
                  <a:lnTo>
                    <a:pt x="2721269" y="2464118"/>
                  </a:lnTo>
                  <a:lnTo>
                    <a:pt x="2712064" y="2458720"/>
                  </a:lnTo>
                  <a:lnTo>
                    <a:pt x="2704446" y="2453958"/>
                  </a:lnTo>
                  <a:lnTo>
                    <a:pt x="2697781" y="2449195"/>
                  </a:lnTo>
                  <a:lnTo>
                    <a:pt x="2692385" y="2444750"/>
                  </a:lnTo>
                  <a:close/>
                  <a:moveTo>
                    <a:pt x="3744614" y="2439353"/>
                  </a:moveTo>
                  <a:lnTo>
                    <a:pt x="3737949" y="2444433"/>
                  </a:lnTo>
                  <a:lnTo>
                    <a:pt x="3730648" y="2449195"/>
                  </a:lnTo>
                  <a:lnTo>
                    <a:pt x="3722713" y="2454275"/>
                  </a:lnTo>
                  <a:lnTo>
                    <a:pt x="3715095" y="2459038"/>
                  </a:lnTo>
                  <a:lnTo>
                    <a:pt x="3706524" y="2462848"/>
                  </a:lnTo>
                  <a:lnTo>
                    <a:pt x="3698907" y="2466975"/>
                  </a:lnTo>
                  <a:lnTo>
                    <a:pt x="3691289" y="2470468"/>
                  </a:lnTo>
                  <a:lnTo>
                    <a:pt x="3683671" y="2473325"/>
                  </a:lnTo>
                  <a:lnTo>
                    <a:pt x="3683671" y="2592706"/>
                  </a:lnTo>
                  <a:lnTo>
                    <a:pt x="3692558" y="2588578"/>
                  </a:lnTo>
                  <a:lnTo>
                    <a:pt x="3701128" y="2583816"/>
                  </a:lnTo>
                  <a:lnTo>
                    <a:pt x="3709381" y="2579053"/>
                  </a:lnTo>
                  <a:lnTo>
                    <a:pt x="3717634" y="2573973"/>
                  </a:lnTo>
                  <a:lnTo>
                    <a:pt x="3725252" y="2568258"/>
                  </a:lnTo>
                  <a:lnTo>
                    <a:pt x="3732235" y="2563178"/>
                  </a:lnTo>
                  <a:lnTo>
                    <a:pt x="3738901" y="2557781"/>
                  </a:lnTo>
                  <a:lnTo>
                    <a:pt x="3744614" y="2553018"/>
                  </a:lnTo>
                  <a:lnTo>
                    <a:pt x="3744614" y="2439353"/>
                  </a:lnTo>
                  <a:close/>
                  <a:moveTo>
                    <a:pt x="3151360" y="2322195"/>
                  </a:moveTo>
                  <a:lnTo>
                    <a:pt x="3151360" y="2437130"/>
                  </a:lnTo>
                  <a:lnTo>
                    <a:pt x="3174848" y="2437765"/>
                  </a:lnTo>
                  <a:lnTo>
                    <a:pt x="3198972" y="2437765"/>
                  </a:lnTo>
                  <a:lnTo>
                    <a:pt x="3215477" y="2437765"/>
                  </a:lnTo>
                  <a:lnTo>
                    <a:pt x="3231983" y="2437448"/>
                  </a:lnTo>
                  <a:lnTo>
                    <a:pt x="3231983" y="2322512"/>
                  </a:lnTo>
                  <a:lnTo>
                    <a:pt x="3198972" y="2323147"/>
                  </a:lnTo>
                  <a:lnTo>
                    <a:pt x="3174848" y="2323147"/>
                  </a:lnTo>
                  <a:lnTo>
                    <a:pt x="3151360" y="2322195"/>
                  </a:lnTo>
                  <a:close/>
                  <a:moveTo>
                    <a:pt x="3815080" y="2317750"/>
                  </a:moveTo>
                  <a:lnTo>
                    <a:pt x="3816033" y="2325370"/>
                  </a:lnTo>
                  <a:lnTo>
                    <a:pt x="3816350" y="2332673"/>
                  </a:lnTo>
                  <a:lnTo>
                    <a:pt x="3816350" y="2483803"/>
                  </a:lnTo>
                  <a:lnTo>
                    <a:pt x="3816033" y="2484438"/>
                  </a:lnTo>
                  <a:lnTo>
                    <a:pt x="3815398" y="2493010"/>
                  </a:lnTo>
                  <a:lnTo>
                    <a:pt x="3814763" y="2498408"/>
                  </a:lnTo>
                  <a:lnTo>
                    <a:pt x="3813493" y="2504123"/>
                  </a:lnTo>
                  <a:lnTo>
                    <a:pt x="3811906" y="2509520"/>
                  </a:lnTo>
                  <a:lnTo>
                    <a:pt x="3810319" y="2514600"/>
                  </a:lnTo>
                  <a:lnTo>
                    <a:pt x="3808097" y="2520316"/>
                  </a:lnTo>
                  <a:lnTo>
                    <a:pt x="3805558" y="2525713"/>
                  </a:lnTo>
                  <a:lnTo>
                    <a:pt x="3803019" y="2530793"/>
                  </a:lnTo>
                  <a:lnTo>
                    <a:pt x="3799844" y="2536508"/>
                  </a:lnTo>
                  <a:lnTo>
                    <a:pt x="3796036" y="2541588"/>
                  </a:lnTo>
                  <a:lnTo>
                    <a:pt x="3792226" y="2546668"/>
                  </a:lnTo>
                  <a:lnTo>
                    <a:pt x="3788418" y="2551748"/>
                  </a:lnTo>
                  <a:lnTo>
                    <a:pt x="3783974" y="2556828"/>
                  </a:lnTo>
                  <a:lnTo>
                    <a:pt x="3779212" y="2561591"/>
                  </a:lnTo>
                  <a:lnTo>
                    <a:pt x="3774134" y="2566671"/>
                  </a:lnTo>
                  <a:lnTo>
                    <a:pt x="3768420" y="2571433"/>
                  </a:lnTo>
                  <a:lnTo>
                    <a:pt x="3763024" y="2576513"/>
                  </a:lnTo>
                  <a:lnTo>
                    <a:pt x="3750963" y="2586038"/>
                  </a:lnTo>
                  <a:lnTo>
                    <a:pt x="3737314" y="2595246"/>
                  </a:lnTo>
                  <a:lnTo>
                    <a:pt x="3722713" y="2604136"/>
                  </a:lnTo>
                  <a:lnTo>
                    <a:pt x="3707477" y="2613026"/>
                  </a:lnTo>
                  <a:lnTo>
                    <a:pt x="3690971" y="2621281"/>
                  </a:lnTo>
                  <a:lnTo>
                    <a:pt x="3673513" y="2628901"/>
                  </a:lnTo>
                  <a:lnTo>
                    <a:pt x="3655103" y="2636838"/>
                  </a:lnTo>
                  <a:lnTo>
                    <a:pt x="3635424" y="2644458"/>
                  </a:lnTo>
                  <a:lnTo>
                    <a:pt x="3615109" y="2651443"/>
                  </a:lnTo>
                  <a:lnTo>
                    <a:pt x="3593842" y="2658111"/>
                  </a:lnTo>
                  <a:lnTo>
                    <a:pt x="3571941" y="2664461"/>
                  </a:lnTo>
                  <a:lnTo>
                    <a:pt x="3549087" y="2670493"/>
                  </a:lnTo>
                  <a:lnTo>
                    <a:pt x="3525281" y="2675891"/>
                  </a:lnTo>
                  <a:lnTo>
                    <a:pt x="3501157" y="2680971"/>
                  </a:lnTo>
                  <a:lnTo>
                    <a:pt x="3476082" y="2685733"/>
                  </a:lnTo>
                  <a:lnTo>
                    <a:pt x="3450371" y="2689861"/>
                  </a:lnTo>
                  <a:lnTo>
                    <a:pt x="3424343" y="2693671"/>
                  </a:lnTo>
                  <a:lnTo>
                    <a:pt x="3397680" y="2697163"/>
                  </a:lnTo>
                  <a:lnTo>
                    <a:pt x="3370065" y="2700021"/>
                  </a:lnTo>
                  <a:lnTo>
                    <a:pt x="3341815" y="2702561"/>
                  </a:lnTo>
                  <a:lnTo>
                    <a:pt x="3313565" y="2704466"/>
                  </a:lnTo>
                  <a:lnTo>
                    <a:pt x="3284680" y="2705736"/>
                  </a:lnTo>
                  <a:lnTo>
                    <a:pt x="3255478" y="2706371"/>
                  </a:lnTo>
                  <a:lnTo>
                    <a:pt x="3225959" y="2706688"/>
                  </a:lnTo>
                  <a:lnTo>
                    <a:pt x="3195487" y="2706371"/>
                  </a:lnTo>
                  <a:lnTo>
                    <a:pt x="3165650" y="2705736"/>
                  </a:lnTo>
                  <a:lnTo>
                    <a:pt x="3136130" y="2704148"/>
                  </a:lnTo>
                  <a:lnTo>
                    <a:pt x="3106928" y="2701926"/>
                  </a:lnTo>
                  <a:lnTo>
                    <a:pt x="3078678" y="2699703"/>
                  </a:lnTo>
                  <a:lnTo>
                    <a:pt x="3050428" y="2696528"/>
                  </a:lnTo>
                  <a:lnTo>
                    <a:pt x="3022813" y="2693353"/>
                  </a:lnTo>
                  <a:lnTo>
                    <a:pt x="2996150" y="2688908"/>
                  </a:lnTo>
                  <a:lnTo>
                    <a:pt x="2970122" y="2684781"/>
                  </a:lnTo>
                  <a:lnTo>
                    <a:pt x="2944729" y="2680018"/>
                  </a:lnTo>
                  <a:lnTo>
                    <a:pt x="2919971" y="2674303"/>
                  </a:lnTo>
                  <a:lnTo>
                    <a:pt x="2895847" y="2668588"/>
                  </a:lnTo>
                  <a:lnTo>
                    <a:pt x="2872994" y="2662556"/>
                  </a:lnTo>
                  <a:lnTo>
                    <a:pt x="2850775" y="2655888"/>
                  </a:lnTo>
                  <a:lnTo>
                    <a:pt x="2829190" y="2648903"/>
                  </a:lnTo>
                  <a:lnTo>
                    <a:pt x="2808876" y="2641601"/>
                  </a:lnTo>
                  <a:lnTo>
                    <a:pt x="2789196" y="2633663"/>
                  </a:lnTo>
                  <a:lnTo>
                    <a:pt x="2770469" y="2625408"/>
                  </a:lnTo>
                  <a:lnTo>
                    <a:pt x="2753328" y="2617153"/>
                  </a:lnTo>
                  <a:lnTo>
                    <a:pt x="2736823" y="2608581"/>
                  </a:lnTo>
                  <a:lnTo>
                    <a:pt x="2721269" y="2599373"/>
                  </a:lnTo>
                  <a:lnTo>
                    <a:pt x="2706986" y="2590483"/>
                  </a:lnTo>
                  <a:lnTo>
                    <a:pt x="2693972" y="2580641"/>
                  </a:lnTo>
                  <a:lnTo>
                    <a:pt x="2688258" y="2575878"/>
                  </a:lnTo>
                  <a:lnTo>
                    <a:pt x="2682227" y="2570798"/>
                  </a:lnTo>
                  <a:lnTo>
                    <a:pt x="2676831" y="2566036"/>
                  </a:lnTo>
                  <a:lnTo>
                    <a:pt x="2671753" y="2560956"/>
                  </a:lnTo>
                  <a:lnTo>
                    <a:pt x="2666991" y="2555558"/>
                  </a:lnTo>
                  <a:lnTo>
                    <a:pt x="2662548" y="2550161"/>
                  </a:lnTo>
                  <a:lnTo>
                    <a:pt x="2658104" y="2545081"/>
                  </a:lnTo>
                  <a:lnTo>
                    <a:pt x="2654612" y="2540001"/>
                  </a:lnTo>
                  <a:lnTo>
                    <a:pt x="2651121" y="2534286"/>
                  </a:lnTo>
                  <a:lnTo>
                    <a:pt x="2647947" y="2528888"/>
                  </a:lnTo>
                  <a:lnTo>
                    <a:pt x="2645090" y="2523808"/>
                  </a:lnTo>
                  <a:lnTo>
                    <a:pt x="2642868" y="2518093"/>
                  </a:lnTo>
                  <a:lnTo>
                    <a:pt x="2640329" y="2512695"/>
                  </a:lnTo>
                  <a:lnTo>
                    <a:pt x="2638742" y="2506663"/>
                  </a:lnTo>
                  <a:lnTo>
                    <a:pt x="2637789" y="2501265"/>
                  </a:lnTo>
                  <a:lnTo>
                    <a:pt x="2636520" y="2495868"/>
                  </a:lnTo>
                  <a:lnTo>
                    <a:pt x="2636202" y="2489835"/>
                  </a:lnTo>
                  <a:lnTo>
                    <a:pt x="2635885" y="2484438"/>
                  </a:lnTo>
                  <a:lnTo>
                    <a:pt x="2635250" y="2484438"/>
                  </a:lnTo>
                  <a:lnTo>
                    <a:pt x="2635250" y="2375535"/>
                  </a:lnTo>
                  <a:lnTo>
                    <a:pt x="2646360" y="2383790"/>
                  </a:lnTo>
                  <a:lnTo>
                    <a:pt x="2657786" y="2392045"/>
                  </a:lnTo>
                  <a:lnTo>
                    <a:pt x="2670166" y="2399983"/>
                  </a:lnTo>
                  <a:lnTo>
                    <a:pt x="2683180" y="2407285"/>
                  </a:lnTo>
                  <a:lnTo>
                    <a:pt x="2696511" y="2414905"/>
                  </a:lnTo>
                  <a:lnTo>
                    <a:pt x="2710160" y="2421890"/>
                  </a:lnTo>
                  <a:lnTo>
                    <a:pt x="2724761" y="2429193"/>
                  </a:lnTo>
                  <a:lnTo>
                    <a:pt x="2740314" y="2435860"/>
                  </a:lnTo>
                  <a:lnTo>
                    <a:pt x="2755550" y="2442210"/>
                  </a:lnTo>
                  <a:lnTo>
                    <a:pt x="2771738" y="2448243"/>
                  </a:lnTo>
                  <a:lnTo>
                    <a:pt x="2788244" y="2453958"/>
                  </a:lnTo>
                  <a:lnTo>
                    <a:pt x="2805384" y="2459673"/>
                  </a:lnTo>
                  <a:lnTo>
                    <a:pt x="2822525" y="2465070"/>
                  </a:lnTo>
                  <a:lnTo>
                    <a:pt x="2840300" y="2470150"/>
                  </a:lnTo>
                  <a:lnTo>
                    <a:pt x="2858393" y="2474913"/>
                  </a:lnTo>
                  <a:lnTo>
                    <a:pt x="2877120" y="2479675"/>
                  </a:lnTo>
                  <a:lnTo>
                    <a:pt x="2895530" y="2483803"/>
                  </a:lnTo>
                  <a:lnTo>
                    <a:pt x="2914892" y="2487930"/>
                  </a:lnTo>
                  <a:lnTo>
                    <a:pt x="2934255" y="2491423"/>
                  </a:lnTo>
                  <a:lnTo>
                    <a:pt x="2953617" y="2494915"/>
                  </a:lnTo>
                  <a:lnTo>
                    <a:pt x="2973614" y="2498090"/>
                  </a:lnTo>
                  <a:lnTo>
                    <a:pt x="2993294" y="2501265"/>
                  </a:lnTo>
                  <a:lnTo>
                    <a:pt x="3013926" y="2503488"/>
                  </a:lnTo>
                  <a:lnTo>
                    <a:pt x="3033923" y="2506028"/>
                  </a:lnTo>
                  <a:lnTo>
                    <a:pt x="3054555" y="2508250"/>
                  </a:lnTo>
                  <a:lnTo>
                    <a:pt x="3074869" y="2509838"/>
                  </a:lnTo>
                  <a:lnTo>
                    <a:pt x="3095819" y="2511425"/>
                  </a:lnTo>
                  <a:lnTo>
                    <a:pt x="3116451" y="2512695"/>
                  </a:lnTo>
                  <a:lnTo>
                    <a:pt x="3137400" y="2513965"/>
                  </a:lnTo>
                  <a:lnTo>
                    <a:pt x="3158032" y="2514600"/>
                  </a:lnTo>
                  <a:lnTo>
                    <a:pt x="3178981" y="2514918"/>
                  </a:lnTo>
                  <a:lnTo>
                    <a:pt x="3199613" y="2514918"/>
                  </a:lnTo>
                  <a:lnTo>
                    <a:pt x="3224372" y="2514918"/>
                  </a:lnTo>
                  <a:lnTo>
                    <a:pt x="3249765" y="2514283"/>
                  </a:lnTo>
                  <a:lnTo>
                    <a:pt x="3274523" y="2513330"/>
                  </a:lnTo>
                  <a:lnTo>
                    <a:pt x="3299282" y="2511743"/>
                  </a:lnTo>
                  <a:lnTo>
                    <a:pt x="3324040" y="2510473"/>
                  </a:lnTo>
                  <a:lnTo>
                    <a:pt x="3348481" y="2507933"/>
                  </a:lnTo>
                  <a:lnTo>
                    <a:pt x="3372922" y="2505710"/>
                  </a:lnTo>
                  <a:lnTo>
                    <a:pt x="3397680" y="2502535"/>
                  </a:lnTo>
                  <a:lnTo>
                    <a:pt x="3421486" y="2499360"/>
                  </a:lnTo>
                  <a:lnTo>
                    <a:pt x="3445292" y="2495233"/>
                  </a:lnTo>
                  <a:lnTo>
                    <a:pt x="3468464" y="2491423"/>
                  </a:lnTo>
                  <a:lnTo>
                    <a:pt x="3491635" y="2486978"/>
                  </a:lnTo>
                  <a:lnTo>
                    <a:pt x="3514171" y="2481898"/>
                  </a:lnTo>
                  <a:lnTo>
                    <a:pt x="3536390" y="2476818"/>
                  </a:lnTo>
                  <a:lnTo>
                    <a:pt x="3557974" y="2471420"/>
                  </a:lnTo>
                  <a:lnTo>
                    <a:pt x="3579241" y="2465070"/>
                  </a:lnTo>
                  <a:lnTo>
                    <a:pt x="3599873" y="2458720"/>
                  </a:lnTo>
                  <a:lnTo>
                    <a:pt x="3619870" y="2452053"/>
                  </a:lnTo>
                  <a:lnTo>
                    <a:pt x="3639233" y="2444750"/>
                  </a:lnTo>
                  <a:lnTo>
                    <a:pt x="3657643" y="2437448"/>
                  </a:lnTo>
                  <a:lnTo>
                    <a:pt x="3676053" y="2429510"/>
                  </a:lnTo>
                  <a:lnTo>
                    <a:pt x="3692876" y="2421255"/>
                  </a:lnTo>
                  <a:lnTo>
                    <a:pt x="3709381" y="2412365"/>
                  </a:lnTo>
                  <a:lnTo>
                    <a:pt x="3724935" y="2403475"/>
                  </a:lnTo>
                  <a:lnTo>
                    <a:pt x="3739853" y="2393950"/>
                  </a:lnTo>
                  <a:lnTo>
                    <a:pt x="3753502" y="2384108"/>
                  </a:lnTo>
                  <a:lnTo>
                    <a:pt x="3766198" y="2374265"/>
                  </a:lnTo>
                  <a:lnTo>
                    <a:pt x="3772547" y="2368550"/>
                  </a:lnTo>
                  <a:lnTo>
                    <a:pt x="3777943" y="2363470"/>
                  </a:lnTo>
                  <a:lnTo>
                    <a:pt x="3783656" y="2358073"/>
                  </a:lnTo>
                  <a:lnTo>
                    <a:pt x="3789052" y="2352675"/>
                  </a:lnTo>
                  <a:lnTo>
                    <a:pt x="3793814" y="2346960"/>
                  </a:lnTo>
                  <a:lnTo>
                    <a:pt x="3798575" y="2341563"/>
                  </a:lnTo>
                  <a:lnTo>
                    <a:pt x="3803336" y="2335530"/>
                  </a:lnTo>
                  <a:lnTo>
                    <a:pt x="3807145" y="2329498"/>
                  </a:lnTo>
                  <a:lnTo>
                    <a:pt x="3811271" y="2323783"/>
                  </a:lnTo>
                  <a:lnTo>
                    <a:pt x="3815080" y="2317750"/>
                  </a:lnTo>
                  <a:close/>
                  <a:moveTo>
                    <a:pt x="2989478" y="2307907"/>
                  </a:moveTo>
                  <a:lnTo>
                    <a:pt x="2989478" y="2423478"/>
                  </a:lnTo>
                  <a:lnTo>
                    <a:pt x="3009158" y="2426018"/>
                  </a:lnTo>
                  <a:lnTo>
                    <a:pt x="3029472" y="2428240"/>
                  </a:lnTo>
                  <a:lnTo>
                    <a:pt x="3049469" y="2430780"/>
                  </a:lnTo>
                  <a:lnTo>
                    <a:pt x="3070419" y="2432685"/>
                  </a:lnTo>
                  <a:lnTo>
                    <a:pt x="3070419" y="2317432"/>
                  </a:lnTo>
                  <a:lnTo>
                    <a:pt x="3049469" y="2315527"/>
                  </a:lnTo>
                  <a:lnTo>
                    <a:pt x="3029472" y="2313305"/>
                  </a:lnTo>
                  <a:lnTo>
                    <a:pt x="3009158" y="2310765"/>
                  </a:lnTo>
                  <a:lnTo>
                    <a:pt x="2989478" y="2307907"/>
                  </a:lnTo>
                  <a:close/>
                  <a:moveTo>
                    <a:pt x="2827597" y="2271395"/>
                  </a:moveTo>
                  <a:lnTo>
                    <a:pt x="2827597" y="2388553"/>
                  </a:lnTo>
                  <a:lnTo>
                    <a:pt x="2846959" y="2393950"/>
                  </a:lnTo>
                  <a:lnTo>
                    <a:pt x="2866956" y="2399665"/>
                  </a:lnTo>
                  <a:lnTo>
                    <a:pt x="2887588" y="2404428"/>
                  </a:lnTo>
                  <a:lnTo>
                    <a:pt x="2908220" y="2408873"/>
                  </a:lnTo>
                  <a:lnTo>
                    <a:pt x="2908220" y="2292985"/>
                  </a:lnTo>
                  <a:lnTo>
                    <a:pt x="2887588" y="2288222"/>
                  </a:lnTo>
                  <a:lnTo>
                    <a:pt x="2866956" y="2282825"/>
                  </a:lnTo>
                  <a:lnTo>
                    <a:pt x="2846959" y="2277110"/>
                  </a:lnTo>
                  <a:lnTo>
                    <a:pt x="2827597" y="2271395"/>
                  </a:lnTo>
                  <a:close/>
                  <a:moveTo>
                    <a:pt x="3717945" y="2227897"/>
                  </a:moveTo>
                  <a:lnTo>
                    <a:pt x="3711914" y="2232025"/>
                  </a:lnTo>
                  <a:lnTo>
                    <a:pt x="3704931" y="2235517"/>
                  </a:lnTo>
                  <a:lnTo>
                    <a:pt x="3696678" y="2239327"/>
                  </a:lnTo>
                  <a:lnTo>
                    <a:pt x="3688425" y="2242820"/>
                  </a:lnTo>
                  <a:lnTo>
                    <a:pt x="3671285" y="2249487"/>
                  </a:lnTo>
                  <a:lnTo>
                    <a:pt x="3656684" y="2255202"/>
                  </a:lnTo>
                  <a:lnTo>
                    <a:pt x="3656684" y="2356167"/>
                  </a:lnTo>
                  <a:lnTo>
                    <a:pt x="3665254" y="2351722"/>
                  </a:lnTo>
                  <a:lnTo>
                    <a:pt x="3674142" y="2347595"/>
                  </a:lnTo>
                  <a:lnTo>
                    <a:pt x="3682394" y="2342197"/>
                  </a:lnTo>
                  <a:lnTo>
                    <a:pt x="3690647" y="2337117"/>
                  </a:lnTo>
                  <a:lnTo>
                    <a:pt x="3698582" y="2331720"/>
                  </a:lnTo>
                  <a:lnTo>
                    <a:pt x="3705566" y="2326640"/>
                  </a:lnTo>
                  <a:lnTo>
                    <a:pt x="3711914" y="2321560"/>
                  </a:lnTo>
                  <a:lnTo>
                    <a:pt x="3717945" y="2316162"/>
                  </a:lnTo>
                  <a:lnTo>
                    <a:pt x="3717945" y="2227897"/>
                  </a:lnTo>
                  <a:close/>
                  <a:moveTo>
                    <a:pt x="2665715" y="2187575"/>
                  </a:moveTo>
                  <a:lnTo>
                    <a:pt x="2665715" y="2305685"/>
                  </a:lnTo>
                  <a:lnTo>
                    <a:pt x="2668254" y="2308542"/>
                  </a:lnTo>
                  <a:lnTo>
                    <a:pt x="2671429" y="2311717"/>
                  </a:lnTo>
                  <a:lnTo>
                    <a:pt x="2678729" y="2318385"/>
                  </a:lnTo>
                  <a:lnTo>
                    <a:pt x="2687934" y="2325052"/>
                  </a:lnTo>
                  <a:lnTo>
                    <a:pt x="2698726" y="2332037"/>
                  </a:lnTo>
                  <a:lnTo>
                    <a:pt x="2710153" y="2339657"/>
                  </a:lnTo>
                  <a:lnTo>
                    <a:pt x="2722215" y="2346325"/>
                  </a:lnTo>
                  <a:lnTo>
                    <a:pt x="2734594" y="2352675"/>
                  </a:lnTo>
                  <a:lnTo>
                    <a:pt x="2746656" y="2358390"/>
                  </a:lnTo>
                  <a:lnTo>
                    <a:pt x="2746656" y="2239327"/>
                  </a:lnTo>
                  <a:lnTo>
                    <a:pt x="2734594" y="2233612"/>
                  </a:lnTo>
                  <a:lnTo>
                    <a:pt x="2723167" y="2227580"/>
                  </a:lnTo>
                  <a:lnTo>
                    <a:pt x="2712058" y="2221230"/>
                  </a:lnTo>
                  <a:lnTo>
                    <a:pt x="2701583" y="2214562"/>
                  </a:lnTo>
                  <a:lnTo>
                    <a:pt x="2691743" y="2208212"/>
                  </a:lnTo>
                  <a:lnTo>
                    <a:pt x="2682538" y="2201545"/>
                  </a:lnTo>
                  <a:lnTo>
                    <a:pt x="2673650" y="2194560"/>
                  </a:lnTo>
                  <a:lnTo>
                    <a:pt x="2665715" y="2187575"/>
                  </a:lnTo>
                  <a:close/>
                  <a:moveTo>
                    <a:pt x="2609850" y="2081212"/>
                  </a:moveTo>
                  <a:lnTo>
                    <a:pt x="2613342" y="2087245"/>
                  </a:lnTo>
                  <a:lnTo>
                    <a:pt x="2617468" y="2092960"/>
                  </a:lnTo>
                  <a:lnTo>
                    <a:pt x="2621594" y="2098675"/>
                  </a:lnTo>
                  <a:lnTo>
                    <a:pt x="2626038" y="2104390"/>
                  </a:lnTo>
                  <a:lnTo>
                    <a:pt x="2631117" y="2110105"/>
                  </a:lnTo>
                  <a:lnTo>
                    <a:pt x="2635878" y="2115502"/>
                  </a:lnTo>
                  <a:lnTo>
                    <a:pt x="2641274" y="2120900"/>
                  </a:lnTo>
                  <a:lnTo>
                    <a:pt x="2646988" y="2126615"/>
                  </a:lnTo>
                  <a:lnTo>
                    <a:pt x="2658732" y="2136775"/>
                  </a:lnTo>
                  <a:lnTo>
                    <a:pt x="2671746" y="2146935"/>
                  </a:lnTo>
                  <a:lnTo>
                    <a:pt x="2685712" y="2157095"/>
                  </a:lnTo>
                  <a:lnTo>
                    <a:pt x="2700631" y="2165985"/>
                  </a:lnTo>
                  <a:lnTo>
                    <a:pt x="2715867" y="2175192"/>
                  </a:lnTo>
                  <a:lnTo>
                    <a:pt x="2732372" y="2183765"/>
                  </a:lnTo>
                  <a:lnTo>
                    <a:pt x="2749830" y="2192020"/>
                  </a:lnTo>
                  <a:lnTo>
                    <a:pt x="2767923" y="2199957"/>
                  </a:lnTo>
                  <a:lnTo>
                    <a:pt x="2786650" y="2207895"/>
                  </a:lnTo>
                  <a:lnTo>
                    <a:pt x="2805695" y="2214880"/>
                  </a:lnTo>
                  <a:lnTo>
                    <a:pt x="2826009" y="2221547"/>
                  </a:lnTo>
                  <a:lnTo>
                    <a:pt x="2846959" y="2227897"/>
                  </a:lnTo>
                  <a:lnTo>
                    <a:pt x="2867591" y="2234247"/>
                  </a:lnTo>
                  <a:lnTo>
                    <a:pt x="2889492" y="2239645"/>
                  </a:lnTo>
                  <a:lnTo>
                    <a:pt x="2912029" y="2245042"/>
                  </a:lnTo>
                  <a:lnTo>
                    <a:pt x="2934248" y="2250122"/>
                  </a:lnTo>
                  <a:lnTo>
                    <a:pt x="2957102" y="2254250"/>
                  </a:lnTo>
                  <a:lnTo>
                    <a:pt x="2980908" y="2258695"/>
                  </a:lnTo>
                  <a:lnTo>
                    <a:pt x="3004396" y="2262187"/>
                  </a:lnTo>
                  <a:lnTo>
                    <a:pt x="3028203" y="2265680"/>
                  </a:lnTo>
                  <a:lnTo>
                    <a:pt x="3052644" y="2268537"/>
                  </a:lnTo>
                  <a:lnTo>
                    <a:pt x="3077084" y="2271395"/>
                  </a:lnTo>
                  <a:lnTo>
                    <a:pt x="3101525" y="2273300"/>
                  </a:lnTo>
                  <a:lnTo>
                    <a:pt x="3125966" y="2275205"/>
                  </a:lnTo>
                  <a:lnTo>
                    <a:pt x="3150725" y="2276792"/>
                  </a:lnTo>
                  <a:lnTo>
                    <a:pt x="3175800" y="2277745"/>
                  </a:lnTo>
                  <a:lnTo>
                    <a:pt x="3200559" y="2278380"/>
                  </a:lnTo>
                  <a:lnTo>
                    <a:pt x="3225317" y="2278380"/>
                  </a:lnTo>
                  <a:lnTo>
                    <a:pt x="3246266" y="2278380"/>
                  </a:lnTo>
                  <a:lnTo>
                    <a:pt x="3267216" y="2278062"/>
                  </a:lnTo>
                  <a:lnTo>
                    <a:pt x="3288165" y="2277110"/>
                  </a:lnTo>
                  <a:lnTo>
                    <a:pt x="3308797" y="2276157"/>
                  </a:lnTo>
                  <a:lnTo>
                    <a:pt x="3329429" y="2274887"/>
                  </a:lnTo>
                  <a:lnTo>
                    <a:pt x="3350378" y="2273300"/>
                  </a:lnTo>
                  <a:lnTo>
                    <a:pt x="3371010" y="2271712"/>
                  </a:lnTo>
                  <a:lnTo>
                    <a:pt x="3391325" y="2269807"/>
                  </a:lnTo>
                  <a:lnTo>
                    <a:pt x="3411957" y="2267267"/>
                  </a:lnTo>
                  <a:lnTo>
                    <a:pt x="3431954" y="2264727"/>
                  </a:lnTo>
                  <a:lnTo>
                    <a:pt x="3451951" y="2261870"/>
                  </a:lnTo>
                  <a:lnTo>
                    <a:pt x="3471948" y="2258695"/>
                  </a:lnTo>
                  <a:lnTo>
                    <a:pt x="3491628" y="2255202"/>
                  </a:lnTo>
                  <a:lnTo>
                    <a:pt x="3510990" y="2251710"/>
                  </a:lnTo>
                  <a:lnTo>
                    <a:pt x="3530035" y="2247582"/>
                  </a:lnTo>
                  <a:lnTo>
                    <a:pt x="3548763" y="2243455"/>
                  </a:lnTo>
                  <a:lnTo>
                    <a:pt x="3567173" y="2239010"/>
                  </a:lnTo>
                  <a:lnTo>
                    <a:pt x="3585265" y="2233930"/>
                  </a:lnTo>
                  <a:lnTo>
                    <a:pt x="3603041" y="2229167"/>
                  </a:lnTo>
                  <a:lnTo>
                    <a:pt x="3620498" y="2223452"/>
                  </a:lnTo>
                  <a:lnTo>
                    <a:pt x="3637004" y="2218055"/>
                  </a:lnTo>
                  <a:lnTo>
                    <a:pt x="3653510" y="2212022"/>
                  </a:lnTo>
                  <a:lnTo>
                    <a:pt x="3669698" y="2206307"/>
                  </a:lnTo>
                  <a:lnTo>
                    <a:pt x="3685251" y="2199957"/>
                  </a:lnTo>
                  <a:lnTo>
                    <a:pt x="3700170" y="2193290"/>
                  </a:lnTo>
                  <a:lnTo>
                    <a:pt x="3714770" y="2185987"/>
                  </a:lnTo>
                  <a:lnTo>
                    <a:pt x="3728419" y="2179002"/>
                  </a:lnTo>
                  <a:lnTo>
                    <a:pt x="3741751" y="2171382"/>
                  </a:lnTo>
                  <a:lnTo>
                    <a:pt x="3754765" y="2164080"/>
                  </a:lnTo>
                  <a:lnTo>
                    <a:pt x="3767144" y="2156142"/>
                  </a:lnTo>
                  <a:lnTo>
                    <a:pt x="3778571" y="2147887"/>
                  </a:lnTo>
                  <a:lnTo>
                    <a:pt x="3789363" y="2139632"/>
                  </a:lnTo>
                  <a:lnTo>
                    <a:pt x="3789363" y="2247265"/>
                  </a:lnTo>
                  <a:lnTo>
                    <a:pt x="3788728" y="2247582"/>
                  </a:lnTo>
                  <a:lnTo>
                    <a:pt x="3788728" y="2252027"/>
                  </a:lnTo>
                  <a:lnTo>
                    <a:pt x="3788411" y="2256472"/>
                  </a:lnTo>
                  <a:lnTo>
                    <a:pt x="3787776" y="2261870"/>
                  </a:lnTo>
                  <a:lnTo>
                    <a:pt x="3786506" y="2267267"/>
                  </a:lnTo>
                  <a:lnTo>
                    <a:pt x="3785237" y="2272982"/>
                  </a:lnTo>
                  <a:lnTo>
                    <a:pt x="3783332" y="2278062"/>
                  </a:lnTo>
                  <a:lnTo>
                    <a:pt x="3781428" y="2283460"/>
                  </a:lnTo>
                  <a:lnTo>
                    <a:pt x="3778571" y="2289175"/>
                  </a:lnTo>
                  <a:lnTo>
                    <a:pt x="3775714" y="2294255"/>
                  </a:lnTo>
                  <a:lnTo>
                    <a:pt x="3772540" y="2299335"/>
                  </a:lnTo>
                  <a:lnTo>
                    <a:pt x="3769048" y="2304732"/>
                  </a:lnTo>
                  <a:lnTo>
                    <a:pt x="3765557" y="2310130"/>
                  </a:lnTo>
                  <a:lnTo>
                    <a:pt x="3761113" y="2315210"/>
                  </a:lnTo>
                  <a:lnTo>
                    <a:pt x="3756987" y="2320290"/>
                  </a:lnTo>
                  <a:lnTo>
                    <a:pt x="3752226" y="2325052"/>
                  </a:lnTo>
                  <a:lnTo>
                    <a:pt x="3747147" y="2330132"/>
                  </a:lnTo>
                  <a:lnTo>
                    <a:pt x="3741433" y="2334895"/>
                  </a:lnTo>
                  <a:lnTo>
                    <a:pt x="3736037" y="2339975"/>
                  </a:lnTo>
                  <a:lnTo>
                    <a:pt x="3723658" y="2349500"/>
                  </a:lnTo>
                  <a:lnTo>
                    <a:pt x="3710327" y="2358390"/>
                  </a:lnTo>
                  <a:lnTo>
                    <a:pt x="3696043" y="2367598"/>
                  </a:lnTo>
                  <a:lnTo>
                    <a:pt x="3680490" y="2376170"/>
                  </a:lnTo>
                  <a:lnTo>
                    <a:pt x="3663667" y="2384425"/>
                  </a:lnTo>
                  <a:lnTo>
                    <a:pt x="3646526" y="2392363"/>
                  </a:lnTo>
                  <a:lnTo>
                    <a:pt x="3627799" y="2400300"/>
                  </a:lnTo>
                  <a:lnTo>
                    <a:pt x="3608754" y="2407920"/>
                  </a:lnTo>
                  <a:lnTo>
                    <a:pt x="3588122" y="2414905"/>
                  </a:lnTo>
                  <a:lnTo>
                    <a:pt x="3566855" y="2421573"/>
                  </a:lnTo>
                  <a:lnTo>
                    <a:pt x="3544636" y="2427923"/>
                  </a:lnTo>
                  <a:lnTo>
                    <a:pt x="3522417" y="2433955"/>
                  </a:lnTo>
                  <a:lnTo>
                    <a:pt x="3498611" y="2439353"/>
                  </a:lnTo>
                  <a:lnTo>
                    <a:pt x="3474170" y="2444433"/>
                  </a:lnTo>
                  <a:lnTo>
                    <a:pt x="3449412" y="2449195"/>
                  </a:lnTo>
                  <a:lnTo>
                    <a:pt x="3423701" y="2453323"/>
                  </a:lnTo>
                  <a:lnTo>
                    <a:pt x="3397356" y="2457133"/>
                  </a:lnTo>
                  <a:lnTo>
                    <a:pt x="3370376" y="2460625"/>
                  </a:lnTo>
                  <a:lnTo>
                    <a:pt x="3343395" y="2463483"/>
                  </a:lnTo>
                  <a:lnTo>
                    <a:pt x="3315146" y="2465705"/>
                  </a:lnTo>
                  <a:lnTo>
                    <a:pt x="3286896" y="2467928"/>
                  </a:lnTo>
                  <a:lnTo>
                    <a:pt x="3258011" y="2468880"/>
                  </a:lnTo>
                  <a:lnTo>
                    <a:pt x="3228491" y="2469833"/>
                  </a:lnTo>
                  <a:lnTo>
                    <a:pt x="3198972" y="2470150"/>
                  </a:lnTo>
                  <a:lnTo>
                    <a:pt x="3168500" y="2469833"/>
                  </a:lnTo>
                  <a:lnTo>
                    <a:pt x="3138663" y="2468880"/>
                  </a:lnTo>
                  <a:lnTo>
                    <a:pt x="3109143" y="2467293"/>
                  </a:lnTo>
                  <a:lnTo>
                    <a:pt x="3080259" y="2465388"/>
                  </a:lnTo>
                  <a:lnTo>
                    <a:pt x="3051374" y="2463165"/>
                  </a:lnTo>
                  <a:lnTo>
                    <a:pt x="3023441" y="2459990"/>
                  </a:lnTo>
                  <a:lnTo>
                    <a:pt x="2996144" y="2456815"/>
                  </a:lnTo>
                  <a:lnTo>
                    <a:pt x="2969481" y="2452370"/>
                  </a:lnTo>
                  <a:lnTo>
                    <a:pt x="2943453" y="2447925"/>
                  </a:lnTo>
                  <a:lnTo>
                    <a:pt x="2917742" y="2443480"/>
                  </a:lnTo>
                  <a:lnTo>
                    <a:pt x="2892984" y="2437765"/>
                  </a:lnTo>
                  <a:lnTo>
                    <a:pt x="2869178" y="2432050"/>
                  </a:lnTo>
                  <a:lnTo>
                    <a:pt x="2846007" y="2426018"/>
                  </a:lnTo>
                  <a:lnTo>
                    <a:pt x="2823470" y="2419350"/>
                  </a:lnTo>
                  <a:lnTo>
                    <a:pt x="2802203" y="2412048"/>
                  </a:lnTo>
                  <a:lnTo>
                    <a:pt x="2781889" y="2405063"/>
                  </a:lnTo>
                  <a:lnTo>
                    <a:pt x="2762527" y="2397125"/>
                  </a:lnTo>
                  <a:lnTo>
                    <a:pt x="2743799" y="2389188"/>
                  </a:lnTo>
                  <a:lnTo>
                    <a:pt x="2726024" y="2380615"/>
                  </a:lnTo>
                  <a:lnTo>
                    <a:pt x="2709518" y="2372043"/>
                  </a:lnTo>
                  <a:lnTo>
                    <a:pt x="2694600" y="2362835"/>
                  </a:lnTo>
                  <a:lnTo>
                    <a:pt x="2679999" y="2353945"/>
                  </a:lnTo>
                  <a:lnTo>
                    <a:pt x="2666985" y="2343785"/>
                  </a:lnTo>
                  <a:lnTo>
                    <a:pt x="2660954" y="2339340"/>
                  </a:lnTo>
                  <a:lnTo>
                    <a:pt x="2655240" y="2333942"/>
                  </a:lnTo>
                  <a:lnTo>
                    <a:pt x="2650162" y="2328862"/>
                  </a:lnTo>
                  <a:lnTo>
                    <a:pt x="2645083" y="2324100"/>
                  </a:lnTo>
                  <a:lnTo>
                    <a:pt x="2639687" y="2319020"/>
                  </a:lnTo>
                  <a:lnTo>
                    <a:pt x="2635561" y="2313622"/>
                  </a:lnTo>
                  <a:lnTo>
                    <a:pt x="2631434" y="2308542"/>
                  </a:lnTo>
                  <a:lnTo>
                    <a:pt x="2627625" y="2303145"/>
                  </a:lnTo>
                  <a:lnTo>
                    <a:pt x="2624134" y="2297747"/>
                  </a:lnTo>
                  <a:lnTo>
                    <a:pt x="2620960" y="2292350"/>
                  </a:lnTo>
                  <a:lnTo>
                    <a:pt x="2618103" y="2286635"/>
                  </a:lnTo>
                  <a:lnTo>
                    <a:pt x="2615881" y="2281555"/>
                  </a:lnTo>
                  <a:lnTo>
                    <a:pt x="2613659" y="2275840"/>
                  </a:lnTo>
                  <a:lnTo>
                    <a:pt x="2612072" y="2270125"/>
                  </a:lnTo>
                  <a:lnTo>
                    <a:pt x="2610485" y="2264727"/>
                  </a:lnTo>
                  <a:lnTo>
                    <a:pt x="2609850" y="2259012"/>
                  </a:lnTo>
                  <a:lnTo>
                    <a:pt x="2609215" y="2253297"/>
                  </a:lnTo>
                  <a:lnTo>
                    <a:pt x="2609215" y="2247582"/>
                  </a:lnTo>
                  <a:lnTo>
                    <a:pt x="2608580" y="2247582"/>
                  </a:lnTo>
                  <a:lnTo>
                    <a:pt x="2608580" y="2101215"/>
                  </a:lnTo>
                  <a:lnTo>
                    <a:pt x="2608263" y="2097405"/>
                  </a:lnTo>
                  <a:lnTo>
                    <a:pt x="2608580" y="2089150"/>
                  </a:lnTo>
                  <a:lnTo>
                    <a:pt x="2609850" y="2081212"/>
                  </a:lnTo>
                  <a:close/>
                  <a:moveTo>
                    <a:pt x="3270250" y="1882775"/>
                  </a:moveTo>
                  <a:lnTo>
                    <a:pt x="3307579" y="1890615"/>
                  </a:lnTo>
                  <a:lnTo>
                    <a:pt x="3314856" y="1892183"/>
                  </a:lnTo>
                  <a:lnTo>
                    <a:pt x="3321499" y="1894064"/>
                  </a:lnTo>
                  <a:lnTo>
                    <a:pt x="3326877" y="1895945"/>
                  </a:lnTo>
                  <a:lnTo>
                    <a:pt x="3331622" y="1898141"/>
                  </a:lnTo>
                  <a:lnTo>
                    <a:pt x="3336367" y="1900649"/>
                  </a:lnTo>
                  <a:lnTo>
                    <a:pt x="3340164" y="1902844"/>
                  </a:lnTo>
                  <a:lnTo>
                    <a:pt x="3348389" y="1908802"/>
                  </a:lnTo>
                  <a:lnTo>
                    <a:pt x="3351236" y="1911625"/>
                  </a:lnTo>
                  <a:lnTo>
                    <a:pt x="3353767" y="1914133"/>
                  </a:lnTo>
                  <a:lnTo>
                    <a:pt x="3355665" y="1916955"/>
                  </a:lnTo>
                  <a:lnTo>
                    <a:pt x="3356930" y="1919778"/>
                  </a:lnTo>
                  <a:lnTo>
                    <a:pt x="3357563" y="1922913"/>
                  </a:lnTo>
                  <a:lnTo>
                    <a:pt x="3357563" y="1925422"/>
                  </a:lnTo>
                  <a:lnTo>
                    <a:pt x="3357247" y="1928244"/>
                  </a:lnTo>
                  <a:lnTo>
                    <a:pt x="3355981" y="1931066"/>
                  </a:lnTo>
                  <a:lnTo>
                    <a:pt x="3354716" y="1933889"/>
                  </a:lnTo>
                  <a:lnTo>
                    <a:pt x="3352818" y="1936397"/>
                  </a:lnTo>
                  <a:lnTo>
                    <a:pt x="3350603" y="1939220"/>
                  </a:lnTo>
                  <a:lnTo>
                    <a:pt x="3347440" y="1941415"/>
                  </a:lnTo>
                  <a:lnTo>
                    <a:pt x="3344276" y="1943923"/>
                  </a:lnTo>
                  <a:lnTo>
                    <a:pt x="3340164" y="1945805"/>
                  </a:lnTo>
                  <a:lnTo>
                    <a:pt x="3336051" y="1947686"/>
                  </a:lnTo>
                  <a:lnTo>
                    <a:pt x="3331306" y="1949568"/>
                  </a:lnTo>
                  <a:lnTo>
                    <a:pt x="3324979" y="1951763"/>
                  </a:lnTo>
                  <a:lnTo>
                    <a:pt x="3318335" y="1953644"/>
                  </a:lnTo>
                  <a:lnTo>
                    <a:pt x="3310743" y="1955212"/>
                  </a:lnTo>
                  <a:lnTo>
                    <a:pt x="3303467" y="1956466"/>
                  </a:lnTo>
                  <a:lnTo>
                    <a:pt x="3295558" y="1957094"/>
                  </a:lnTo>
                  <a:lnTo>
                    <a:pt x="3287333" y="1958034"/>
                  </a:lnTo>
                  <a:lnTo>
                    <a:pt x="3270250" y="1958975"/>
                  </a:lnTo>
                  <a:lnTo>
                    <a:pt x="3270250" y="1882775"/>
                  </a:lnTo>
                  <a:close/>
                  <a:moveTo>
                    <a:pt x="2635250" y="1862137"/>
                  </a:moveTo>
                  <a:lnTo>
                    <a:pt x="2635885" y="1868810"/>
                  </a:lnTo>
                  <a:lnTo>
                    <a:pt x="2636520" y="1875166"/>
                  </a:lnTo>
                  <a:lnTo>
                    <a:pt x="2637789" y="1881521"/>
                  </a:lnTo>
                  <a:lnTo>
                    <a:pt x="2639694" y="1887559"/>
                  </a:lnTo>
                  <a:lnTo>
                    <a:pt x="2641598" y="1893914"/>
                  </a:lnTo>
                  <a:lnTo>
                    <a:pt x="2644455" y="1900270"/>
                  </a:lnTo>
                  <a:lnTo>
                    <a:pt x="2647629" y="1906307"/>
                  </a:lnTo>
                  <a:lnTo>
                    <a:pt x="2650803" y="1912663"/>
                  </a:lnTo>
                  <a:lnTo>
                    <a:pt x="2654612" y="1918383"/>
                  </a:lnTo>
                  <a:lnTo>
                    <a:pt x="2659056" y="1924420"/>
                  </a:lnTo>
                  <a:lnTo>
                    <a:pt x="2663817" y="1930458"/>
                  </a:lnTo>
                  <a:lnTo>
                    <a:pt x="2668896" y="1936178"/>
                  </a:lnTo>
                  <a:lnTo>
                    <a:pt x="2673975" y="1941898"/>
                  </a:lnTo>
                  <a:lnTo>
                    <a:pt x="2680005" y="1947618"/>
                  </a:lnTo>
                  <a:lnTo>
                    <a:pt x="2686354" y="1953338"/>
                  </a:lnTo>
                  <a:lnTo>
                    <a:pt x="2692385" y="1958740"/>
                  </a:lnTo>
                  <a:lnTo>
                    <a:pt x="2692385" y="2069006"/>
                  </a:lnTo>
                  <a:lnTo>
                    <a:pt x="2695241" y="2071549"/>
                  </a:lnTo>
                  <a:lnTo>
                    <a:pt x="2698098" y="2074726"/>
                  </a:lnTo>
                  <a:lnTo>
                    <a:pt x="2705399" y="2081400"/>
                  </a:lnTo>
                  <a:lnTo>
                    <a:pt x="2714921" y="2088391"/>
                  </a:lnTo>
                  <a:lnTo>
                    <a:pt x="2725078" y="2095699"/>
                  </a:lnTo>
                  <a:lnTo>
                    <a:pt x="2737140" y="2103008"/>
                  </a:lnTo>
                  <a:lnTo>
                    <a:pt x="2748884" y="2109681"/>
                  </a:lnTo>
                  <a:lnTo>
                    <a:pt x="2761581" y="2116354"/>
                  </a:lnTo>
                  <a:lnTo>
                    <a:pt x="2773325" y="2121757"/>
                  </a:lnTo>
                  <a:lnTo>
                    <a:pt x="2773325" y="2007994"/>
                  </a:lnTo>
                  <a:lnTo>
                    <a:pt x="2792370" y="2016256"/>
                  </a:lnTo>
                  <a:lnTo>
                    <a:pt x="2812050" y="2024201"/>
                  </a:lnTo>
                  <a:lnTo>
                    <a:pt x="2832999" y="2031827"/>
                  </a:lnTo>
                  <a:lnTo>
                    <a:pt x="2854584" y="2038818"/>
                  </a:lnTo>
                  <a:lnTo>
                    <a:pt x="2854584" y="2151945"/>
                  </a:lnTo>
                  <a:lnTo>
                    <a:pt x="2873946" y="2157347"/>
                  </a:lnTo>
                  <a:lnTo>
                    <a:pt x="2893626" y="2162749"/>
                  </a:lnTo>
                  <a:lnTo>
                    <a:pt x="2914258" y="2167516"/>
                  </a:lnTo>
                  <a:lnTo>
                    <a:pt x="2935524" y="2172282"/>
                  </a:lnTo>
                  <a:lnTo>
                    <a:pt x="2935524" y="2060744"/>
                  </a:lnTo>
                  <a:lnTo>
                    <a:pt x="2955204" y="2064558"/>
                  </a:lnTo>
                  <a:lnTo>
                    <a:pt x="2974884" y="2068371"/>
                  </a:lnTo>
                  <a:lnTo>
                    <a:pt x="2995198" y="2071549"/>
                  </a:lnTo>
                  <a:lnTo>
                    <a:pt x="3016148" y="2075362"/>
                  </a:lnTo>
                  <a:lnTo>
                    <a:pt x="3016148" y="2186900"/>
                  </a:lnTo>
                  <a:lnTo>
                    <a:pt x="3035827" y="2189442"/>
                  </a:lnTo>
                  <a:lnTo>
                    <a:pt x="3056142" y="2191666"/>
                  </a:lnTo>
                  <a:lnTo>
                    <a:pt x="3076456" y="2194208"/>
                  </a:lnTo>
                  <a:lnTo>
                    <a:pt x="3097406" y="2196115"/>
                  </a:lnTo>
                  <a:lnTo>
                    <a:pt x="3097406" y="2084577"/>
                  </a:lnTo>
                  <a:lnTo>
                    <a:pt x="3117085" y="2086166"/>
                  </a:lnTo>
                  <a:lnTo>
                    <a:pt x="3137400" y="2087437"/>
                  </a:lnTo>
                  <a:lnTo>
                    <a:pt x="3157715" y="2088708"/>
                  </a:lnTo>
                  <a:lnTo>
                    <a:pt x="3178346" y="2089344"/>
                  </a:lnTo>
                  <a:lnTo>
                    <a:pt x="3178346" y="2200246"/>
                  </a:lnTo>
                  <a:lnTo>
                    <a:pt x="3201835" y="2201199"/>
                  </a:lnTo>
                  <a:lnTo>
                    <a:pt x="3225959" y="2201199"/>
                  </a:lnTo>
                  <a:lnTo>
                    <a:pt x="3258970" y="2200882"/>
                  </a:lnTo>
                  <a:lnTo>
                    <a:pt x="3258970" y="2089344"/>
                  </a:lnTo>
                  <a:lnTo>
                    <a:pt x="3291029" y="2088708"/>
                  </a:lnTo>
                  <a:lnTo>
                    <a:pt x="3322135" y="2087119"/>
                  </a:lnTo>
                  <a:lnTo>
                    <a:pt x="3352925" y="2084577"/>
                  </a:lnTo>
                  <a:lnTo>
                    <a:pt x="3383396" y="2082035"/>
                  </a:lnTo>
                  <a:lnTo>
                    <a:pt x="3412916" y="2078540"/>
                  </a:lnTo>
                  <a:lnTo>
                    <a:pt x="3441801" y="2074091"/>
                  </a:lnTo>
                  <a:lnTo>
                    <a:pt x="3470051" y="2069642"/>
                  </a:lnTo>
                  <a:lnTo>
                    <a:pt x="3497348" y="2064558"/>
                  </a:lnTo>
                  <a:lnTo>
                    <a:pt x="3524011" y="2058520"/>
                  </a:lnTo>
                  <a:lnTo>
                    <a:pt x="3549722" y="2052482"/>
                  </a:lnTo>
                  <a:lnTo>
                    <a:pt x="3574480" y="2046127"/>
                  </a:lnTo>
                  <a:lnTo>
                    <a:pt x="3598604" y="2038500"/>
                  </a:lnTo>
                  <a:lnTo>
                    <a:pt x="3621457" y="2030874"/>
                  </a:lnTo>
                  <a:lnTo>
                    <a:pt x="3643042" y="2023247"/>
                  </a:lnTo>
                  <a:lnTo>
                    <a:pt x="3663991" y="2014350"/>
                  </a:lnTo>
                  <a:lnTo>
                    <a:pt x="3683671" y="2005770"/>
                  </a:lnTo>
                  <a:lnTo>
                    <a:pt x="3683671" y="2119532"/>
                  </a:lnTo>
                  <a:lnTo>
                    <a:pt x="3692558" y="2115083"/>
                  </a:lnTo>
                  <a:lnTo>
                    <a:pt x="3701128" y="2110635"/>
                  </a:lnTo>
                  <a:lnTo>
                    <a:pt x="3709381" y="2105550"/>
                  </a:lnTo>
                  <a:lnTo>
                    <a:pt x="3717634" y="2100466"/>
                  </a:lnTo>
                  <a:lnTo>
                    <a:pt x="3725252" y="2095064"/>
                  </a:lnTo>
                  <a:lnTo>
                    <a:pt x="3732235" y="2089979"/>
                  </a:lnTo>
                  <a:lnTo>
                    <a:pt x="3738901" y="2084577"/>
                  </a:lnTo>
                  <a:lnTo>
                    <a:pt x="3744614" y="2079493"/>
                  </a:lnTo>
                  <a:lnTo>
                    <a:pt x="3744614" y="1970179"/>
                  </a:lnTo>
                  <a:lnTo>
                    <a:pt x="3752867" y="1964142"/>
                  </a:lnTo>
                  <a:lnTo>
                    <a:pt x="3760802" y="1958104"/>
                  </a:lnTo>
                  <a:lnTo>
                    <a:pt x="3767786" y="1951749"/>
                  </a:lnTo>
                  <a:lnTo>
                    <a:pt x="3774769" y="1945393"/>
                  </a:lnTo>
                  <a:lnTo>
                    <a:pt x="3781117" y="1939038"/>
                  </a:lnTo>
                  <a:lnTo>
                    <a:pt x="3786830" y="1932365"/>
                  </a:lnTo>
                  <a:lnTo>
                    <a:pt x="3792226" y="1925691"/>
                  </a:lnTo>
                  <a:lnTo>
                    <a:pt x="3796988" y="1919018"/>
                  </a:lnTo>
                  <a:lnTo>
                    <a:pt x="3801432" y="1912027"/>
                  </a:lnTo>
                  <a:lnTo>
                    <a:pt x="3805240" y="1905354"/>
                  </a:lnTo>
                  <a:lnTo>
                    <a:pt x="3808415" y="1898363"/>
                  </a:lnTo>
                  <a:lnTo>
                    <a:pt x="3811271" y="1891372"/>
                  </a:lnTo>
                  <a:lnTo>
                    <a:pt x="3813176" y="1884063"/>
                  </a:lnTo>
                  <a:lnTo>
                    <a:pt x="3814763" y="1877072"/>
                  </a:lnTo>
                  <a:lnTo>
                    <a:pt x="3816033" y="1869446"/>
                  </a:lnTo>
                  <a:lnTo>
                    <a:pt x="3816350" y="1862455"/>
                  </a:lnTo>
                  <a:lnTo>
                    <a:pt x="3816350" y="2010536"/>
                  </a:lnTo>
                  <a:lnTo>
                    <a:pt x="3816033" y="2010854"/>
                  </a:lnTo>
                  <a:lnTo>
                    <a:pt x="3815398" y="2019434"/>
                  </a:lnTo>
                  <a:lnTo>
                    <a:pt x="3814763" y="2025154"/>
                  </a:lnTo>
                  <a:lnTo>
                    <a:pt x="3813493" y="2030556"/>
                  </a:lnTo>
                  <a:lnTo>
                    <a:pt x="3811906" y="2036276"/>
                  </a:lnTo>
                  <a:lnTo>
                    <a:pt x="3810319" y="2041678"/>
                  </a:lnTo>
                  <a:lnTo>
                    <a:pt x="3808097" y="2046762"/>
                  </a:lnTo>
                  <a:lnTo>
                    <a:pt x="3805558" y="2052482"/>
                  </a:lnTo>
                  <a:lnTo>
                    <a:pt x="3803019" y="2057567"/>
                  </a:lnTo>
                  <a:lnTo>
                    <a:pt x="3799844" y="2062969"/>
                  </a:lnTo>
                  <a:lnTo>
                    <a:pt x="3796036" y="2068053"/>
                  </a:lnTo>
                  <a:lnTo>
                    <a:pt x="3792226" y="2073137"/>
                  </a:lnTo>
                  <a:lnTo>
                    <a:pt x="3788418" y="2078540"/>
                  </a:lnTo>
                  <a:lnTo>
                    <a:pt x="3783974" y="2083624"/>
                  </a:lnTo>
                  <a:lnTo>
                    <a:pt x="3779212" y="2088391"/>
                  </a:lnTo>
                  <a:lnTo>
                    <a:pt x="3774134" y="2093475"/>
                  </a:lnTo>
                  <a:lnTo>
                    <a:pt x="3768420" y="2098241"/>
                  </a:lnTo>
                  <a:lnTo>
                    <a:pt x="3763024" y="2103326"/>
                  </a:lnTo>
                  <a:lnTo>
                    <a:pt x="3750963" y="2112859"/>
                  </a:lnTo>
                  <a:lnTo>
                    <a:pt x="3737314" y="2121757"/>
                  </a:lnTo>
                  <a:lnTo>
                    <a:pt x="3722713" y="2130972"/>
                  </a:lnTo>
                  <a:lnTo>
                    <a:pt x="3707477" y="2139552"/>
                  </a:lnTo>
                  <a:lnTo>
                    <a:pt x="3690971" y="2147814"/>
                  </a:lnTo>
                  <a:lnTo>
                    <a:pt x="3673513" y="2156076"/>
                  </a:lnTo>
                  <a:lnTo>
                    <a:pt x="3655103" y="2163702"/>
                  </a:lnTo>
                  <a:lnTo>
                    <a:pt x="3635424" y="2171011"/>
                  </a:lnTo>
                  <a:lnTo>
                    <a:pt x="3615109" y="2178320"/>
                  </a:lnTo>
                  <a:lnTo>
                    <a:pt x="3593842" y="2184993"/>
                  </a:lnTo>
                  <a:lnTo>
                    <a:pt x="3571941" y="2191349"/>
                  </a:lnTo>
                  <a:lnTo>
                    <a:pt x="3549087" y="2197068"/>
                  </a:lnTo>
                  <a:lnTo>
                    <a:pt x="3525281" y="2202788"/>
                  </a:lnTo>
                  <a:lnTo>
                    <a:pt x="3501157" y="2207873"/>
                  </a:lnTo>
                  <a:lnTo>
                    <a:pt x="3476082" y="2212639"/>
                  </a:lnTo>
                  <a:lnTo>
                    <a:pt x="3450371" y="2217088"/>
                  </a:lnTo>
                  <a:lnTo>
                    <a:pt x="3424343" y="2220584"/>
                  </a:lnTo>
                  <a:lnTo>
                    <a:pt x="3397680" y="2224079"/>
                  </a:lnTo>
                  <a:lnTo>
                    <a:pt x="3370065" y="2226939"/>
                  </a:lnTo>
                  <a:lnTo>
                    <a:pt x="3341815" y="2229163"/>
                  </a:lnTo>
                  <a:lnTo>
                    <a:pt x="3313565" y="2231070"/>
                  </a:lnTo>
                  <a:lnTo>
                    <a:pt x="3284680" y="2232341"/>
                  </a:lnTo>
                  <a:lnTo>
                    <a:pt x="3255478" y="2233294"/>
                  </a:lnTo>
                  <a:lnTo>
                    <a:pt x="3225959" y="2233612"/>
                  </a:lnTo>
                  <a:lnTo>
                    <a:pt x="3195487" y="2233294"/>
                  </a:lnTo>
                  <a:lnTo>
                    <a:pt x="3165650" y="2232341"/>
                  </a:lnTo>
                  <a:lnTo>
                    <a:pt x="3136130" y="2231070"/>
                  </a:lnTo>
                  <a:lnTo>
                    <a:pt x="3106928" y="2229163"/>
                  </a:lnTo>
                  <a:lnTo>
                    <a:pt x="3078678" y="2226303"/>
                  </a:lnTo>
                  <a:lnTo>
                    <a:pt x="3050428" y="2223761"/>
                  </a:lnTo>
                  <a:lnTo>
                    <a:pt x="3022813" y="2220266"/>
                  </a:lnTo>
                  <a:lnTo>
                    <a:pt x="2996150" y="2216135"/>
                  </a:lnTo>
                  <a:lnTo>
                    <a:pt x="2970122" y="2211368"/>
                  </a:lnTo>
                  <a:lnTo>
                    <a:pt x="2944729" y="2206602"/>
                  </a:lnTo>
                  <a:lnTo>
                    <a:pt x="2919971" y="2201199"/>
                  </a:lnTo>
                  <a:lnTo>
                    <a:pt x="2895847" y="2195797"/>
                  </a:lnTo>
                  <a:lnTo>
                    <a:pt x="2872994" y="2189442"/>
                  </a:lnTo>
                  <a:lnTo>
                    <a:pt x="2850775" y="2182769"/>
                  </a:lnTo>
                  <a:lnTo>
                    <a:pt x="2829190" y="2175460"/>
                  </a:lnTo>
                  <a:lnTo>
                    <a:pt x="2808876" y="2168469"/>
                  </a:lnTo>
                  <a:lnTo>
                    <a:pt x="2789196" y="2160525"/>
                  </a:lnTo>
                  <a:lnTo>
                    <a:pt x="2770469" y="2152580"/>
                  </a:lnTo>
                  <a:lnTo>
                    <a:pt x="2753328" y="2144001"/>
                  </a:lnTo>
                  <a:lnTo>
                    <a:pt x="2736823" y="2135103"/>
                  </a:lnTo>
                  <a:lnTo>
                    <a:pt x="2721269" y="2126205"/>
                  </a:lnTo>
                  <a:lnTo>
                    <a:pt x="2706986" y="2116990"/>
                  </a:lnTo>
                  <a:lnTo>
                    <a:pt x="2693972" y="2107139"/>
                  </a:lnTo>
                  <a:lnTo>
                    <a:pt x="2688258" y="2102372"/>
                  </a:lnTo>
                  <a:lnTo>
                    <a:pt x="2682227" y="2097288"/>
                  </a:lnTo>
                  <a:lnTo>
                    <a:pt x="2676831" y="2092522"/>
                  </a:lnTo>
                  <a:lnTo>
                    <a:pt x="2671753" y="2087437"/>
                  </a:lnTo>
                  <a:lnTo>
                    <a:pt x="2666991" y="2082353"/>
                  </a:lnTo>
                  <a:lnTo>
                    <a:pt x="2662548" y="2076951"/>
                  </a:lnTo>
                  <a:lnTo>
                    <a:pt x="2658104" y="2071549"/>
                  </a:lnTo>
                  <a:lnTo>
                    <a:pt x="2654612" y="2066464"/>
                  </a:lnTo>
                  <a:lnTo>
                    <a:pt x="2651121" y="2061062"/>
                  </a:lnTo>
                  <a:lnTo>
                    <a:pt x="2647947" y="2055342"/>
                  </a:lnTo>
                  <a:lnTo>
                    <a:pt x="2645090" y="2050258"/>
                  </a:lnTo>
                  <a:lnTo>
                    <a:pt x="2642868" y="2044856"/>
                  </a:lnTo>
                  <a:lnTo>
                    <a:pt x="2640329" y="2039454"/>
                  </a:lnTo>
                  <a:lnTo>
                    <a:pt x="2638742" y="2033416"/>
                  </a:lnTo>
                  <a:lnTo>
                    <a:pt x="2637789" y="2027696"/>
                  </a:lnTo>
                  <a:lnTo>
                    <a:pt x="2636520" y="2022294"/>
                  </a:lnTo>
                  <a:lnTo>
                    <a:pt x="2636202" y="2016256"/>
                  </a:lnTo>
                  <a:lnTo>
                    <a:pt x="2635885" y="2010854"/>
                  </a:lnTo>
                  <a:lnTo>
                    <a:pt x="2635250" y="2010854"/>
                  </a:lnTo>
                  <a:lnTo>
                    <a:pt x="2635250" y="1862137"/>
                  </a:lnTo>
                  <a:close/>
                  <a:moveTo>
                    <a:pt x="3815353" y="1849331"/>
                  </a:moveTo>
                  <a:lnTo>
                    <a:pt x="3816061" y="1854393"/>
                  </a:lnTo>
                  <a:lnTo>
                    <a:pt x="3816350" y="1860279"/>
                  </a:lnTo>
                  <a:lnTo>
                    <a:pt x="3816061" y="1862137"/>
                  </a:lnTo>
                  <a:lnTo>
                    <a:pt x="3816061" y="1859040"/>
                  </a:lnTo>
                  <a:lnTo>
                    <a:pt x="3815773" y="1853154"/>
                  </a:lnTo>
                  <a:lnTo>
                    <a:pt x="3815353" y="1849331"/>
                  </a:lnTo>
                  <a:close/>
                  <a:moveTo>
                    <a:pt x="2636143" y="1848861"/>
                  </a:moveTo>
                  <a:lnTo>
                    <a:pt x="2635885" y="1853247"/>
                  </a:lnTo>
                  <a:lnTo>
                    <a:pt x="2635250" y="1859280"/>
                  </a:lnTo>
                  <a:lnTo>
                    <a:pt x="2635250" y="1854517"/>
                  </a:lnTo>
                  <a:lnTo>
                    <a:pt x="2636143" y="1848861"/>
                  </a:lnTo>
                  <a:close/>
                  <a:moveTo>
                    <a:pt x="3814618" y="1842622"/>
                  </a:moveTo>
                  <a:lnTo>
                    <a:pt x="3815195" y="1847888"/>
                  </a:lnTo>
                  <a:lnTo>
                    <a:pt x="3815353" y="1849331"/>
                  </a:lnTo>
                  <a:lnTo>
                    <a:pt x="3815195" y="1848198"/>
                  </a:lnTo>
                  <a:lnTo>
                    <a:pt x="3814618" y="1842622"/>
                  </a:lnTo>
                  <a:close/>
                  <a:moveTo>
                    <a:pt x="2638425" y="1836737"/>
                  </a:moveTo>
                  <a:lnTo>
                    <a:pt x="2636838" y="1842770"/>
                  </a:lnTo>
                  <a:lnTo>
                    <a:pt x="2636202" y="1848485"/>
                  </a:lnTo>
                  <a:lnTo>
                    <a:pt x="2636143" y="1848861"/>
                  </a:lnTo>
                  <a:lnTo>
                    <a:pt x="2636202" y="1847850"/>
                  </a:lnTo>
                  <a:lnTo>
                    <a:pt x="2636838" y="1842452"/>
                  </a:lnTo>
                  <a:lnTo>
                    <a:pt x="2638425" y="1836737"/>
                  </a:lnTo>
                  <a:close/>
                  <a:moveTo>
                    <a:pt x="3187700" y="1751012"/>
                  </a:moveTo>
                  <a:lnTo>
                    <a:pt x="3187700" y="1827212"/>
                  </a:lnTo>
                  <a:lnTo>
                    <a:pt x="3172031" y="1824063"/>
                  </a:lnTo>
                  <a:lnTo>
                    <a:pt x="3153163" y="1820285"/>
                  </a:lnTo>
                  <a:lnTo>
                    <a:pt x="3144209" y="1818396"/>
                  </a:lnTo>
                  <a:lnTo>
                    <a:pt x="3136535" y="1816191"/>
                  </a:lnTo>
                  <a:lnTo>
                    <a:pt x="3129179" y="1813987"/>
                  </a:lnTo>
                  <a:lnTo>
                    <a:pt x="3122144" y="1811153"/>
                  </a:lnTo>
                  <a:lnTo>
                    <a:pt x="3115749" y="1808005"/>
                  </a:lnTo>
                  <a:lnTo>
                    <a:pt x="3109673" y="1804541"/>
                  </a:lnTo>
                  <a:lnTo>
                    <a:pt x="3106475" y="1801707"/>
                  </a:lnTo>
                  <a:lnTo>
                    <a:pt x="3103917" y="1799503"/>
                  </a:lnTo>
                  <a:lnTo>
                    <a:pt x="3101998" y="1796669"/>
                  </a:lnTo>
                  <a:lnTo>
                    <a:pt x="3100399" y="1793835"/>
                  </a:lnTo>
                  <a:lnTo>
                    <a:pt x="3099120" y="1791001"/>
                  </a:lnTo>
                  <a:lnTo>
                    <a:pt x="3098800" y="1788167"/>
                  </a:lnTo>
                  <a:lnTo>
                    <a:pt x="3098800" y="1785334"/>
                  </a:lnTo>
                  <a:lnTo>
                    <a:pt x="3099120" y="1782500"/>
                  </a:lnTo>
                  <a:lnTo>
                    <a:pt x="3099759" y="1779351"/>
                  </a:lnTo>
                  <a:lnTo>
                    <a:pt x="3101358" y="1777147"/>
                  </a:lnTo>
                  <a:lnTo>
                    <a:pt x="3103597" y="1774313"/>
                  </a:lnTo>
                  <a:lnTo>
                    <a:pt x="3105835" y="1771794"/>
                  </a:lnTo>
                  <a:lnTo>
                    <a:pt x="3108713" y="1769275"/>
                  </a:lnTo>
                  <a:lnTo>
                    <a:pt x="3112231" y="1767386"/>
                  </a:lnTo>
                  <a:lnTo>
                    <a:pt x="3116068" y="1765182"/>
                  </a:lnTo>
                  <a:lnTo>
                    <a:pt x="3120545" y="1763607"/>
                  </a:lnTo>
                  <a:lnTo>
                    <a:pt x="3127581" y="1760773"/>
                  </a:lnTo>
                  <a:lnTo>
                    <a:pt x="3135255" y="1758884"/>
                  </a:lnTo>
                  <a:lnTo>
                    <a:pt x="3143250" y="1756680"/>
                  </a:lnTo>
                  <a:lnTo>
                    <a:pt x="3151564" y="1755106"/>
                  </a:lnTo>
                  <a:lnTo>
                    <a:pt x="3160199" y="1753531"/>
                  </a:lnTo>
                  <a:lnTo>
                    <a:pt x="3169472" y="1752587"/>
                  </a:lnTo>
                  <a:lnTo>
                    <a:pt x="3178426" y="1751642"/>
                  </a:lnTo>
                  <a:lnTo>
                    <a:pt x="3187700" y="1751012"/>
                  </a:lnTo>
                  <a:close/>
                  <a:moveTo>
                    <a:pt x="3203106" y="1692876"/>
                  </a:moveTo>
                  <a:lnTo>
                    <a:pt x="3200250" y="1693193"/>
                  </a:lnTo>
                  <a:lnTo>
                    <a:pt x="3197710" y="1693827"/>
                  </a:lnTo>
                  <a:lnTo>
                    <a:pt x="3194854" y="1694144"/>
                  </a:lnTo>
                  <a:lnTo>
                    <a:pt x="3192949" y="1694778"/>
                  </a:lnTo>
                  <a:lnTo>
                    <a:pt x="3191045" y="1696045"/>
                  </a:lnTo>
                  <a:lnTo>
                    <a:pt x="3189458" y="1697313"/>
                  </a:lnTo>
                  <a:lnTo>
                    <a:pt x="3188506" y="1698581"/>
                  </a:lnTo>
                  <a:lnTo>
                    <a:pt x="3188188" y="1699532"/>
                  </a:lnTo>
                  <a:lnTo>
                    <a:pt x="3188188" y="1720450"/>
                  </a:lnTo>
                  <a:lnTo>
                    <a:pt x="3171684" y="1721718"/>
                  </a:lnTo>
                  <a:lnTo>
                    <a:pt x="3155179" y="1723620"/>
                  </a:lnTo>
                  <a:lnTo>
                    <a:pt x="3139309" y="1726155"/>
                  </a:lnTo>
                  <a:lnTo>
                    <a:pt x="3123756" y="1728691"/>
                  </a:lnTo>
                  <a:lnTo>
                    <a:pt x="3108838" y="1731860"/>
                  </a:lnTo>
                  <a:lnTo>
                    <a:pt x="3095190" y="1735347"/>
                  </a:lnTo>
                  <a:lnTo>
                    <a:pt x="3081542" y="1739784"/>
                  </a:lnTo>
                  <a:lnTo>
                    <a:pt x="3069480" y="1744538"/>
                  </a:lnTo>
                  <a:lnTo>
                    <a:pt x="3061228" y="1748342"/>
                  </a:lnTo>
                  <a:lnTo>
                    <a:pt x="3053293" y="1752462"/>
                  </a:lnTo>
                  <a:lnTo>
                    <a:pt x="3046310" y="1756582"/>
                  </a:lnTo>
                  <a:lnTo>
                    <a:pt x="3040280" y="1761019"/>
                  </a:lnTo>
                  <a:lnTo>
                    <a:pt x="3034884" y="1765774"/>
                  </a:lnTo>
                  <a:lnTo>
                    <a:pt x="3030440" y="1770528"/>
                  </a:lnTo>
                  <a:lnTo>
                    <a:pt x="3026949" y="1775282"/>
                  </a:lnTo>
                  <a:lnTo>
                    <a:pt x="3024092" y="1780353"/>
                  </a:lnTo>
                  <a:lnTo>
                    <a:pt x="3022505" y="1785107"/>
                  </a:lnTo>
                  <a:lnTo>
                    <a:pt x="3021235" y="1790179"/>
                  </a:lnTo>
                  <a:lnTo>
                    <a:pt x="3021235" y="1794933"/>
                  </a:lnTo>
                  <a:lnTo>
                    <a:pt x="3022505" y="1800004"/>
                  </a:lnTo>
                  <a:lnTo>
                    <a:pt x="3024092" y="1805075"/>
                  </a:lnTo>
                  <a:lnTo>
                    <a:pt x="3026949" y="1809829"/>
                  </a:lnTo>
                  <a:lnTo>
                    <a:pt x="3030758" y="1814583"/>
                  </a:lnTo>
                  <a:lnTo>
                    <a:pt x="3035519" y="1819338"/>
                  </a:lnTo>
                  <a:lnTo>
                    <a:pt x="3040597" y="1823775"/>
                  </a:lnTo>
                  <a:lnTo>
                    <a:pt x="3046310" y="1827578"/>
                  </a:lnTo>
                  <a:lnTo>
                    <a:pt x="3052976" y="1831065"/>
                  </a:lnTo>
                  <a:lnTo>
                    <a:pt x="3059958" y="1835185"/>
                  </a:lnTo>
                  <a:lnTo>
                    <a:pt x="3067893" y="1838354"/>
                  </a:lnTo>
                  <a:lnTo>
                    <a:pt x="3076146" y="1841524"/>
                  </a:lnTo>
                  <a:lnTo>
                    <a:pt x="3084716" y="1844059"/>
                  </a:lnTo>
                  <a:lnTo>
                    <a:pt x="3094555" y="1846595"/>
                  </a:lnTo>
                  <a:lnTo>
                    <a:pt x="3130104" y="1853885"/>
                  </a:lnTo>
                  <a:lnTo>
                    <a:pt x="3188188" y="1865929"/>
                  </a:lnTo>
                  <a:lnTo>
                    <a:pt x="3188188" y="1956259"/>
                  </a:lnTo>
                  <a:lnTo>
                    <a:pt x="3173588" y="1954357"/>
                  </a:lnTo>
                  <a:lnTo>
                    <a:pt x="3159305" y="1952455"/>
                  </a:lnTo>
                  <a:lnTo>
                    <a:pt x="3152005" y="1951187"/>
                  </a:lnTo>
                  <a:lnTo>
                    <a:pt x="3144070" y="1949603"/>
                  </a:lnTo>
                  <a:lnTo>
                    <a:pt x="3127565" y="1945799"/>
                  </a:lnTo>
                  <a:lnTo>
                    <a:pt x="3111695" y="1941362"/>
                  </a:lnTo>
                  <a:lnTo>
                    <a:pt x="3098681" y="1936608"/>
                  </a:lnTo>
                  <a:lnTo>
                    <a:pt x="3095190" y="1935657"/>
                  </a:lnTo>
                  <a:lnTo>
                    <a:pt x="3091699" y="1934072"/>
                  </a:lnTo>
                  <a:lnTo>
                    <a:pt x="3088842" y="1932805"/>
                  </a:lnTo>
                  <a:lnTo>
                    <a:pt x="3088524" y="1932488"/>
                  </a:lnTo>
                  <a:lnTo>
                    <a:pt x="3084398" y="1929952"/>
                  </a:lnTo>
                  <a:lnTo>
                    <a:pt x="3082176" y="1928684"/>
                  </a:lnTo>
                  <a:lnTo>
                    <a:pt x="3079637" y="1927733"/>
                  </a:lnTo>
                  <a:lnTo>
                    <a:pt x="3077415" y="1926783"/>
                  </a:lnTo>
                  <a:lnTo>
                    <a:pt x="3074559" y="1926149"/>
                  </a:lnTo>
                  <a:lnTo>
                    <a:pt x="3068211" y="1925198"/>
                  </a:lnTo>
                  <a:lnTo>
                    <a:pt x="3061863" y="1924881"/>
                  </a:lnTo>
                  <a:lnTo>
                    <a:pt x="3055197" y="1925515"/>
                  </a:lnTo>
                  <a:lnTo>
                    <a:pt x="3048532" y="1926466"/>
                  </a:lnTo>
                  <a:lnTo>
                    <a:pt x="3042184" y="1928050"/>
                  </a:lnTo>
                  <a:lnTo>
                    <a:pt x="3035836" y="1929952"/>
                  </a:lnTo>
                  <a:lnTo>
                    <a:pt x="3030123" y="1932488"/>
                  </a:lnTo>
                  <a:lnTo>
                    <a:pt x="3025044" y="1934706"/>
                  </a:lnTo>
                  <a:lnTo>
                    <a:pt x="3020918" y="1937559"/>
                  </a:lnTo>
                  <a:lnTo>
                    <a:pt x="3017427" y="1940728"/>
                  </a:lnTo>
                  <a:lnTo>
                    <a:pt x="3016157" y="1941679"/>
                  </a:lnTo>
                  <a:lnTo>
                    <a:pt x="3015522" y="1943264"/>
                  </a:lnTo>
                  <a:lnTo>
                    <a:pt x="3015205" y="1944849"/>
                  </a:lnTo>
                  <a:lnTo>
                    <a:pt x="3015205" y="1946116"/>
                  </a:lnTo>
                  <a:lnTo>
                    <a:pt x="3015205" y="1947701"/>
                  </a:lnTo>
                  <a:lnTo>
                    <a:pt x="3015840" y="1948969"/>
                  </a:lnTo>
                  <a:lnTo>
                    <a:pt x="3017109" y="1950554"/>
                  </a:lnTo>
                  <a:lnTo>
                    <a:pt x="3018696" y="1951504"/>
                  </a:lnTo>
                  <a:lnTo>
                    <a:pt x="3025044" y="1955625"/>
                  </a:lnTo>
                  <a:lnTo>
                    <a:pt x="3032027" y="1959428"/>
                  </a:lnTo>
                  <a:lnTo>
                    <a:pt x="3039962" y="1962915"/>
                  </a:lnTo>
                  <a:lnTo>
                    <a:pt x="3048532" y="1966084"/>
                  </a:lnTo>
                  <a:lnTo>
                    <a:pt x="3057737" y="1969253"/>
                  </a:lnTo>
                  <a:lnTo>
                    <a:pt x="3067576" y="1972106"/>
                  </a:lnTo>
                  <a:lnTo>
                    <a:pt x="3077733" y="1974959"/>
                  </a:lnTo>
                  <a:lnTo>
                    <a:pt x="3088842" y="1977177"/>
                  </a:lnTo>
                  <a:lnTo>
                    <a:pt x="3100268" y="1979713"/>
                  </a:lnTo>
                  <a:lnTo>
                    <a:pt x="3111695" y="1981614"/>
                  </a:lnTo>
                  <a:lnTo>
                    <a:pt x="3123756" y="1983516"/>
                  </a:lnTo>
                  <a:lnTo>
                    <a:pt x="3136452" y="1985101"/>
                  </a:lnTo>
                  <a:lnTo>
                    <a:pt x="3149148" y="1986369"/>
                  </a:lnTo>
                  <a:lnTo>
                    <a:pt x="3162162" y="1987636"/>
                  </a:lnTo>
                  <a:lnTo>
                    <a:pt x="3188188" y="1989538"/>
                  </a:lnTo>
                  <a:lnTo>
                    <a:pt x="3188188" y="2009823"/>
                  </a:lnTo>
                  <a:lnTo>
                    <a:pt x="3188506" y="2011407"/>
                  </a:lnTo>
                  <a:lnTo>
                    <a:pt x="3189458" y="2012675"/>
                  </a:lnTo>
                  <a:lnTo>
                    <a:pt x="3191045" y="2013626"/>
                  </a:lnTo>
                  <a:lnTo>
                    <a:pt x="3192949" y="2014577"/>
                  </a:lnTo>
                  <a:lnTo>
                    <a:pt x="3194854" y="2015528"/>
                  </a:lnTo>
                  <a:lnTo>
                    <a:pt x="3197710" y="2015845"/>
                  </a:lnTo>
                  <a:lnTo>
                    <a:pt x="3200250" y="2016162"/>
                  </a:lnTo>
                  <a:lnTo>
                    <a:pt x="3203106" y="2016479"/>
                  </a:lnTo>
                  <a:lnTo>
                    <a:pt x="3254843" y="2016479"/>
                  </a:lnTo>
                  <a:lnTo>
                    <a:pt x="3258017" y="2016162"/>
                  </a:lnTo>
                  <a:lnTo>
                    <a:pt x="3260556" y="2015845"/>
                  </a:lnTo>
                  <a:lnTo>
                    <a:pt x="3263413" y="2015528"/>
                  </a:lnTo>
                  <a:lnTo>
                    <a:pt x="3265317" y="2014577"/>
                  </a:lnTo>
                  <a:lnTo>
                    <a:pt x="3267539" y="2013626"/>
                  </a:lnTo>
                  <a:lnTo>
                    <a:pt x="3269126" y="2012675"/>
                  </a:lnTo>
                  <a:lnTo>
                    <a:pt x="3269761" y="2011407"/>
                  </a:lnTo>
                  <a:lnTo>
                    <a:pt x="3270078" y="2009823"/>
                  </a:lnTo>
                  <a:lnTo>
                    <a:pt x="3270078" y="1988587"/>
                  </a:lnTo>
                  <a:lnTo>
                    <a:pt x="3286265" y="1987636"/>
                  </a:lnTo>
                  <a:lnTo>
                    <a:pt x="3302136" y="1986369"/>
                  </a:lnTo>
                  <a:lnTo>
                    <a:pt x="3317371" y="1984467"/>
                  </a:lnTo>
                  <a:lnTo>
                    <a:pt x="3331971" y="1981931"/>
                  </a:lnTo>
                  <a:lnTo>
                    <a:pt x="3345937" y="1979079"/>
                  </a:lnTo>
                  <a:lnTo>
                    <a:pt x="3358950" y="1976543"/>
                  </a:lnTo>
                  <a:lnTo>
                    <a:pt x="3370694" y="1973057"/>
                  </a:lnTo>
                  <a:lnTo>
                    <a:pt x="3381486" y="1968937"/>
                  </a:lnTo>
                  <a:lnTo>
                    <a:pt x="3390056" y="1965450"/>
                  </a:lnTo>
                  <a:lnTo>
                    <a:pt x="3398308" y="1961964"/>
                  </a:lnTo>
                  <a:lnTo>
                    <a:pt x="3405291" y="1957843"/>
                  </a:lnTo>
                  <a:lnTo>
                    <a:pt x="3411956" y="1953723"/>
                  </a:lnTo>
                  <a:lnTo>
                    <a:pt x="3417670" y="1949286"/>
                  </a:lnTo>
                  <a:lnTo>
                    <a:pt x="3422748" y="1944849"/>
                  </a:lnTo>
                  <a:lnTo>
                    <a:pt x="3427192" y="1940094"/>
                  </a:lnTo>
                  <a:lnTo>
                    <a:pt x="3430683" y="1935657"/>
                  </a:lnTo>
                  <a:lnTo>
                    <a:pt x="3433540" y="1930903"/>
                  </a:lnTo>
                  <a:lnTo>
                    <a:pt x="3435444" y="1926149"/>
                  </a:lnTo>
                  <a:lnTo>
                    <a:pt x="3436396" y="1921078"/>
                  </a:lnTo>
                  <a:lnTo>
                    <a:pt x="3437031" y="1916323"/>
                  </a:lnTo>
                  <a:lnTo>
                    <a:pt x="3436079" y="1910935"/>
                  </a:lnTo>
                  <a:lnTo>
                    <a:pt x="3434492" y="1905864"/>
                  </a:lnTo>
                  <a:lnTo>
                    <a:pt x="3432270" y="1901110"/>
                  </a:lnTo>
                  <a:lnTo>
                    <a:pt x="3429096" y="1896039"/>
                  </a:lnTo>
                  <a:lnTo>
                    <a:pt x="3426557" y="1893820"/>
                  </a:lnTo>
                  <a:lnTo>
                    <a:pt x="3424335" y="1890968"/>
                  </a:lnTo>
                  <a:lnTo>
                    <a:pt x="3418304" y="1886530"/>
                  </a:lnTo>
                  <a:lnTo>
                    <a:pt x="3411639" y="1882093"/>
                  </a:lnTo>
                  <a:lnTo>
                    <a:pt x="3404339" y="1877973"/>
                  </a:lnTo>
                  <a:lnTo>
                    <a:pt x="3395451" y="1874169"/>
                  </a:lnTo>
                  <a:lnTo>
                    <a:pt x="3385929" y="1870683"/>
                  </a:lnTo>
                  <a:lnTo>
                    <a:pt x="3375772" y="1866880"/>
                  </a:lnTo>
                  <a:lnTo>
                    <a:pt x="3365298" y="1863710"/>
                  </a:lnTo>
                  <a:lnTo>
                    <a:pt x="3354189" y="1860541"/>
                  </a:lnTo>
                  <a:lnTo>
                    <a:pt x="3342763" y="1858005"/>
                  </a:lnTo>
                  <a:lnTo>
                    <a:pt x="3318640" y="1852300"/>
                  </a:lnTo>
                  <a:lnTo>
                    <a:pt x="3294200" y="1847546"/>
                  </a:lnTo>
                  <a:lnTo>
                    <a:pt x="3270078" y="1843426"/>
                  </a:lnTo>
                  <a:lnTo>
                    <a:pt x="3270078" y="1752779"/>
                  </a:lnTo>
                  <a:lnTo>
                    <a:pt x="3291026" y="1755631"/>
                  </a:lnTo>
                  <a:lnTo>
                    <a:pt x="3298961" y="1756582"/>
                  </a:lnTo>
                  <a:lnTo>
                    <a:pt x="3306896" y="1758801"/>
                  </a:lnTo>
                  <a:lnTo>
                    <a:pt x="3323719" y="1762921"/>
                  </a:lnTo>
                  <a:lnTo>
                    <a:pt x="3339589" y="1767992"/>
                  </a:lnTo>
                  <a:lnTo>
                    <a:pt x="3352920" y="1772746"/>
                  </a:lnTo>
                  <a:lnTo>
                    <a:pt x="3360537" y="1775599"/>
                  </a:lnTo>
                  <a:lnTo>
                    <a:pt x="3363076" y="1777184"/>
                  </a:lnTo>
                  <a:lnTo>
                    <a:pt x="3367203" y="1779402"/>
                  </a:lnTo>
                  <a:lnTo>
                    <a:pt x="3369424" y="1780670"/>
                  </a:lnTo>
                  <a:lnTo>
                    <a:pt x="3371964" y="1781938"/>
                  </a:lnTo>
                  <a:lnTo>
                    <a:pt x="3374186" y="1783206"/>
                  </a:lnTo>
                  <a:lnTo>
                    <a:pt x="3377042" y="1783523"/>
                  </a:lnTo>
                  <a:lnTo>
                    <a:pt x="3383390" y="1784157"/>
                  </a:lnTo>
                  <a:lnTo>
                    <a:pt x="3389738" y="1784790"/>
                  </a:lnTo>
                  <a:lnTo>
                    <a:pt x="3396404" y="1784157"/>
                  </a:lnTo>
                  <a:lnTo>
                    <a:pt x="3403069" y="1783206"/>
                  </a:lnTo>
                  <a:lnTo>
                    <a:pt x="3409417" y="1781621"/>
                  </a:lnTo>
                  <a:lnTo>
                    <a:pt x="3415765" y="1779402"/>
                  </a:lnTo>
                  <a:lnTo>
                    <a:pt x="3421478" y="1777184"/>
                  </a:lnTo>
                  <a:lnTo>
                    <a:pt x="3426557" y="1774965"/>
                  </a:lnTo>
                  <a:lnTo>
                    <a:pt x="3430683" y="1772113"/>
                  </a:lnTo>
                  <a:lnTo>
                    <a:pt x="3434174" y="1769260"/>
                  </a:lnTo>
                  <a:lnTo>
                    <a:pt x="3435127" y="1767675"/>
                  </a:lnTo>
                  <a:lnTo>
                    <a:pt x="3436079" y="1766091"/>
                  </a:lnTo>
                  <a:lnTo>
                    <a:pt x="3436396" y="1765140"/>
                  </a:lnTo>
                  <a:lnTo>
                    <a:pt x="3436396" y="1763555"/>
                  </a:lnTo>
                  <a:lnTo>
                    <a:pt x="3436079" y="1761970"/>
                  </a:lnTo>
                  <a:lnTo>
                    <a:pt x="3435761" y="1760702"/>
                  </a:lnTo>
                  <a:lnTo>
                    <a:pt x="3434492" y="1759118"/>
                  </a:lnTo>
                  <a:lnTo>
                    <a:pt x="3432905" y="1757850"/>
                  </a:lnTo>
                  <a:lnTo>
                    <a:pt x="3428144" y="1754997"/>
                  </a:lnTo>
                  <a:lnTo>
                    <a:pt x="3423065" y="1752145"/>
                  </a:lnTo>
                  <a:lnTo>
                    <a:pt x="3417352" y="1749292"/>
                  </a:lnTo>
                  <a:lnTo>
                    <a:pt x="3410369" y="1746440"/>
                  </a:lnTo>
                  <a:lnTo>
                    <a:pt x="3403386" y="1743587"/>
                  </a:lnTo>
                  <a:lnTo>
                    <a:pt x="3396404" y="1741369"/>
                  </a:lnTo>
                  <a:lnTo>
                    <a:pt x="3380534" y="1736614"/>
                  </a:lnTo>
                  <a:lnTo>
                    <a:pt x="3363711" y="1732177"/>
                  </a:lnTo>
                  <a:lnTo>
                    <a:pt x="3346572" y="1728374"/>
                  </a:lnTo>
                  <a:lnTo>
                    <a:pt x="3329749" y="1725204"/>
                  </a:lnTo>
                  <a:lnTo>
                    <a:pt x="3313562" y="1723303"/>
                  </a:lnTo>
                  <a:lnTo>
                    <a:pt x="3292296" y="1720767"/>
                  </a:lnTo>
                  <a:lnTo>
                    <a:pt x="3270078" y="1719182"/>
                  </a:lnTo>
                  <a:lnTo>
                    <a:pt x="3270078" y="1699532"/>
                  </a:lnTo>
                  <a:lnTo>
                    <a:pt x="3269761" y="1698581"/>
                  </a:lnTo>
                  <a:lnTo>
                    <a:pt x="3269126" y="1697313"/>
                  </a:lnTo>
                  <a:lnTo>
                    <a:pt x="3267539" y="1696045"/>
                  </a:lnTo>
                  <a:lnTo>
                    <a:pt x="3265317" y="1694778"/>
                  </a:lnTo>
                  <a:lnTo>
                    <a:pt x="3263413" y="1694144"/>
                  </a:lnTo>
                  <a:lnTo>
                    <a:pt x="3260556" y="1693827"/>
                  </a:lnTo>
                  <a:lnTo>
                    <a:pt x="3258017" y="1693193"/>
                  </a:lnTo>
                  <a:lnTo>
                    <a:pt x="3254843" y="1692876"/>
                  </a:lnTo>
                  <a:lnTo>
                    <a:pt x="3203106" y="1692876"/>
                  </a:lnTo>
                  <a:close/>
                  <a:moveTo>
                    <a:pt x="3225959" y="1673225"/>
                  </a:moveTo>
                  <a:lnTo>
                    <a:pt x="3251986" y="1673542"/>
                  </a:lnTo>
                  <a:lnTo>
                    <a:pt x="3278013" y="1674493"/>
                  </a:lnTo>
                  <a:lnTo>
                    <a:pt x="3303722" y="1675444"/>
                  </a:lnTo>
                  <a:lnTo>
                    <a:pt x="3328480" y="1677028"/>
                  </a:lnTo>
                  <a:lnTo>
                    <a:pt x="3353237" y="1679247"/>
                  </a:lnTo>
                  <a:lnTo>
                    <a:pt x="3377360" y="1681466"/>
                  </a:lnTo>
                  <a:lnTo>
                    <a:pt x="3401165" y="1684318"/>
                  </a:lnTo>
                  <a:lnTo>
                    <a:pt x="3424335" y="1687805"/>
                  </a:lnTo>
                  <a:lnTo>
                    <a:pt x="3446870" y="1691291"/>
                  </a:lnTo>
                  <a:lnTo>
                    <a:pt x="3468771" y="1695411"/>
                  </a:lnTo>
                  <a:lnTo>
                    <a:pt x="3490037" y="1699532"/>
                  </a:lnTo>
                  <a:lnTo>
                    <a:pt x="3510668" y="1704286"/>
                  </a:lnTo>
                  <a:lnTo>
                    <a:pt x="3530664" y="1709357"/>
                  </a:lnTo>
                  <a:lnTo>
                    <a:pt x="3550026" y="1715062"/>
                  </a:lnTo>
                  <a:lnTo>
                    <a:pt x="3568752" y="1720450"/>
                  </a:lnTo>
                  <a:lnTo>
                    <a:pt x="3586527" y="1726789"/>
                  </a:lnTo>
                  <a:lnTo>
                    <a:pt x="3603349" y="1733128"/>
                  </a:lnTo>
                  <a:lnTo>
                    <a:pt x="3619219" y="1739467"/>
                  </a:lnTo>
                  <a:lnTo>
                    <a:pt x="3634454" y="1746440"/>
                  </a:lnTo>
                  <a:lnTo>
                    <a:pt x="3648738" y="1753413"/>
                  </a:lnTo>
                  <a:lnTo>
                    <a:pt x="3661751" y="1760702"/>
                  </a:lnTo>
                  <a:lnTo>
                    <a:pt x="3673812" y="1768626"/>
                  </a:lnTo>
                  <a:lnTo>
                    <a:pt x="3685239" y="1776550"/>
                  </a:lnTo>
                  <a:lnTo>
                    <a:pt x="3695713" y="1784157"/>
                  </a:lnTo>
                  <a:lnTo>
                    <a:pt x="3704600" y="1792397"/>
                  </a:lnTo>
                  <a:lnTo>
                    <a:pt x="3708726" y="1796834"/>
                  </a:lnTo>
                  <a:lnTo>
                    <a:pt x="3712535" y="1800955"/>
                  </a:lnTo>
                  <a:lnTo>
                    <a:pt x="3716027" y="1805075"/>
                  </a:lnTo>
                  <a:lnTo>
                    <a:pt x="3719518" y="1809512"/>
                  </a:lnTo>
                  <a:lnTo>
                    <a:pt x="3722375" y="1813950"/>
                  </a:lnTo>
                  <a:lnTo>
                    <a:pt x="3725231" y="1818704"/>
                  </a:lnTo>
                  <a:lnTo>
                    <a:pt x="3727453" y="1822824"/>
                  </a:lnTo>
                  <a:lnTo>
                    <a:pt x="3729357" y="1827261"/>
                  </a:lnTo>
                  <a:lnTo>
                    <a:pt x="3731579" y="1832015"/>
                  </a:lnTo>
                  <a:lnTo>
                    <a:pt x="3733166" y="1836136"/>
                  </a:lnTo>
                  <a:lnTo>
                    <a:pt x="3733801" y="1840890"/>
                  </a:lnTo>
                  <a:lnTo>
                    <a:pt x="3735071" y="1845644"/>
                  </a:lnTo>
                  <a:lnTo>
                    <a:pt x="3735388" y="1850081"/>
                  </a:lnTo>
                  <a:lnTo>
                    <a:pt x="3735388" y="1854836"/>
                  </a:lnTo>
                  <a:lnTo>
                    <a:pt x="3735388" y="1859590"/>
                  </a:lnTo>
                  <a:lnTo>
                    <a:pt x="3735071" y="1864344"/>
                  </a:lnTo>
                  <a:lnTo>
                    <a:pt x="3733801" y="1869098"/>
                  </a:lnTo>
                  <a:lnTo>
                    <a:pt x="3733166" y="1873219"/>
                  </a:lnTo>
                  <a:lnTo>
                    <a:pt x="3731579" y="1877973"/>
                  </a:lnTo>
                  <a:lnTo>
                    <a:pt x="3729357" y="1882727"/>
                  </a:lnTo>
                  <a:lnTo>
                    <a:pt x="3727453" y="1887164"/>
                  </a:lnTo>
                  <a:lnTo>
                    <a:pt x="3725231" y="1891285"/>
                  </a:lnTo>
                  <a:lnTo>
                    <a:pt x="3722375" y="1895722"/>
                  </a:lnTo>
                  <a:lnTo>
                    <a:pt x="3719518" y="1900476"/>
                  </a:lnTo>
                  <a:lnTo>
                    <a:pt x="3716027" y="1904913"/>
                  </a:lnTo>
                  <a:lnTo>
                    <a:pt x="3712535" y="1908717"/>
                  </a:lnTo>
                  <a:lnTo>
                    <a:pt x="3708726" y="1913154"/>
                  </a:lnTo>
                  <a:lnTo>
                    <a:pt x="3704600" y="1917274"/>
                  </a:lnTo>
                  <a:lnTo>
                    <a:pt x="3695713" y="1925515"/>
                  </a:lnTo>
                  <a:lnTo>
                    <a:pt x="3685239" y="1933438"/>
                  </a:lnTo>
                  <a:lnTo>
                    <a:pt x="3673812" y="1941362"/>
                  </a:lnTo>
                  <a:lnTo>
                    <a:pt x="3661751" y="1948969"/>
                  </a:lnTo>
                  <a:lnTo>
                    <a:pt x="3648738" y="1956259"/>
                  </a:lnTo>
                  <a:lnTo>
                    <a:pt x="3634454" y="1963548"/>
                  </a:lnTo>
                  <a:lnTo>
                    <a:pt x="3619219" y="1970521"/>
                  </a:lnTo>
                  <a:lnTo>
                    <a:pt x="3603349" y="1976860"/>
                  </a:lnTo>
                  <a:lnTo>
                    <a:pt x="3586527" y="1983199"/>
                  </a:lnTo>
                  <a:lnTo>
                    <a:pt x="3568752" y="1989538"/>
                  </a:lnTo>
                  <a:lnTo>
                    <a:pt x="3550026" y="1994926"/>
                  </a:lnTo>
                  <a:lnTo>
                    <a:pt x="3530664" y="2000631"/>
                  </a:lnTo>
                  <a:lnTo>
                    <a:pt x="3510668" y="2005702"/>
                  </a:lnTo>
                  <a:lnTo>
                    <a:pt x="3490037" y="2010457"/>
                  </a:lnTo>
                  <a:lnTo>
                    <a:pt x="3468771" y="2014577"/>
                  </a:lnTo>
                  <a:lnTo>
                    <a:pt x="3446870" y="2018697"/>
                  </a:lnTo>
                  <a:lnTo>
                    <a:pt x="3424335" y="2022184"/>
                  </a:lnTo>
                  <a:lnTo>
                    <a:pt x="3401165" y="2025670"/>
                  </a:lnTo>
                  <a:lnTo>
                    <a:pt x="3377360" y="2028523"/>
                  </a:lnTo>
                  <a:lnTo>
                    <a:pt x="3353237" y="2030741"/>
                  </a:lnTo>
                  <a:lnTo>
                    <a:pt x="3328480" y="2032643"/>
                  </a:lnTo>
                  <a:lnTo>
                    <a:pt x="3303722" y="2034228"/>
                  </a:lnTo>
                  <a:lnTo>
                    <a:pt x="3278013" y="2035495"/>
                  </a:lnTo>
                  <a:lnTo>
                    <a:pt x="3251986" y="2036446"/>
                  </a:lnTo>
                  <a:lnTo>
                    <a:pt x="3225959" y="2036763"/>
                  </a:lnTo>
                  <a:lnTo>
                    <a:pt x="3199615" y="2036446"/>
                  </a:lnTo>
                  <a:lnTo>
                    <a:pt x="3173905" y="2035495"/>
                  </a:lnTo>
                  <a:lnTo>
                    <a:pt x="3148196" y="2034228"/>
                  </a:lnTo>
                  <a:lnTo>
                    <a:pt x="3123121" y="2032643"/>
                  </a:lnTo>
                  <a:lnTo>
                    <a:pt x="3098681" y="2030741"/>
                  </a:lnTo>
                  <a:lnTo>
                    <a:pt x="3074241" y="2028523"/>
                  </a:lnTo>
                  <a:lnTo>
                    <a:pt x="3050436" y="2025670"/>
                  </a:lnTo>
                  <a:lnTo>
                    <a:pt x="3027584" y="2022184"/>
                  </a:lnTo>
                  <a:lnTo>
                    <a:pt x="3004731" y="2018697"/>
                  </a:lnTo>
                  <a:lnTo>
                    <a:pt x="2983147" y="2014577"/>
                  </a:lnTo>
                  <a:lnTo>
                    <a:pt x="2961564" y="2010457"/>
                  </a:lnTo>
                  <a:lnTo>
                    <a:pt x="2940933" y="2005702"/>
                  </a:lnTo>
                  <a:lnTo>
                    <a:pt x="2920937" y="2000631"/>
                  </a:lnTo>
                  <a:lnTo>
                    <a:pt x="2901575" y="1994926"/>
                  </a:lnTo>
                  <a:lnTo>
                    <a:pt x="2883483" y="1989538"/>
                  </a:lnTo>
                  <a:lnTo>
                    <a:pt x="2865709" y="1983199"/>
                  </a:lnTo>
                  <a:lnTo>
                    <a:pt x="2848569" y="1976860"/>
                  </a:lnTo>
                  <a:lnTo>
                    <a:pt x="2832382" y="1970521"/>
                  </a:lnTo>
                  <a:lnTo>
                    <a:pt x="2817464" y="1963548"/>
                  </a:lnTo>
                  <a:lnTo>
                    <a:pt x="2803181" y="1956259"/>
                  </a:lnTo>
                  <a:lnTo>
                    <a:pt x="2789850" y="1948969"/>
                  </a:lnTo>
                  <a:lnTo>
                    <a:pt x="2777789" y="1941362"/>
                  </a:lnTo>
                  <a:lnTo>
                    <a:pt x="2766362" y="1933438"/>
                  </a:lnTo>
                  <a:lnTo>
                    <a:pt x="2755888" y="1925515"/>
                  </a:lnTo>
                  <a:lnTo>
                    <a:pt x="2747001" y="1917274"/>
                  </a:lnTo>
                  <a:lnTo>
                    <a:pt x="2742875" y="1913154"/>
                  </a:lnTo>
                  <a:lnTo>
                    <a:pt x="2739066" y="1908717"/>
                  </a:lnTo>
                  <a:lnTo>
                    <a:pt x="2735574" y="1904913"/>
                  </a:lnTo>
                  <a:lnTo>
                    <a:pt x="2732400" y="1900476"/>
                  </a:lnTo>
                  <a:lnTo>
                    <a:pt x="2729226" y="1895722"/>
                  </a:lnTo>
                  <a:lnTo>
                    <a:pt x="2726370" y="1891285"/>
                  </a:lnTo>
                  <a:lnTo>
                    <a:pt x="2724148" y="1887164"/>
                  </a:lnTo>
                  <a:lnTo>
                    <a:pt x="2722244" y="1882727"/>
                  </a:lnTo>
                  <a:lnTo>
                    <a:pt x="2720022" y="1877973"/>
                  </a:lnTo>
                  <a:lnTo>
                    <a:pt x="2718435" y="1873219"/>
                  </a:lnTo>
                  <a:lnTo>
                    <a:pt x="2717800" y="1869098"/>
                  </a:lnTo>
                  <a:lnTo>
                    <a:pt x="2716530" y="1864344"/>
                  </a:lnTo>
                  <a:lnTo>
                    <a:pt x="2716213" y="1859590"/>
                  </a:lnTo>
                  <a:lnTo>
                    <a:pt x="2716213" y="1854836"/>
                  </a:lnTo>
                  <a:lnTo>
                    <a:pt x="2716213" y="1850081"/>
                  </a:lnTo>
                  <a:lnTo>
                    <a:pt x="2716530" y="1845644"/>
                  </a:lnTo>
                  <a:lnTo>
                    <a:pt x="2717800" y="1840890"/>
                  </a:lnTo>
                  <a:lnTo>
                    <a:pt x="2718435" y="1836136"/>
                  </a:lnTo>
                  <a:lnTo>
                    <a:pt x="2720022" y="1832015"/>
                  </a:lnTo>
                  <a:lnTo>
                    <a:pt x="2722244" y="1827261"/>
                  </a:lnTo>
                  <a:lnTo>
                    <a:pt x="2724148" y="1822824"/>
                  </a:lnTo>
                  <a:lnTo>
                    <a:pt x="2726370" y="1818704"/>
                  </a:lnTo>
                  <a:lnTo>
                    <a:pt x="2729226" y="1813950"/>
                  </a:lnTo>
                  <a:lnTo>
                    <a:pt x="2732400" y="1809512"/>
                  </a:lnTo>
                  <a:lnTo>
                    <a:pt x="2735574" y="1805075"/>
                  </a:lnTo>
                  <a:lnTo>
                    <a:pt x="2739066" y="1800955"/>
                  </a:lnTo>
                  <a:lnTo>
                    <a:pt x="2742875" y="1796834"/>
                  </a:lnTo>
                  <a:lnTo>
                    <a:pt x="2747001" y="1792397"/>
                  </a:lnTo>
                  <a:lnTo>
                    <a:pt x="2755888" y="1784157"/>
                  </a:lnTo>
                  <a:lnTo>
                    <a:pt x="2766362" y="1776550"/>
                  </a:lnTo>
                  <a:lnTo>
                    <a:pt x="2777789" y="1768626"/>
                  </a:lnTo>
                  <a:lnTo>
                    <a:pt x="2789850" y="1760702"/>
                  </a:lnTo>
                  <a:lnTo>
                    <a:pt x="2803181" y="1753413"/>
                  </a:lnTo>
                  <a:lnTo>
                    <a:pt x="2817464" y="1746440"/>
                  </a:lnTo>
                  <a:lnTo>
                    <a:pt x="2832382" y="1739467"/>
                  </a:lnTo>
                  <a:lnTo>
                    <a:pt x="2848569" y="1733128"/>
                  </a:lnTo>
                  <a:lnTo>
                    <a:pt x="2865709" y="1726789"/>
                  </a:lnTo>
                  <a:lnTo>
                    <a:pt x="2883483" y="1720450"/>
                  </a:lnTo>
                  <a:lnTo>
                    <a:pt x="2901575" y="1715062"/>
                  </a:lnTo>
                  <a:lnTo>
                    <a:pt x="2920937" y="1709357"/>
                  </a:lnTo>
                  <a:lnTo>
                    <a:pt x="2940933" y="1704286"/>
                  </a:lnTo>
                  <a:lnTo>
                    <a:pt x="2961564" y="1699532"/>
                  </a:lnTo>
                  <a:lnTo>
                    <a:pt x="2983147" y="1695411"/>
                  </a:lnTo>
                  <a:lnTo>
                    <a:pt x="3004731" y="1691291"/>
                  </a:lnTo>
                  <a:lnTo>
                    <a:pt x="3027584" y="1687805"/>
                  </a:lnTo>
                  <a:lnTo>
                    <a:pt x="3050436" y="1684318"/>
                  </a:lnTo>
                  <a:lnTo>
                    <a:pt x="3074241" y="1681466"/>
                  </a:lnTo>
                  <a:lnTo>
                    <a:pt x="3098681" y="1679247"/>
                  </a:lnTo>
                  <a:lnTo>
                    <a:pt x="3123121" y="1677028"/>
                  </a:lnTo>
                  <a:lnTo>
                    <a:pt x="3148196" y="1675444"/>
                  </a:lnTo>
                  <a:lnTo>
                    <a:pt x="3173905" y="1674493"/>
                  </a:lnTo>
                  <a:lnTo>
                    <a:pt x="3199615" y="1673542"/>
                  </a:lnTo>
                  <a:lnTo>
                    <a:pt x="3225959" y="1673225"/>
                  </a:lnTo>
                  <a:close/>
                  <a:moveTo>
                    <a:pt x="3454389" y="0"/>
                  </a:moveTo>
                  <a:lnTo>
                    <a:pt x="3461374" y="0"/>
                  </a:lnTo>
                  <a:lnTo>
                    <a:pt x="3468995" y="635"/>
                  </a:lnTo>
                  <a:lnTo>
                    <a:pt x="3475981" y="1587"/>
                  </a:lnTo>
                  <a:lnTo>
                    <a:pt x="3482966" y="3174"/>
                  </a:lnTo>
                  <a:lnTo>
                    <a:pt x="3490270" y="5079"/>
                  </a:lnTo>
                  <a:lnTo>
                    <a:pt x="3497255" y="7300"/>
                  </a:lnTo>
                  <a:lnTo>
                    <a:pt x="3503923" y="9839"/>
                  </a:lnTo>
                  <a:lnTo>
                    <a:pt x="3510591" y="13013"/>
                  </a:lnTo>
                  <a:lnTo>
                    <a:pt x="3517259" y="16505"/>
                  </a:lnTo>
                  <a:lnTo>
                    <a:pt x="3523610" y="20314"/>
                  </a:lnTo>
                  <a:lnTo>
                    <a:pt x="3529643" y="24757"/>
                  </a:lnTo>
                  <a:lnTo>
                    <a:pt x="3535676" y="29518"/>
                  </a:lnTo>
                  <a:lnTo>
                    <a:pt x="3541074" y="34596"/>
                  </a:lnTo>
                  <a:lnTo>
                    <a:pt x="3546472" y="39992"/>
                  </a:lnTo>
                  <a:lnTo>
                    <a:pt x="3551235" y="45705"/>
                  </a:lnTo>
                  <a:lnTo>
                    <a:pt x="3555998" y="51418"/>
                  </a:lnTo>
                  <a:lnTo>
                    <a:pt x="3560443" y="57766"/>
                  </a:lnTo>
                  <a:lnTo>
                    <a:pt x="3564254" y="64113"/>
                  </a:lnTo>
                  <a:lnTo>
                    <a:pt x="3567746" y="70779"/>
                  </a:lnTo>
                  <a:lnTo>
                    <a:pt x="3570922" y="77444"/>
                  </a:lnTo>
                  <a:lnTo>
                    <a:pt x="3573462" y="84109"/>
                  </a:lnTo>
                  <a:lnTo>
                    <a:pt x="3575684" y="91410"/>
                  </a:lnTo>
                  <a:lnTo>
                    <a:pt x="3577590" y="98709"/>
                  </a:lnTo>
                  <a:lnTo>
                    <a:pt x="3579177" y="106009"/>
                  </a:lnTo>
                  <a:lnTo>
                    <a:pt x="3580448" y="113309"/>
                  </a:lnTo>
                  <a:lnTo>
                    <a:pt x="3580765" y="120927"/>
                  </a:lnTo>
                  <a:lnTo>
                    <a:pt x="3581400" y="128544"/>
                  </a:lnTo>
                  <a:lnTo>
                    <a:pt x="3580765" y="136162"/>
                  </a:lnTo>
                  <a:lnTo>
                    <a:pt x="3530913" y="1012801"/>
                  </a:lnTo>
                  <a:lnTo>
                    <a:pt x="3529960" y="1019149"/>
                  </a:lnTo>
                  <a:lnTo>
                    <a:pt x="3529326" y="1025814"/>
                  </a:lnTo>
                  <a:lnTo>
                    <a:pt x="3528055" y="1032162"/>
                  </a:lnTo>
                  <a:lnTo>
                    <a:pt x="3526785" y="1038510"/>
                  </a:lnTo>
                  <a:lnTo>
                    <a:pt x="3524880" y="1044541"/>
                  </a:lnTo>
                  <a:lnTo>
                    <a:pt x="3522975" y="1050254"/>
                  </a:lnTo>
                  <a:lnTo>
                    <a:pt x="3520434" y="1056284"/>
                  </a:lnTo>
                  <a:lnTo>
                    <a:pt x="3518212" y="1062315"/>
                  </a:lnTo>
                  <a:lnTo>
                    <a:pt x="3515354" y="1067710"/>
                  </a:lnTo>
                  <a:lnTo>
                    <a:pt x="3512179" y="1072789"/>
                  </a:lnTo>
                  <a:lnTo>
                    <a:pt x="3508686" y="1077867"/>
                  </a:lnTo>
                  <a:lnTo>
                    <a:pt x="3505193" y="1083263"/>
                  </a:lnTo>
                  <a:lnTo>
                    <a:pt x="3501700" y="1087706"/>
                  </a:lnTo>
                  <a:lnTo>
                    <a:pt x="3497572" y="1092467"/>
                  </a:lnTo>
                  <a:lnTo>
                    <a:pt x="3493445" y="1096910"/>
                  </a:lnTo>
                  <a:lnTo>
                    <a:pt x="3488999" y="1101354"/>
                  </a:lnTo>
                  <a:lnTo>
                    <a:pt x="3484554" y="1105163"/>
                  </a:lnTo>
                  <a:lnTo>
                    <a:pt x="3479791" y="1108654"/>
                  </a:lnTo>
                  <a:lnTo>
                    <a:pt x="3474710" y="1112463"/>
                  </a:lnTo>
                  <a:lnTo>
                    <a:pt x="3469630" y="1115319"/>
                  </a:lnTo>
                  <a:lnTo>
                    <a:pt x="3464550" y="1118493"/>
                  </a:lnTo>
                  <a:lnTo>
                    <a:pt x="3459152" y="1121350"/>
                  </a:lnTo>
                  <a:lnTo>
                    <a:pt x="3453436" y="1123889"/>
                  </a:lnTo>
                  <a:lnTo>
                    <a:pt x="3448038" y="1126111"/>
                  </a:lnTo>
                  <a:lnTo>
                    <a:pt x="3442005" y="1128015"/>
                  </a:lnTo>
                  <a:lnTo>
                    <a:pt x="3435972" y="1129602"/>
                  </a:lnTo>
                  <a:lnTo>
                    <a:pt x="3430256" y="1130871"/>
                  </a:lnTo>
                  <a:lnTo>
                    <a:pt x="3423906" y="1132141"/>
                  </a:lnTo>
                  <a:lnTo>
                    <a:pt x="3417873" y="1132776"/>
                  </a:lnTo>
                  <a:lnTo>
                    <a:pt x="3411522" y="1133093"/>
                  </a:lnTo>
                  <a:lnTo>
                    <a:pt x="3405490" y="1133093"/>
                  </a:lnTo>
                  <a:lnTo>
                    <a:pt x="3398504" y="1132776"/>
                  </a:lnTo>
                  <a:lnTo>
                    <a:pt x="3392471" y="1132458"/>
                  </a:lnTo>
                  <a:lnTo>
                    <a:pt x="3386120" y="1131189"/>
                  </a:lnTo>
                  <a:lnTo>
                    <a:pt x="3379770" y="1129919"/>
                  </a:lnTo>
                  <a:lnTo>
                    <a:pt x="3373736" y="1128332"/>
                  </a:lnTo>
                  <a:lnTo>
                    <a:pt x="3368021" y="1126745"/>
                  </a:lnTo>
                  <a:lnTo>
                    <a:pt x="3361988" y="1124524"/>
                  </a:lnTo>
                  <a:lnTo>
                    <a:pt x="3356590" y="1122302"/>
                  </a:lnTo>
                  <a:lnTo>
                    <a:pt x="3350874" y="1119763"/>
                  </a:lnTo>
                  <a:lnTo>
                    <a:pt x="3345476" y="1116589"/>
                  </a:lnTo>
                  <a:lnTo>
                    <a:pt x="3340396" y="1113415"/>
                  </a:lnTo>
                  <a:lnTo>
                    <a:pt x="3334998" y="1109924"/>
                  </a:lnTo>
                  <a:lnTo>
                    <a:pt x="3330553" y="1106432"/>
                  </a:lnTo>
                  <a:lnTo>
                    <a:pt x="3325790" y="1102306"/>
                  </a:lnTo>
                  <a:lnTo>
                    <a:pt x="3321344" y="1098497"/>
                  </a:lnTo>
                  <a:lnTo>
                    <a:pt x="3316899" y="1094054"/>
                  </a:lnTo>
                  <a:lnTo>
                    <a:pt x="3312771" y="1089293"/>
                  </a:lnTo>
                  <a:lnTo>
                    <a:pt x="3308961" y="1084849"/>
                  </a:lnTo>
                  <a:lnTo>
                    <a:pt x="3305150" y="1080089"/>
                  </a:lnTo>
                  <a:lnTo>
                    <a:pt x="3301975" y="1074693"/>
                  </a:lnTo>
                  <a:lnTo>
                    <a:pt x="3298482" y="1069615"/>
                  </a:lnTo>
                  <a:lnTo>
                    <a:pt x="3295625" y="1064219"/>
                  </a:lnTo>
                  <a:lnTo>
                    <a:pt x="3293084" y="1058823"/>
                  </a:lnTo>
                  <a:lnTo>
                    <a:pt x="3290544" y="1053110"/>
                  </a:lnTo>
                  <a:lnTo>
                    <a:pt x="3288639" y="1047397"/>
                  </a:lnTo>
                  <a:lnTo>
                    <a:pt x="3286734" y="1041367"/>
                  </a:lnTo>
                  <a:lnTo>
                    <a:pt x="3285146" y="1035019"/>
                  </a:lnTo>
                  <a:lnTo>
                    <a:pt x="3283558" y="1028988"/>
                  </a:lnTo>
                  <a:lnTo>
                    <a:pt x="3282606" y="1022640"/>
                  </a:lnTo>
                  <a:lnTo>
                    <a:pt x="3281971" y="1015975"/>
                  </a:lnTo>
                  <a:lnTo>
                    <a:pt x="3281654" y="1009627"/>
                  </a:lnTo>
                  <a:lnTo>
                    <a:pt x="3281018" y="1003597"/>
                  </a:lnTo>
                  <a:lnTo>
                    <a:pt x="3281654" y="996614"/>
                  </a:lnTo>
                  <a:lnTo>
                    <a:pt x="3306103" y="573529"/>
                  </a:lnTo>
                  <a:lnTo>
                    <a:pt x="3299118" y="568768"/>
                  </a:lnTo>
                  <a:lnTo>
                    <a:pt x="2057582" y="2162081"/>
                  </a:lnTo>
                  <a:lnTo>
                    <a:pt x="2052502" y="2168112"/>
                  </a:lnTo>
                  <a:lnTo>
                    <a:pt x="2047422" y="2173825"/>
                  </a:lnTo>
                  <a:lnTo>
                    <a:pt x="2042024" y="2178903"/>
                  </a:lnTo>
                  <a:lnTo>
                    <a:pt x="2036626" y="2183981"/>
                  </a:lnTo>
                  <a:lnTo>
                    <a:pt x="2030592" y="2188742"/>
                  </a:lnTo>
                  <a:lnTo>
                    <a:pt x="2024877" y="2193186"/>
                  </a:lnTo>
                  <a:lnTo>
                    <a:pt x="2018844" y="2197629"/>
                  </a:lnTo>
                  <a:lnTo>
                    <a:pt x="2012493" y="2201121"/>
                  </a:lnTo>
                  <a:lnTo>
                    <a:pt x="2006143" y="2204612"/>
                  </a:lnTo>
                  <a:lnTo>
                    <a:pt x="1999475" y="2207786"/>
                  </a:lnTo>
                  <a:lnTo>
                    <a:pt x="1992807" y="2210642"/>
                  </a:lnTo>
                  <a:lnTo>
                    <a:pt x="1986139" y="2213182"/>
                  </a:lnTo>
                  <a:lnTo>
                    <a:pt x="1979470" y="2215403"/>
                  </a:lnTo>
                  <a:lnTo>
                    <a:pt x="1972485" y="2217308"/>
                  </a:lnTo>
                  <a:lnTo>
                    <a:pt x="1965499" y="2218577"/>
                  </a:lnTo>
                  <a:lnTo>
                    <a:pt x="1958514" y="2219529"/>
                  </a:lnTo>
                  <a:lnTo>
                    <a:pt x="1951528" y="2220482"/>
                  </a:lnTo>
                  <a:lnTo>
                    <a:pt x="1944225" y="2221116"/>
                  </a:lnTo>
                  <a:lnTo>
                    <a:pt x="1937239" y="2221116"/>
                  </a:lnTo>
                  <a:lnTo>
                    <a:pt x="1929619" y="2221116"/>
                  </a:lnTo>
                  <a:lnTo>
                    <a:pt x="1922633" y="2220482"/>
                  </a:lnTo>
                  <a:lnTo>
                    <a:pt x="1915647" y="2219529"/>
                  </a:lnTo>
                  <a:lnTo>
                    <a:pt x="1908344" y="2218577"/>
                  </a:lnTo>
                  <a:lnTo>
                    <a:pt x="1901358" y="2216990"/>
                  </a:lnTo>
                  <a:lnTo>
                    <a:pt x="1894690" y="2214769"/>
                  </a:lnTo>
                  <a:lnTo>
                    <a:pt x="1887387" y="2212547"/>
                  </a:lnTo>
                  <a:lnTo>
                    <a:pt x="1880402" y="2210008"/>
                  </a:lnTo>
                  <a:lnTo>
                    <a:pt x="1873734" y="2207151"/>
                  </a:lnTo>
                  <a:lnTo>
                    <a:pt x="1867066" y="2203977"/>
                  </a:lnTo>
                  <a:lnTo>
                    <a:pt x="1860715" y="2199851"/>
                  </a:lnTo>
                  <a:lnTo>
                    <a:pt x="1854047" y="2196042"/>
                  </a:lnTo>
                  <a:lnTo>
                    <a:pt x="1847696" y="2191599"/>
                  </a:lnTo>
                  <a:lnTo>
                    <a:pt x="1229469" y="1731062"/>
                  </a:lnTo>
                  <a:lnTo>
                    <a:pt x="271487" y="2768937"/>
                  </a:lnTo>
                  <a:lnTo>
                    <a:pt x="266406" y="2774967"/>
                  </a:lnTo>
                  <a:lnTo>
                    <a:pt x="260691" y="2780680"/>
                  </a:lnTo>
                  <a:lnTo>
                    <a:pt x="254975" y="2785759"/>
                  </a:lnTo>
                  <a:lnTo>
                    <a:pt x="248942" y="2791154"/>
                  </a:lnTo>
                  <a:lnTo>
                    <a:pt x="242592" y="2795915"/>
                  </a:lnTo>
                  <a:lnTo>
                    <a:pt x="236241" y="2800041"/>
                  </a:lnTo>
                  <a:lnTo>
                    <a:pt x="230208" y="2804167"/>
                  </a:lnTo>
                  <a:lnTo>
                    <a:pt x="223223" y="2807659"/>
                  </a:lnTo>
                  <a:lnTo>
                    <a:pt x="216554" y="2810833"/>
                  </a:lnTo>
                  <a:lnTo>
                    <a:pt x="209886" y="2814007"/>
                  </a:lnTo>
                  <a:lnTo>
                    <a:pt x="202901" y="2816228"/>
                  </a:lnTo>
                  <a:lnTo>
                    <a:pt x="195915" y="2818767"/>
                  </a:lnTo>
                  <a:lnTo>
                    <a:pt x="188612" y="2820354"/>
                  </a:lnTo>
                  <a:lnTo>
                    <a:pt x="181309" y="2821941"/>
                  </a:lnTo>
                  <a:lnTo>
                    <a:pt x="174006" y="2822894"/>
                  </a:lnTo>
                  <a:lnTo>
                    <a:pt x="166703" y="2823846"/>
                  </a:lnTo>
                  <a:lnTo>
                    <a:pt x="159082" y="2824163"/>
                  </a:lnTo>
                  <a:lnTo>
                    <a:pt x="152096" y="2824163"/>
                  </a:lnTo>
                  <a:lnTo>
                    <a:pt x="144476" y="2823846"/>
                  </a:lnTo>
                  <a:lnTo>
                    <a:pt x="136855" y="2823528"/>
                  </a:lnTo>
                  <a:lnTo>
                    <a:pt x="129552" y="2822259"/>
                  </a:lnTo>
                  <a:lnTo>
                    <a:pt x="122249" y="2820672"/>
                  </a:lnTo>
                  <a:lnTo>
                    <a:pt x="114945" y="2819085"/>
                  </a:lnTo>
                  <a:lnTo>
                    <a:pt x="107642" y="2816546"/>
                  </a:lnTo>
                  <a:lnTo>
                    <a:pt x="100657" y="2814324"/>
                  </a:lnTo>
                  <a:lnTo>
                    <a:pt x="93671" y="2811467"/>
                  </a:lnTo>
                  <a:lnTo>
                    <a:pt x="87003" y="2807976"/>
                  </a:lnTo>
                  <a:lnTo>
                    <a:pt x="80335" y="2804485"/>
                  </a:lnTo>
                  <a:lnTo>
                    <a:pt x="73349" y="2800359"/>
                  </a:lnTo>
                  <a:lnTo>
                    <a:pt x="66681" y="2796233"/>
                  </a:lnTo>
                  <a:lnTo>
                    <a:pt x="60331" y="2791472"/>
                  </a:lnTo>
                  <a:lnTo>
                    <a:pt x="54298" y="2785759"/>
                  </a:lnTo>
                  <a:lnTo>
                    <a:pt x="48265" y="2780680"/>
                  </a:lnTo>
                  <a:lnTo>
                    <a:pt x="42867" y="2774967"/>
                  </a:lnTo>
                  <a:lnTo>
                    <a:pt x="37469" y="2768937"/>
                  </a:lnTo>
                  <a:lnTo>
                    <a:pt x="32388" y="2762906"/>
                  </a:lnTo>
                  <a:lnTo>
                    <a:pt x="28260" y="2756876"/>
                  </a:lnTo>
                  <a:lnTo>
                    <a:pt x="23815" y="2749893"/>
                  </a:lnTo>
                  <a:lnTo>
                    <a:pt x="19687" y="2743228"/>
                  </a:lnTo>
                  <a:lnTo>
                    <a:pt x="16194" y="2736563"/>
                  </a:lnTo>
                  <a:lnTo>
                    <a:pt x="13019" y="2729580"/>
                  </a:lnTo>
                  <a:lnTo>
                    <a:pt x="10479" y="2722280"/>
                  </a:lnTo>
                  <a:lnTo>
                    <a:pt x="7938" y="2715297"/>
                  </a:lnTo>
                  <a:lnTo>
                    <a:pt x="5716" y="2708315"/>
                  </a:lnTo>
                  <a:lnTo>
                    <a:pt x="3811" y="2700697"/>
                  </a:lnTo>
                  <a:lnTo>
                    <a:pt x="2540" y="2693080"/>
                  </a:lnTo>
                  <a:lnTo>
                    <a:pt x="1270" y="2685780"/>
                  </a:lnTo>
                  <a:lnTo>
                    <a:pt x="635" y="2678162"/>
                  </a:lnTo>
                  <a:lnTo>
                    <a:pt x="0" y="2670228"/>
                  </a:lnTo>
                  <a:lnTo>
                    <a:pt x="0" y="2662927"/>
                  </a:lnTo>
                  <a:lnTo>
                    <a:pt x="0" y="2655310"/>
                  </a:lnTo>
                  <a:lnTo>
                    <a:pt x="953" y="2648010"/>
                  </a:lnTo>
                  <a:lnTo>
                    <a:pt x="1588" y="2640075"/>
                  </a:lnTo>
                  <a:lnTo>
                    <a:pt x="3176" y="2632458"/>
                  </a:lnTo>
                  <a:lnTo>
                    <a:pt x="4763" y="2625158"/>
                  </a:lnTo>
                  <a:lnTo>
                    <a:pt x="6668" y="2617858"/>
                  </a:lnTo>
                  <a:lnTo>
                    <a:pt x="9526" y="2610558"/>
                  </a:lnTo>
                  <a:lnTo>
                    <a:pt x="12384" y="2603258"/>
                  </a:lnTo>
                  <a:lnTo>
                    <a:pt x="15559" y="2596275"/>
                  </a:lnTo>
                  <a:lnTo>
                    <a:pt x="19052" y="2588975"/>
                  </a:lnTo>
                  <a:lnTo>
                    <a:pt x="22545" y="2582310"/>
                  </a:lnTo>
                  <a:lnTo>
                    <a:pt x="26990" y="2575644"/>
                  </a:lnTo>
                  <a:lnTo>
                    <a:pt x="31753" y="2569297"/>
                  </a:lnTo>
                  <a:lnTo>
                    <a:pt x="36516" y="2562631"/>
                  </a:lnTo>
                  <a:lnTo>
                    <a:pt x="1086264" y="1414621"/>
                  </a:lnTo>
                  <a:lnTo>
                    <a:pt x="1091027" y="1408908"/>
                  </a:lnTo>
                  <a:lnTo>
                    <a:pt x="1096742" y="1403829"/>
                  </a:lnTo>
                  <a:lnTo>
                    <a:pt x="1101823" y="1398751"/>
                  </a:lnTo>
                  <a:lnTo>
                    <a:pt x="1107221" y="1393990"/>
                  </a:lnTo>
                  <a:lnTo>
                    <a:pt x="1113254" y="1389229"/>
                  </a:lnTo>
                  <a:lnTo>
                    <a:pt x="1119287" y="1385103"/>
                  </a:lnTo>
                  <a:lnTo>
                    <a:pt x="1125002" y="1381295"/>
                  </a:lnTo>
                  <a:lnTo>
                    <a:pt x="1131353" y="1377803"/>
                  </a:lnTo>
                  <a:lnTo>
                    <a:pt x="1137703" y="1374629"/>
                  </a:lnTo>
                  <a:lnTo>
                    <a:pt x="1144054" y="1371455"/>
                  </a:lnTo>
                  <a:lnTo>
                    <a:pt x="1150722" y="1368599"/>
                  </a:lnTo>
                  <a:lnTo>
                    <a:pt x="1157390" y="1366694"/>
                  </a:lnTo>
                  <a:lnTo>
                    <a:pt x="1164058" y="1364790"/>
                  </a:lnTo>
                  <a:lnTo>
                    <a:pt x="1170726" y="1362568"/>
                  </a:lnTo>
                  <a:lnTo>
                    <a:pt x="1177394" y="1361616"/>
                  </a:lnTo>
                  <a:lnTo>
                    <a:pt x="1184698" y="1360347"/>
                  </a:lnTo>
                  <a:lnTo>
                    <a:pt x="1191683" y="1360029"/>
                  </a:lnTo>
                  <a:lnTo>
                    <a:pt x="1198351" y="1359712"/>
                  </a:lnTo>
                  <a:lnTo>
                    <a:pt x="1205654" y="1359077"/>
                  </a:lnTo>
                  <a:lnTo>
                    <a:pt x="1212640" y="1359712"/>
                  </a:lnTo>
                  <a:lnTo>
                    <a:pt x="1219626" y="1360347"/>
                  </a:lnTo>
                  <a:lnTo>
                    <a:pt x="1226294" y="1361299"/>
                  </a:lnTo>
                  <a:lnTo>
                    <a:pt x="1233597" y="1362251"/>
                  </a:lnTo>
                  <a:lnTo>
                    <a:pt x="1240582" y="1363838"/>
                  </a:lnTo>
                  <a:lnTo>
                    <a:pt x="1247251" y="1365742"/>
                  </a:lnTo>
                  <a:lnTo>
                    <a:pt x="1253919" y="1368281"/>
                  </a:lnTo>
                  <a:lnTo>
                    <a:pt x="1260904" y="1371138"/>
                  </a:lnTo>
                  <a:lnTo>
                    <a:pt x="1267572" y="1373677"/>
                  </a:lnTo>
                  <a:lnTo>
                    <a:pt x="1274240" y="1376851"/>
                  </a:lnTo>
                  <a:lnTo>
                    <a:pt x="1280591" y="1380977"/>
                  </a:lnTo>
                  <a:lnTo>
                    <a:pt x="1286942" y="1384786"/>
                  </a:lnTo>
                  <a:lnTo>
                    <a:pt x="1292975" y="1389229"/>
                  </a:lnTo>
                  <a:lnTo>
                    <a:pt x="1907709" y="1846910"/>
                  </a:lnTo>
                  <a:lnTo>
                    <a:pt x="3043507" y="389124"/>
                  </a:lnTo>
                  <a:lnTo>
                    <a:pt x="3023186" y="374841"/>
                  </a:lnTo>
                  <a:lnTo>
                    <a:pt x="2660568" y="470377"/>
                  </a:lnTo>
                  <a:lnTo>
                    <a:pt x="2654853" y="471646"/>
                  </a:lnTo>
                  <a:lnTo>
                    <a:pt x="2648502" y="472598"/>
                  </a:lnTo>
                  <a:lnTo>
                    <a:pt x="2642152" y="473551"/>
                  </a:lnTo>
                  <a:lnTo>
                    <a:pt x="2635801" y="473868"/>
                  </a:lnTo>
                  <a:lnTo>
                    <a:pt x="2629450" y="474185"/>
                  </a:lnTo>
                  <a:lnTo>
                    <a:pt x="2623418" y="473868"/>
                  </a:lnTo>
                  <a:lnTo>
                    <a:pt x="2617384" y="473551"/>
                  </a:lnTo>
                  <a:lnTo>
                    <a:pt x="2611352" y="472598"/>
                  </a:lnTo>
                  <a:lnTo>
                    <a:pt x="2605318" y="471964"/>
                  </a:lnTo>
                  <a:lnTo>
                    <a:pt x="2599603" y="470377"/>
                  </a:lnTo>
                  <a:lnTo>
                    <a:pt x="2593570" y="468790"/>
                  </a:lnTo>
                  <a:lnTo>
                    <a:pt x="2587537" y="466885"/>
                  </a:lnTo>
                  <a:lnTo>
                    <a:pt x="2582139" y="464346"/>
                  </a:lnTo>
                  <a:lnTo>
                    <a:pt x="2576741" y="462124"/>
                  </a:lnTo>
                  <a:lnTo>
                    <a:pt x="2571660" y="459268"/>
                  </a:lnTo>
                  <a:lnTo>
                    <a:pt x="2565945" y="456094"/>
                  </a:lnTo>
                  <a:lnTo>
                    <a:pt x="2560864" y="452920"/>
                  </a:lnTo>
                  <a:lnTo>
                    <a:pt x="2556102" y="449429"/>
                  </a:lnTo>
                  <a:lnTo>
                    <a:pt x="2551339" y="445937"/>
                  </a:lnTo>
                  <a:lnTo>
                    <a:pt x="2546576" y="441811"/>
                  </a:lnTo>
                  <a:lnTo>
                    <a:pt x="2542448" y="437685"/>
                  </a:lnTo>
                  <a:lnTo>
                    <a:pt x="2538002" y="433242"/>
                  </a:lnTo>
                  <a:lnTo>
                    <a:pt x="2533875" y="428481"/>
                  </a:lnTo>
                  <a:lnTo>
                    <a:pt x="2530064" y="423402"/>
                  </a:lnTo>
                  <a:lnTo>
                    <a:pt x="2526572" y="418324"/>
                  </a:lnTo>
                  <a:lnTo>
                    <a:pt x="2523396" y="413246"/>
                  </a:lnTo>
                  <a:lnTo>
                    <a:pt x="2520221" y="407533"/>
                  </a:lnTo>
                  <a:lnTo>
                    <a:pt x="2517363" y="402137"/>
                  </a:lnTo>
                  <a:lnTo>
                    <a:pt x="2514823" y="396107"/>
                  </a:lnTo>
                  <a:lnTo>
                    <a:pt x="2512283" y="390394"/>
                  </a:lnTo>
                  <a:lnTo>
                    <a:pt x="2510378" y="384046"/>
                  </a:lnTo>
                  <a:lnTo>
                    <a:pt x="2508472" y="377698"/>
                  </a:lnTo>
                  <a:lnTo>
                    <a:pt x="2507202" y="371350"/>
                  </a:lnTo>
                  <a:lnTo>
                    <a:pt x="2505932" y="364685"/>
                  </a:lnTo>
                  <a:lnTo>
                    <a:pt x="2505297" y="358337"/>
                  </a:lnTo>
                  <a:lnTo>
                    <a:pt x="2504980" y="351989"/>
                  </a:lnTo>
                  <a:lnTo>
                    <a:pt x="2504344" y="345641"/>
                  </a:lnTo>
                  <a:lnTo>
                    <a:pt x="2504344" y="339293"/>
                  </a:lnTo>
                  <a:lnTo>
                    <a:pt x="2505297" y="332946"/>
                  </a:lnTo>
                  <a:lnTo>
                    <a:pt x="2505615" y="326915"/>
                  </a:lnTo>
                  <a:lnTo>
                    <a:pt x="2506885" y="320567"/>
                  </a:lnTo>
                  <a:lnTo>
                    <a:pt x="2508155" y="314537"/>
                  </a:lnTo>
                  <a:lnTo>
                    <a:pt x="2509425" y="308506"/>
                  </a:lnTo>
                  <a:lnTo>
                    <a:pt x="2511648" y="302793"/>
                  </a:lnTo>
                  <a:lnTo>
                    <a:pt x="2513870" y="296763"/>
                  </a:lnTo>
                  <a:lnTo>
                    <a:pt x="2516410" y="291367"/>
                  </a:lnTo>
                  <a:lnTo>
                    <a:pt x="2518633" y="285654"/>
                  </a:lnTo>
                  <a:lnTo>
                    <a:pt x="2521808" y="280576"/>
                  </a:lnTo>
                  <a:lnTo>
                    <a:pt x="2524984" y="275180"/>
                  </a:lnTo>
                  <a:lnTo>
                    <a:pt x="2528159" y="270102"/>
                  </a:lnTo>
                  <a:lnTo>
                    <a:pt x="2531970" y="265341"/>
                  </a:lnTo>
                  <a:lnTo>
                    <a:pt x="2535462" y="260580"/>
                  </a:lnTo>
                  <a:lnTo>
                    <a:pt x="2539908" y="256136"/>
                  </a:lnTo>
                  <a:lnTo>
                    <a:pt x="2544353" y="251693"/>
                  </a:lnTo>
                  <a:lnTo>
                    <a:pt x="2548481" y="247567"/>
                  </a:lnTo>
                  <a:lnTo>
                    <a:pt x="2553244" y="243441"/>
                  </a:lnTo>
                  <a:lnTo>
                    <a:pt x="2558642" y="239949"/>
                  </a:lnTo>
                  <a:lnTo>
                    <a:pt x="2563722" y="236458"/>
                  </a:lnTo>
                  <a:lnTo>
                    <a:pt x="2568803" y="233284"/>
                  </a:lnTo>
                  <a:lnTo>
                    <a:pt x="2574201" y="230428"/>
                  </a:lnTo>
                  <a:lnTo>
                    <a:pt x="2579916" y="227889"/>
                  </a:lnTo>
                  <a:lnTo>
                    <a:pt x="2585632" y="225349"/>
                  </a:lnTo>
                  <a:lnTo>
                    <a:pt x="2591982" y="223445"/>
                  </a:lnTo>
                  <a:lnTo>
                    <a:pt x="2598015" y="221541"/>
                  </a:lnTo>
                  <a:lnTo>
                    <a:pt x="3425176" y="4126"/>
                  </a:lnTo>
                  <a:lnTo>
                    <a:pt x="3432162" y="2222"/>
                  </a:lnTo>
                  <a:lnTo>
                    <a:pt x="3439782" y="952"/>
                  </a:lnTo>
                  <a:lnTo>
                    <a:pt x="3446768" y="318"/>
                  </a:lnTo>
                  <a:lnTo>
                    <a:pt x="3454389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2" name="任意多边形: 形状 41"/>
          <p:cNvSpPr/>
          <p:nvPr/>
        </p:nvSpPr>
        <p:spPr>
          <a:xfrm flipH="1">
            <a:off x="0" y="3508301"/>
            <a:ext cx="12189460" cy="297590"/>
          </a:xfrm>
          <a:custGeom>
            <a:avLst/>
            <a:gdLst>
              <a:gd name="connsiteX0" fmla="*/ 0 w 12192000"/>
              <a:gd name="connsiteY0" fmla="*/ 355600 h 365760"/>
              <a:gd name="connsiteX1" fmla="*/ 1127760 w 12192000"/>
              <a:gd name="connsiteY1" fmla="*/ 355600 h 365760"/>
              <a:gd name="connsiteX2" fmla="*/ 3505200 w 12192000"/>
              <a:gd name="connsiteY2" fmla="*/ 0 h 365760"/>
              <a:gd name="connsiteX3" fmla="*/ 6278880 w 12192000"/>
              <a:gd name="connsiteY3" fmla="*/ 365760 h 365760"/>
              <a:gd name="connsiteX4" fmla="*/ 9265920 w 12192000"/>
              <a:gd name="connsiteY4" fmla="*/ 0 h 365760"/>
              <a:gd name="connsiteX5" fmla="*/ 11328400 w 12192000"/>
              <a:gd name="connsiteY5" fmla="*/ 365760 h 365760"/>
              <a:gd name="connsiteX6" fmla="*/ 12192000 w 12192000"/>
              <a:gd name="connsiteY6" fmla="*/ 365760 h 365760"/>
              <a:gd name="connsiteX0-1" fmla="*/ 0 w 12192000"/>
              <a:gd name="connsiteY0-2" fmla="*/ 355600 h 365760"/>
              <a:gd name="connsiteX1-3" fmla="*/ 1127760 w 12192000"/>
              <a:gd name="connsiteY1-4" fmla="*/ 355600 h 365760"/>
              <a:gd name="connsiteX2-5" fmla="*/ 3505200 w 12192000"/>
              <a:gd name="connsiteY2-6" fmla="*/ 0 h 365760"/>
              <a:gd name="connsiteX3-7" fmla="*/ 6278880 w 12192000"/>
              <a:gd name="connsiteY3-8" fmla="*/ 365760 h 365760"/>
              <a:gd name="connsiteX4-9" fmla="*/ 9265920 w 12192000"/>
              <a:gd name="connsiteY4-10" fmla="*/ 0 h 365760"/>
              <a:gd name="connsiteX5-11" fmla="*/ 11328400 w 12192000"/>
              <a:gd name="connsiteY5-12" fmla="*/ 365760 h 365760"/>
              <a:gd name="connsiteX6-13" fmla="*/ 12192000 w 12192000"/>
              <a:gd name="connsiteY6-14" fmla="*/ 365760 h 365760"/>
              <a:gd name="connsiteX0-15" fmla="*/ 0 w 12192000"/>
              <a:gd name="connsiteY0-16" fmla="*/ 355600 h 365760"/>
              <a:gd name="connsiteX1-17" fmla="*/ 1127760 w 12192000"/>
              <a:gd name="connsiteY1-18" fmla="*/ 355600 h 365760"/>
              <a:gd name="connsiteX2-19" fmla="*/ 3505200 w 12192000"/>
              <a:gd name="connsiteY2-20" fmla="*/ 0 h 365760"/>
              <a:gd name="connsiteX3-21" fmla="*/ 6278880 w 12192000"/>
              <a:gd name="connsiteY3-22" fmla="*/ 365760 h 365760"/>
              <a:gd name="connsiteX4-23" fmla="*/ 9265920 w 12192000"/>
              <a:gd name="connsiteY4-24" fmla="*/ 0 h 365760"/>
              <a:gd name="connsiteX5-25" fmla="*/ 11328400 w 12192000"/>
              <a:gd name="connsiteY5-26" fmla="*/ 365760 h 365760"/>
              <a:gd name="connsiteX6-27" fmla="*/ 12192000 w 12192000"/>
              <a:gd name="connsiteY6-28" fmla="*/ 365760 h 365760"/>
              <a:gd name="connsiteX0-29" fmla="*/ 0 w 12192000"/>
              <a:gd name="connsiteY0-30" fmla="*/ 355607 h 365767"/>
              <a:gd name="connsiteX1-31" fmla="*/ 1127760 w 12192000"/>
              <a:gd name="connsiteY1-32" fmla="*/ 355607 h 365767"/>
              <a:gd name="connsiteX2-33" fmla="*/ 3505200 w 12192000"/>
              <a:gd name="connsiteY2-34" fmla="*/ 7 h 365767"/>
              <a:gd name="connsiteX3-35" fmla="*/ 6278880 w 12192000"/>
              <a:gd name="connsiteY3-36" fmla="*/ 365767 h 365767"/>
              <a:gd name="connsiteX4-37" fmla="*/ 9265920 w 12192000"/>
              <a:gd name="connsiteY4-38" fmla="*/ 7 h 365767"/>
              <a:gd name="connsiteX5-39" fmla="*/ 11328400 w 12192000"/>
              <a:gd name="connsiteY5-40" fmla="*/ 365767 h 365767"/>
              <a:gd name="connsiteX6-41" fmla="*/ 12192000 w 12192000"/>
              <a:gd name="connsiteY6-42" fmla="*/ 365767 h 365767"/>
              <a:gd name="connsiteX0-43" fmla="*/ 0 w 12189460"/>
              <a:gd name="connsiteY0-44" fmla="*/ 385197 h 385197"/>
              <a:gd name="connsiteX1-45" fmla="*/ 1125220 w 12189460"/>
              <a:gd name="connsiteY1-46" fmla="*/ 355607 h 385197"/>
              <a:gd name="connsiteX2-47" fmla="*/ 3502660 w 12189460"/>
              <a:gd name="connsiteY2-48" fmla="*/ 7 h 385197"/>
              <a:gd name="connsiteX3-49" fmla="*/ 6276340 w 12189460"/>
              <a:gd name="connsiteY3-50" fmla="*/ 365767 h 385197"/>
              <a:gd name="connsiteX4-51" fmla="*/ 9263380 w 12189460"/>
              <a:gd name="connsiteY4-52" fmla="*/ 7 h 385197"/>
              <a:gd name="connsiteX5-53" fmla="*/ 11325860 w 12189460"/>
              <a:gd name="connsiteY5-54" fmla="*/ 365767 h 385197"/>
              <a:gd name="connsiteX6-55" fmla="*/ 12189460 w 12189460"/>
              <a:gd name="connsiteY6-56" fmla="*/ 365767 h 385197"/>
              <a:gd name="connsiteX0-57" fmla="*/ 0 w 12189460"/>
              <a:gd name="connsiteY0-58" fmla="*/ 385203 h 385203"/>
              <a:gd name="connsiteX1-59" fmla="*/ 1120140 w 12189460"/>
              <a:gd name="connsiteY1-60" fmla="*/ 381915 h 385203"/>
              <a:gd name="connsiteX2-61" fmla="*/ 3502660 w 12189460"/>
              <a:gd name="connsiteY2-62" fmla="*/ 13 h 385203"/>
              <a:gd name="connsiteX3-63" fmla="*/ 6276340 w 12189460"/>
              <a:gd name="connsiteY3-64" fmla="*/ 365773 h 385203"/>
              <a:gd name="connsiteX4-65" fmla="*/ 9263380 w 12189460"/>
              <a:gd name="connsiteY4-66" fmla="*/ 13 h 385203"/>
              <a:gd name="connsiteX5-67" fmla="*/ 11325860 w 12189460"/>
              <a:gd name="connsiteY5-68" fmla="*/ 365773 h 385203"/>
              <a:gd name="connsiteX6-69" fmla="*/ 12189460 w 12189460"/>
              <a:gd name="connsiteY6-70" fmla="*/ 365773 h 38520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2189460" h="385203">
                <a:moveTo>
                  <a:pt x="0" y="385203"/>
                </a:moveTo>
                <a:lnTo>
                  <a:pt x="1120140" y="381915"/>
                </a:lnTo>
                <a:cubicBezTo>
                  <a:pt x="1704340" y="322648"/>
                  <a:pt x="2643293" y="2703"/>
                  <a:pt x="3502660" y="13"/>
                </a:cubicBezTo>
                <a:cubicBezTo>
                  <a:pt x="4362027" y="-2677"/>
                  <a:pt x="5316220" y="365773"/>
                  <a:pt x="6276340" y="365773"/>
                </a:cubicBezTo>
                <a:cubicBezTo>
                  <a:pt x="7236460" y="365773"/>
                  <a:pt x="8421793" y="13"/>
                  <a:pt x="9263380" y="13"/>
                </a:cubicBezTo>
                <a:cubicBezTo>
                  <a:pt x="10104967" y="13"/>
                  <a:pt x="10838180" y="304813"/>
                  <a:pt x="11325860" y="365773"/>
                </a:cubicBezTo>
                <a:lnTo>
                  <a:pt x="12189460" y="365773"/>
                </a:lnTo>
              </a:path>
            </a:pathLst>
          </a:custGeom>
          <a:noFill/>
          <a:ln w="6350">
            <a:gradFill>
              <a:gsLst>
                <a:gs pos="0">
                  <a:schemeClr val="accent3">
                    <a:lumMod val="60000"/>
                    <a:lumOff val="40000"/>
                    <a:alpha val="0"/>
                  </a:schemeClr>
                </a:gs>
                <a:gs pos="16890">
                  <a:srgbClr val="5EF0F7"/>
                </a:gs>
                <a:gs pos="74012">
                  <a:srgbClr val="5EF0F7"/>
                </a:gs>
                <a:gs pos="50000">
                  <a:srgbClr val="5EF0F7">
                    <a:alpha val="39000"/>
                  </a:srgbClr>
                </a:gs>
                <a:gs pos="100000">
                  <a:schemeClr val="accent3">
                    <a:lumMod val="60000"/>
                    <a:lumOff val="40000"/>
                    <a:alpha val="0"/>
                  </a:schemeClr>
                </a:gs>
              </a:gsLst>
              <a:lin ang="0" scaled="0"/>
            </a:gradFill>
            <a:prstDash val="sysDot"/>
          </a:ln>
          <a:effectLst>
            <a:glow rad="12700">
              <a:schemeClr val="accent3">
                <a:lumMod val="60000"/>
                <a:lumOff val="40000"/>
                <a:alpha val="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矩形 2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E21">
              <a:alpha val="1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614" tIns="25807" rIns="51614" bIns="25807" numCol="1" spcCol="0" rtlCol="0" fromWordArt="0" anchor="ctr" anchorCtr="0" forceAA="0" compatLnSpc="1">
            <a:noAutofit/>
          </a:bodyPr>
          <a:lstStyle/>
          <a:p>
            <a:pPr algn="ctr" defTabSz="257810">
              <a:defRPr/>
            </a:pPr>
            <a:endParaRPr lang="zh-CN" altLang="en-US" sz="1015" dirty="0">
              <a:solidFill>
                <a:prstClr val="white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sp>
        <p:nvSpPr>
          <p:cNvPr id="32" name="圆: 空心 31"/>
          <p:cNvSpPr/>
          <p:nvPr/>
        </p:nvSpPr>
        <p:spPr>
          <a:xfrm>
            <a:off x="-576671" y="-693641"/>
            <a:ext cx="1926176" cy="1926176"/>
          </a:xfrm>
          <a:prstGeom prst="donut">
            <a:avLst>
              <a:gd name="adj" fmla="val 21042"/>
            </a:avLst>
          </a:prstGeom>
          <a:gradFill>
            <a:gsLst>
              <a:gs pos="0">
                <a:srgbClr val="00E2DB"/>
              </a:gs>
              <a:gs pos="100000">
                <a:srgbClr val="00E2DB">
                  <a:alpha val="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810">
              <a:defRPr/>
            </a:pPr>
            <a:endParaRPr lang="zh-CN" altLang="en-US" sz="1015" dirty="0">
              <a:solidFill>
                <a:prstClr val="black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133991" y="2356596"/>
            <a:ext cx="371127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600" dirty="0">
                <a:solidFill>
                  <a:prstClr val="white">
                    <a:alpha val="1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  <a:ea typeface="微软简综艺" panose="02010609000101010101" pitchFamily="49" charset="-122"/>
              </a:rPr>
              <a:t>PART O1 </a:t>
            </a:r>
            <a:endParaRPr lang="zh-CN" altLang="en-US" sz="6600" dirty="0">
              <a:solidFill>
                <a:prstClr val="white">
                  <a:alpha val="10000"/>
                </a:prstClr>
              </a:solidFill>
              <a:latin typeface="Abadi" panose="020B0604020104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17920" y="3721965"/>
            <a:ext cx="4740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zh-CN" altLang="en-US" sz="28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成立</a:t>
            </a:r>
            <a:r>
              <a:rPr lang="en-US" altLang="zh-CN" sz="28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8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余载，行业领军者</a:t>
            </a:r>
          </a:p>
        </p:txBody>
      </p:sp>
      <p:pic>
        <p:nvPicPr>
          <p:cNvPr id="9" name="图片 8" descr="图片包含 气泡, 物体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7102" y="1232535"/>
            <a:ext cx="8237810" cy="631910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184791" y="2889684"/>
            <a:ext cx="39591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chemeClr val="bg1"/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企业发展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矩形 2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E21">
              <a:alpha val="1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614" tIns="25807" rIns="51614" bIns="25807" numCol="1" spcCol="0" rtlCol="0" fromWordArt="0" anchor="ctr" anchorCtr="0" forceAA="0" compatLnSpc="1">
            <a:noAutofit/>
          </a:bodyPr>
          <a:lstStyle/>
          <a:p>
            <a:pPr algn="ctr" defTabSz="257810">
              <a:defRPr/>
            </a:pPr>
            <a:endParaRPr lang="zh-CN" altLang="en-US" sz="1015" dirty="0">
              <a:solidFill>
                <a:prstClr val="white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sp>
        <p:nvSpPr>
          <p:cNvPr id="32" name="圆: 空心 31"/>
          <p:cNvSpPr/>
          <p:nvPr/>
        </p:nvSpPr>
        <p:spPr>
          <a:xfrm>
            <a:off x="-576671" y="-693641"/>
            <a:ext cx="1926176" cy="1926176"/>
          </a:xfrm>
          <a:prstGeom prst="donut">
            <a:avLst>
              <a:gd name="adj" fmla="val 21042"/>
            </a:avLst>
          </a:prstGeom>
          <a:gradFill>
            <a:gsLst>
              <a:gs pos="0">
                <a:srgbClr val="00E2DB"/>
              </a:gs>
              <a:gs pos="100000">
                <a:srgbClr val="00E2DB">
                  <a:alpha val="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810">
              <a:defRPr/>
            </a:pPr>
            <a:endParaRPr lang="zh-CN" altLang="en-US" sz="1015" dirty="0">
              <a:solidFill>
                <a:prstClr val="black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pic>
        <p:nvPicPr>
          <p:cNvPr id="9" name="图片 8" descr="图片包含 气泡, 物体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7102" y="1232535"/>
            <a:ext cx="8237810" cy="6319106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6146337" y="2356596"/>
            <a:ext cx="5438633" cy="1888589"/>
            <a:chOff x="5805465" y="2385625"/>
            <a:chExt cx="4072474" cy="1888589"/>
          </a:xfrm>
        </p:grpSpPr>
        <p:sp>
          <p:nvSpPr>
            <p:cNvPr id="10" name="矩形 9"/>
            <p:cNvSpPr/>
            <p:nvPr/>
          </p:nvSpPr>
          <p:spPr>
            <a:xfrm>
              <a:off x="5805465" y="2385625"/>
              <a:ext cx="2835571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6600" dirty="0">
                  <a:solidFill>
                    <a:prstClr val="white">
                      <a:alpha val="10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badi" panose="020B0604020104020204" pitchFamily="34" charset="0"/>
                  <a:ea typeface="微软简综艺" panose="02010609000101010101" pitchFamily="49" charset="-122"/>
                </a:rPr>
                <a:t>PART O2 </a:t>
              </a:r>
              <a:endParaRPr lang="zh-CN" altLang="en-US" sz="6600" dirty="0">
                <a:solidFill>
                  <a:prstClr val="white">
                    <a:alpha val="10000"/>
                  </a:prstClr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5845775" y="3750994"/>
              <a:ext cx="403216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>
                <a:defRPr/>
              </a:pPr>
              <a:r>
                <a:rPr lang="zh-CN" altLang="en-US" sz="28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累计获得</a:t>
              </a:r>
              <a:r>
                <a:rPr lang="en-US" altLang="zh-CN" sz="28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</a:t>
              </a:r>
              <a:r>
                <a:rPr lang="zh-CN" altLang="en-US" sz="28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余各类行业奖项</a:t>
              </a: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6203441" y="2869364"/>
            <a:ext cx="39591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chemeClr val="bg1"/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企业荣誉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矩形 2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E21">
              <a:alpha val="1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614" tIns="25807" rIns="51614" bIns="25807" numCol="1" spcCol="0" rtlCol="0" fromWordArt="0" anchor="ctr" anchorCtr="0" forceAA="0" compatLnSpc="1">
            <a:noAutofit/>
          </a:bodyPr>
          <a:lstStyle/>
          <a:p>
            <a:pPr algn="ctr" defTabSz="257810">
              <a:defRPr/>
            </a:pPr>
            <a:endParaRPr lang="zh-CN" altLang="en-US" sz="1015" dirty="0">
              <a:solidFill>
                <a:prstClr val="white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sp>
        <p:nvSpPr>
          <p:cNvPr id="32" name="圆: 空心 31"/>
          <p:cNvSpPr/>
          <p:nvPr/>
        </p:nvSpPr>
        <p:spPr>
          <a:xfrm>
            <a:off x="-576671" y="-693641"/>
            <a:ext cx="1926176" cy="1926176"/>
          </a:xfrm>
          <a:prstGeom prst="donut">
            <a:avLst>
              <a:gd name="adj" fmla="val 21042"/>
            </a:avLst>
          </a:prstGeom>
          <a:gradFill>
            <a:gsLst>
              <a:gs pos="0">
                <a:srgbClr val="00E2DB"/>
              </a:gs>
              <a:gs pos="100000">
                <a:srgbClr val="00E2DB">
                  <a:alpha val="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810">
              <a:defRPr/>
            </a:pPr>
            <a:endParaRPr lang="zh-CN" altLang="en-US" sz="1015" dirty="0">
              <a:solidFill>
                <a:prstClr val="black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pic>
        <p:nvPicPr>
          <p:cNvPr id="9" name="图片 8" descr="图片包含 气泡, 物体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7102" y="1232535"/>
            <a:ext cx="8237810" cy="6319106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6133988" y="2356596"/>
            <a:ext cx="5244843" cy="1888589"/>
            <a:chOff x="5805465" y="2385625"/>
            <a:chExt cx="4007287" cy="1888589"/>
          </a:xfrm>
        </p:grpSpPr>
        <p:sp>
          <p:nvSpPr>
            <p:cNvPr id="10" name="矩形 9"/>
            <p:cNvSpPr/>
            <p:nvPr/>
          </p:nvSpPr>
          <p:spPr>
            <a:xfrm>
              <a:off x="5805465" y="2385625"/>
              <a:ext cx="2835572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6600" dirty="0">
                  <a:solidFill>
                    <a:prstClr val="white">
                      <a:alpha val="10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badi" panose="020B0604020104020204" pitchFamily="34" charset="0"/>
                  <a:ea typeface="微软简综艺" panose="02010609000101010101" pitchFamily="49" charset="-122"/>
                </a:rPr>
                <a:t>PART O3 </a:t>
              </a:r>
              <a:endParaRPr lang="zh-CN" altLang="en-US" sz="6600" dirty="0">
                <a:solidFill>
                  <a:prstClr val="white">
                    <a:alpha val="10000"/>
                  </a:prstClr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5864875" y="3750994"/>
              <a:ext cx="394787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>
                <a:defRPr/>
              </a:pPr>
              <a:r>
                <a:rPr lang="zh-CN" altLang="en-US" sz="28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高质量营销，真品质产品</a:t>
              </a: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6203440" y="2899844"/>
            <a:ext cx="39591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chemeClr val="bg1"/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企业服务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0"/>
          <p:cNvSpPr/>
          <p:nvPr/>
        </p:nvSpPr>
        <p:spPr>
          <a:xfrm flipH="1">
            <a:off x="1055687" y="739154"/>
            <a:ext cx="24765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/>
              </a:rPr>
              <a:t>多次到店分析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055687" y="1266136"/>
            <a:ext cx="10425113" cy="658257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从用户多次到访数据分析，有</a:t>
            </a:r>
            <a:r>
              <a:rPr lang="en-US" altLang="zh-CN" sz="16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18704</a:t>
            </a:r>
            <a:r>
              <a:rPr lang="zh-CN" altLang="en-US" sz="16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位客户多次到店（此次到店策略为时间间隔</a:t>
            </a:r>
            <a:r>
              <a:rPr lang="en-US" altLang="zh-CN" sz="16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6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小时以上的再次抓拍），二次到店客户占比为</a:t>
            </a:r>
            <a:r>
              <a:rPr lang="en-US" altLang="zh-CN" sz="16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37.2%</a:t>
            </a:r>
            <a:r>
              <a:rPr lang="zh-CN" altLang="en-US" sz="16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，这部分人群为特别关注或者有购买意向的人群，建议重点关注后续营销跟进。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836175" y="2292660"/>
            <a:ext cx="8676918" cy="3444494"/>
            <a:chOff x="2239853" y="2681932"/>
            <a:chExt cx="6733695" cy="2673089"/>
          </a:xfrm>
        </p:grpSpPr>
        <p:sp>
          <p:nvSpPr>
            <p:cNvPr id="89" name="ExtraShape"/>
            <p:cNvSpPr/>
            <p:nvPr/>
          </p:nvSpPr>
          <p:spPr>
            <a:xfrm>
              <a:off x="2261453" y="3366286"/>
              <a:ext cx="1948374" cy="1948374"/>
            </a:xfrm>
            <a:prstGeom prst="donut">
              <a:avLst>
                <a:gd name="adj" fmla="val 2300"/>
              </a:avLst>
            </a:prstGeom>
            <a:solidFill>
              <a:schemeClr val="bg1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90" name="ValueShape1"/>
            <p:cNvSpPr/>
            <p:nvPr/>
          </p:nvSpPr>
          <p:spPr>
            <a:xfrm>
              <a:off x="2239853" y="3344687"/>
              <a:ext cx="1998837" cy="1998837"/>
            </a:xfrm>
            <a:prstGeom prst="blockArc">
              <a:avLst>
                <a:gd name="adj1" fmla="val 16200000"/>
                <a:gd name="adj2" fmla="val 859029"/>
                <a:gd name="adj3" fmla="val 6597"/>
              </a:avLst>
            </a:prstGeom>
            <a:solidFill>
              <a:srgbClr val="3DE3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/>
            </a:p>
          </p:txBody>
        </p:sp>
        <p:sp>
          <p:nvSpPr>
            <p:cNvPr id="91" name="ValueBack1"/>
            <p:cNvSpPr/>
            <p:nvPr/>
          </p:nvSpPr>
          <p:spPr>
            <a:xfrm flipH="1">
              <a:off x="2927061" y="2681932"/>
              <a:ext cx="901745" cy="604170"/>
            </a:xfrm>
            <a:prstGeom prst="wedgeEllipseCallout">
              <a:avLst/>
            </a:prstGeom>
            <a:noFill/>
            <a:ln w="12700">
              <a:solidFill>
                <a:srgbClr val="3DE3DE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95" name="RelativeShape2"/>
            <p:cNvSpPr/>
            <p:nvPr/>
          </p:nvSpPr>
          <p:spPr>
            <a:xfrm>
              <a:off x="5185682" y="3345905"/>
              <a:ext cx="2529962" cy="210111"/>
            </a:xfrm>
            <a:prstGeom prst="round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96" name="ValueShape2"/>
            <p:cNvSpPr/>
            <p:nvPr/>
          </p:nvSpPr>
          <p:spPr>
            <a:xfrm>
              <a:off x="5185682" y="3345905"/>
              <a:ext cx="1424668" cy="210111"/>
            </a:xfrm>
            <a:prstGeom prst="roundRect">
              <a:avLst/>
            </a:prstGeom>
            <a:blipFill dpi="0" rotWithShape="1">
              <a:blip r:embed="rId3" cstate="print"/>
              <a:srcRect/>
              <a:tile tx="0" ty="0" sx="39000" sy="4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/>
            </a:p>
          </p:txBody>
        </p:sp>
        <p:sp>
          <p:nvSpPr>
            <p:cNvPr id="97" name="IconShape2"/>
            <p:cNvSpPr/>
            <p:nvPr/>
          </p:nvSpPr>
          <p:spPr bwMode="auto">
            <a:xfrm>
              <a:off x="4650241" y="3262836"/>
              <a:ext cx="358258" cy="357719"/>
            </a:xfrm>
            <a:custGeom>
              <a:avLst/>
              <a:gdLst>
                <a:gd name="T0" fmla="*/ 9608 w 10667"/>
                <a:gd name="T1" fmla="*/ 4056 h 10667"/>
                <a:gd name="T2" fmla="*/ 9642 w 10667"/>
                <a:gd name="T3" fmla="*/ 4561 h 10667"/>
                <a:gd name="T4" fmla="*/ 9398 w 10667"/>
                <a:gd name="T5" fmla="*/ 5365 h 10667"/>
                <a:gd name="T6" fmla="*/ 9237 w 10667"/>
                <a:gd name="T7" fmla="*/ 4433 h 10667"/>
                <a:gd name="T8" fmla="*/ 8869 w 10667"/>
                <a:gd name="T9" fmla="*/ 4582 h 10667"/>
                <a:gd name="T10" fmla="*/ 8709 w 10667"/>
                <a:gd name="T11" fmla="*/ 5514 h 10667"/>
                <a:gd name="T12" fmla="*/ 8952 w 10667"/>
                <a:gd name="T13" fmla="*/ 5395 h 10667"/>
                <a:gd name="T14" fmla="*/ 8998 w 10667"/>
                <a:gd name="T15" fmla="*/ 6944 h 10667"/>
                <a:gd name="T16" fmla="*/ 9239 w 10667"/>
                <a:gd name="T17" fmla="*/ 5720 h 10667"/>
                <a:gd name="T18" fmla="*/ 9377 w 10667"/>
                <a:gd name="T19" fmla="*/ 6807 h 10667"/>
                <a:gd name="T20" fmla="*/ 9687 w 10667"/>
                <a:gd name="T21" fmla="*/ 6787 h 10667"/>
                <a:gd name="T22" fmla="*/ 9559 w 10667"/>
                <a:gd name="T23" fmla="*/ 4821 h 10667"/>
                <a:gd name="T24" fmla="*/ 9939 w 10667"/>
                <a:gd name="T25" fmla="*/ 5391 h 10667"/>
                <a:gd name="T26" fmla="*/ 6566 w 10667"/>
                <a:gd name="T27" fmla="*/ 1130 h 10667"/>
                <a:gd name="T28" fmla="*/ 5448 w 10667"/>
                <a:gd name="T29" fmla="*/ 2261 h 10667"/>
                <a:gd name="T30" fmla="*/ 7197 w 10667"/>
                <a:gd name="T31" fmla="*/ 8282 h 10667"/>
                <a:gd name="T32" fmla="*/ 6553 w 10667"/>
                <a:gd name="T33" fmla="*/ 5860 h 10667"/>
                <a:gd name="T34" fmla="*/ 6867 w 10667"/>
                <a:gd name="T35" fmla="*/ 5540 h 10667"/>
                <a:gd name="T36" fmla="*/ 6677 w 10667"/>
                <a:gd name="T37" fmla="*/ 2794 h 10667"/>
                <a:gd name="T38" fmla="*/ 5875 w 10667"/>
                <a:gd name="T39" fmla="*/ 5440 h 10667"/>
                <a:gd name="T40" fmla="*/ 5344 w 10667"/>
                <a:gd name="T41" fmla="*/ 2372 h 10667"/>
                <a:gd name="T42" fmla="*/ 4134 w 10667"/>
                <a:gd name="T43" fmla="*/ 2863 h 10667"/>
                <a:gd name="T44" fmla="*/ 3606 w 10667"/>
                <a:gd name="T45" fmla="*/ 5931 h 10667"/>
                <a:gd name="T46" fmla="*/ 4406 w 10667"/>
                <a:gd name="T47" fmla="*/ 5536 h 10667"/>
                <a:gd name="T48" fmla="*/ 3036 w 10667"/>
                <a:gd name="T49" fmla="*/ 8836 h 10667"/>
                <a:gd name="T50" fmla="*/ 1301 w 10667"/>
                <a:gd name="T51" fmla="*/ 9187 h 10667"/>
                <a:gd name="T52" fmla="*/ 3942 w 10667"/>
                <a:gd name="T53" fmla="*/ 10566 h 10667"/>
                <a:gd name="T54" fmla="*/ 8368 w 10667"/>
                <a:gd name="T55" fmla="*/ 10227 h 10667"/>
                <a:gd name="T56" fmla="*/ 5409 w 10667"/>
                <a:gd name="T57" fmla="*/ 9687 h 10667"/>
                <a:gd name="T58" fmla="*/ 5462 w 10667"/>
                <a:gd name="T59" fmla="*/ 6588 h 10667"/>
                <a:gd name="T60" fmla="*/ 5409 w 10667"/>
                <a:gd name="T61" fmla="*/ 9687 h 10667"/>
                <a:gd name="T62" fmla="*/ 9674 w 10667"/>
                <a:gd name="T63" fmla="*/ 7185 h 10667"/>
                <a:gd name="T64" fmla="*/ 9255 w 10667"/>
                <a:gd name="T65" fmla="*/ 7228 h 10667"/>
                <a:gd name="T66" fmla="*/ 8691 w 10667"/>
                <a:gd name="T67" fmla="*/ 6602 h 10667"/>
                <a:gd name="T68" fmla="*/ 10667 w 10667"/>
                <a:gd name="T69" fmla="*/ 7058 h 10667"/>
                <a:gd name="T70" fmla="*/ 1068 w 10667"/>
                <a:gd name="T71" fmla="*/ 4056 h 10667"/>
                <a:gd name="T72" fmla="*/ 1407 w 10667"/>
                <a:gd name="T73" fmla="*/ 4399 h 10667"/>
                <a:gd name="T74" fmla="*/ 1620 w 10667"/>
                <a:gd name="T75" fmla="*/ 4469 h 10667"/>
                <a:gd name="T76" fmla="*/ 1410 w 10667"/>
                <a:gd name="T77" fmla="*/ 5515 h 10667"/>
                <a:gd name="T78" fmla="*/ 1189 w 10667"/>
                <a:gd name="T79" fmla="*/ 4467 h 10667"/>
                <a:gd name="T80" fmla="*/ 728 w 10667"/>
                <a:gd name="T81" fmla="*/ 5387 h 10667"/>
                <a:gd name="T82" fmla="*/ 967 w 10667"/>
                <a:gd name="T83" fmla="*/ 5399 h 10667"/>
                <a:gd name="T84" fmla="*/ 1088 w 10667"/>
                <a:gd name="T85" fmla="*/ 5407 h 10667"/>
                <a:gd name="T86" fmla="*/ 1148 w 10667"/>
                <a:gd name="T87" fmla="*/ 6944 h 10667"/>
                <a:gd name="T88" fmla="*/ 1411 w 10667"/>
                <a:gd name="T89" fmla="*/ 5714 h 10667"/>
                <a:gd name="T90" fmla="*/ 1671 w 10667"/>
                <a:gd name="T91" fmla="*/ 6954 h 10667"/>
                <a:gd name="T92" fmla="*/ 1743 w 10667"/>
                <a:gd name="T93" fmla="*/ 5493 h 10667"/>
                <a:gd name="T94" fmla="*/ 1838 w 10667"/>
                <a:gd name="T95" fmla="*/ 5396 h 10667"/>
                <a:gd name="T96" fmla="*/ 1780 w 10667"/>
                <a:gd name="T97" fmla="*/ 4561 h 10667"/>
                <a:gd name="T98" fmla="*/ 1813 w 10667"/>
                <a:gd name="T99" fmla="*/ 7185 h 10667"/>
                <a:gd name="T100" fmla="*/ 1394 w 10667"/>
                <a:gd name="T101" fmla="*/ 7228 h 10667"/>
                <a:gd name="T102" fmla="*/ 830 w 10667"/>
                <a:gd name="T103" fmla="*/ 6602 h 10667"/>
                <a:gd name="T104" fmla="*/ 2805 w 10667"/>
                <a:gd name="T105" fmla="*/ 7058 h 10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67" h="10667">
                  <a:moveTo>
                    <a:pt x="8929" y="4056"/>
                  </a:moveTo>
                  <a:cubicBezTo>
                    <a:pt x="8929" y="3866"/>
                    <a:pt x="9081" y="3713"/>
                    <a:pt x="9268" y="3713"/>
                  </a:cubicBezTo>
                  <a:cubicBezTo>
                    <a:pt x="9456" y="3713"/>
                    <a:pt x="9608" y="3866"/>
                    <a:pt x="9608" y="4056"/>
                  </a:cubicBezTo>
                  <a:cubicBezTo>
                    <a:pt x="9608" y="4246"/>
                    <a:pt x="9456" y="4399"/>
                    <a:pt x="9268" y="4399"/>
                  </a:cubicBezTo>
                  <a:cubicBezTo>
                    <a:pt x="9081" y="4399"/>
                    <a:pt x="8929" y="4246"/>
                    <a:pt x="8929" y="4056"/>
                  </a:cubicBezTo>
                  <a:close/>
                  <a:moveTo>
                    <a:pt x="9642" y="4561"/>
                  </a:moveTo>
                  <a:cubicBezTo>
                    <a:pt x="9592" y="4523"/>
                    <a:pt x="9541" y="4489"/>
                    <a:pt x="9482" y="4469"/>
                  </a:cubicBezTo>
                  <a:cubicBezTo>
                    <a:pt x="9427" y="4449"/>
                    <a:pt x="9369" y="4439"/>
                    <a:pt x="9310" y="4434"/>
                  </a:cubicBezTo>
                  <a:lnTo>
                    <a:pt x="9398" y="5365"/>
                  </a:lnTo>
                  <a:lnTo>
                    <a:pt x="9272" y="5515"/>
                  </a:lnTo>
                  <a:lnTo>
                    <a:pt x="9127" y="5365"/>
                  </a:lnTo>
                  <a:lnTo>
                    <a:pt x="9237" y="4433"/>
                  </a:lnTo>
                  <a:cubicBezTo>
                    <a:pt x="9173" y="4435"/>
                    <a:pt x="9110" y="4446"/>
                    <a:pt x="9050" y="4467"/>
                  </a:cubicBezTo>
                  <a:cubicBezTo>
                    <a:pt x="9025" y="4476"/>
                    <a:pt x="9002" y="4487"/>
                    <a:pt x="8979" y="4500"/>
                  </a:cubicBezTo>
                  <a:cubicBezTo>
                    <a:pt x="8940" y="4523"/>
                    <a:pt x="8903" y="4551"/>
                    <a:pt x="8869" y="4582"/>
                  </a:cubicBezTo>
                  <a:cubicBezTo>
                    <a:pt x="8700" y="4734"/>
                    <a:pt x="8609" y="4997"/>
                    <a:pt x="8589" y="5387"/>
                  </a:cubicBezTo>
                  <a:cubicBezTo>
                    <a:pt x="8586" y="5454"/>
                    <a:pt x="8637" y="5511"/>
                    <a:pt x="8703" y="5514"/>
                  </a:cubicBezTo>
                  <a:cubicBezTo>
                    <a:pt x="8705" y="5514"/>
                    <a:pt x="8707" y="5514"/>
                    <a:pt x="8709" y="5514"/>
                  </a:cubicBezTo>
                  <a:cubicBezTo>
                    <a:pt x="8772" y="5514"/>
                    <a:pt x="8825" y="5464"/>
                    <a:pt x="8828" y="5399"/>
                  </a:cubicBezTo>
                  <a:cubicBezTo>
                    <a:pt x="8842" y="5135"/>
                    <a:pt x="8893" y="4938"/>
                    <a:pt x="8978" y="4821"/>
                  </a:cubicBezTo>
                  <a:cubicBezTo>
                    <a:pt x="8972" y="4944"/>
                    <a:pt x="8961" y="5167"/>
                    <a:pt x="8952" y="5395"/>
                  </a:cubicBezTo>
                  <a:cubicBezTo>
                    <a:pt x="8951" y="5399"/>
                    <a:pt x="8950" y="5403"/>
                    <a:pt x="8950" y="5407"/>
                  </a:cubicBezTo>
                  <a:lnTo>
                    <a:pt x="8854" y="6776"/>
                  </a:lnTo>
                  <a:cubicBezTo>
                    <a:pt x="8848" y="6863"/>
                    <a:pt x="8912" y="6938"/>
                    <a:pt x="8998" y="6944"/>
                  </a:cubicBezTo>
                  <a:cubicBezTo>
                    <a:pt x="9002" y="6944"/>
                    <a:pt x="9005" y="6944"/>
                    <a:pt x="9009" y="6944"/>
                  </a:cubicBezTo>
                  <a:cubicBezTo>
                    <a:pt x="9090" y="6944"/>
                    <a:pt x="9158" y="6881"/>
                    <a:pt x="9163" y="6798"/>
                  </a:cubicBezTo>
                  <a:lnTo>
                    <a:pt x="9239" y="5720"/>
                  </a:lnTo>
                  <a:cubicBezTo>
                    <a:pt x="9251" y="5717"/>
                    <a:pt x="9262" y="5714"/>
                    <a:pt x="9273" y="5714"/>
                  </a:cubicBezTo>
                  <a:cubicBezTo>
                    <a:pt x="9284" y="5714"/>
                    <a:pt x="9296" y="5716"/>
                    <a:pt x="9307" y="5717"/>
                  </a:cubicBezTo>
                  <a:lnTo>
                    <a:pt x="9377" y="6807"/>
                  </a:lnTo>
                  <a:cubicBezTo>
                    <a:pt x="9382" y="6890"/>
                    <a:pt x="9451" y="6954"/>
                    <a:pt x="9532" y="6954"/>
                  </a:cubicBezTo>
                  <a:cubicBezTo>
                    <a:pt x="9535" y="6954"/>
                    <a:pt x="9539" y="6954"/>
                    <a:pt x="9542" y="6954"/>
                  </a:cubicBezTo>
                  <a:cubicBezTo>
                    <a:pt x="9628" y="6948"/>
                    <a:pt x="9692" y="6873"/>
                    <a:pt x="9687" y="6787"/>
                  </a:cubicBezTo>
                  <a:lnTo>
                    <a:pt x="9604" y="5493"/>
                  </a:lnTo>
                  <a:cubicBezTo>
                    <a:pt x="9604" y="5486"/>
                    <a:pt x="9602" y="5479"/>
                    <a:pt x="9601" y="5472"/>
                  </a:cubicBezTo>
                  <a:cubicBezTo>
                    <a:pt x="9594" y="5274"/>
                    <a:pt x="9571" y="4981"/>
                    <a:pt x="9559" y="4821"/>
                  </a:cubicBezTo>
                  <a:cubicBezTo>
                    <a:pt x="9645" y="4939"/>
                    <a:pt x="9694" y="5134"/>
                    <a:pt x="9700" y="5396"/>
                  </a:cubicBezTo>
                  <a:cubicBezTo>
                    <a:pt x="9701" y="5462"/>
                    <a:pt x="9754" y="5514"/>
                    <a:pt x="9822" y="5514"/>
                  </a:cubicBezTo>
                  <a:cubicBezTo>
                    <a:pt x="9888" y="5513"/>
                    <a:pt x="9940" y="5458"/>
                    <a:pt x="9939" y="5391"/>
                  </a:cubicBezTo>
                  <a:cubicBezTo>
                    <a:pt x="9931" y="4988"/>
                    <a:pt x="9831" y="4709"/>
                    <a:pt x="9642" y="4561"/>
                  </a:cubicBezTo>
                  <a:close/>
                  <a:moveTo>
                    <a:pt x="5448" y="2261"/>
                  </a:moveTo>
                  <a:cubicBezTo>
                    <a:pt x="6065" y="2261"/>
                    <a:pt x="6566" y="1755"/>
                    <a:pt x="6566" y="1130"/>
                  </a:cubicBezTo>
                  <a:cubicBezTo>
                    <a:pt x="6566" y="506"/>
                    <a:pt x="6065" y="0"/>
                    <a:pt x="5448" y="0"/>
                  </a:cubicBezTo>
                  <a:cubicBezTo>
                    <a:pt x="4832" y="0"/>
                    <a:pt x="4332" y="506"/>
                    <a:pt x="4332" y="1130"/>
                  </a:cubicBezTo>
                  <a:cubicBezTo>
                    <a:pt x="4332" y="1755"/>
                    <a:pt x="4832" y="2261"/>
                    <a:pt x="5448" y="2261"/>
                  </a:cubicBezTo>
                  <a:close/>
                  <a:moveTo>
                    <a:pt x="9566" y="9187"/>
                  </a:moveTo>
                  <a:cubicBezTo>
                    <a:pt x="9566" y="8589"/>
                    <a:pt x="8569" y="8079"/>
                    <a:pt x="7146" y="7846"/>
                  </a:cubicBezTo>
                  <a:lnTo>
                    <a:pt x="7197" y="8282"/>
                  </a:lnTo>
                  <a:cubicBezTo>
                    <a:pt x="7559" y="8431"/>
                    <a:pt x="7781" y="8624"/>
                    <a:pt x="7781" y="8836"/>
                  </a:cubicBezTo>
                  <a:cubicBezTo>
                    <a:pt x="7781" y="9120"/>
                    <a:pt x="7386" y="9369"/>
                    <a:pt x="6788" y="9523"/>
                  </a:cubicBezTo>
                  <a:lnTo>
                    <a:pt x="6553" y="5860"/>
                  </a:lnTo>
                  <a:cubicBezTo>
                    <a:pt x="6552" y="5836"/>
                    <a:pt x="6547" y="5814"/>
                    <a:pt x="6542" y="5791"/>
                  </a:cubicBezTo>
                  <a:cubicBezTo>
                    <a:pt x="6519" y="5139"/>
                    <a:pt x="6446" y="4174"/>
                    <a:pt x="6403" y="3649"/>
                  </a:cubicBezTo>
                  <a:cubicBezTo>
                    <a:pt x="6689" y="4036"/>
                    <a:pt x="6850" y="4677"/>
                    <a:pt x="6867" y="5540"/>
                  </a:cubicBezTo>
                  <a:cubicBezTo>
                    <a:pt x="6872" y="5758"/>
                    <a:pt x="7047" y="5931"/>
                    <a:pt x="7269" y="5931"/>
                  </a:cubicBezTo>
                  <a:cubicBezTo>
                    <a:pt x="7487" y="5926"/>
                    <a:pt x="7660" y="5744"/>
                    <a:pt x="7655" y="5524"/>
                  </a:cubicBezTo>
                  <a:cubicBezTo>
                    <a:pt x="7628" y="4200"/>
                    <a:pt x="7299" y="3281"/>
                    <a:pt x="6677" y="2794"/>
                  </a:cubicBezTo>
                  <a:cubicBezTo>
                    <a:pt x="6515" y="2666"/>
                    <a:pt x="6346" y="2557"/>
                    <a:pt x="6150" y="2489"/>
                  </a:cubicBezTo>
                  <a:cubicBezTo>
                    <a:pt x="5969" y="2425"/>
                    <a:pt x="5778" y="2390"/>
                    <a:pt x="5587" y="2376"/>
                  </a:cubicBezTo>
                  <a:lnTo>
                    <a:pt x="5875" y="5440"/>
                  </a:lnTo>
                  <a:lnTo>
                    <a:pt x="5459" y="5934"/>
                  </a:lnTo>
                  <a:lnTo>
                    <a:pt x="4983" y="5440"/>
                  </a:lnTo>
                  <a:lnTo>
                    <a:pt x="5344" y="2372"/>
                  </a:lnTo>
                  <a:cubicBezTo>
                    <a:pt x="5135" y="2379"/>
                    <a:pt x="4926" y="2413"/>
                    <a:pt x="4729" y="2484"/>
                  </a:cubicBezTo>
                  <a:cubicBezTo>
                    <a:pt x="4648" y="2513"/>
                    <a:pt x="4570" y="2548"/>
                    <a:pt x="4496" y="2592"/>
                  </a:cubicBezTo>
                  <a:cubicBezTo>
                    <a:pt x="4366" y="2669"/>
                    <a:pt x="4247" y="2762"/>
                    <a:pt x="4134" y="2863"/>
                  </a:cubicBezTo>
                  <a:cubicBezTo>
                    <a:pt x="3578" y="3362"/>
                    <a:pt x="3276" y="4228"/>
                    <a:pt x="3213" y="5512"/>
                  </a:cubicBezTo>
                  <a:cubicBezTo>
                    <a:pt x="3202" y="5732"/>
                    <a:pt x="3369" y="5919"/>
                    <a:pt x="3586" y="5930"/>
                  </a:cubicBezTo>
                  <a:cubicBezTo>
                    <a:pt x="3593" y="5931"/>
                    <a:pt x="3600" y="5931"/>
                    <a:pt x="3606" y="5931"/>
                  </a:cubicBezTo>
                  <a:cubicBezTo>
                    <a:pt x="3815" y="5931"/>
                    <a:pt x="3989" y="5765"/>
                    <a:pt x="4000" y="5552"/>
                  </a:cubicBezTo>
                  <a:cubicBezTo>
                    <a:pt x="4043" y="4683"/>
                    <a:pt x="4213" y="4034"/>
                    <a:pt x="4493" y="3649"/>
                  </a:cubicBezTo>
                  <a:cubicBezTo>
                    <a:pt x="4473" y="4053"/>
                    <a:pt x="4437" y="4787"/>
                    <a:pt x="4406" y="5536"/>
                  </a:cubicBezTo>
                  <a:cubicBezTo>
                    <a:pt x="4404" y="5550"/>
                    <a:pt x="4400" y="5563"/>
                    <a:pt x="4399" y="5577"/>
                  </a:cubicBezTo>
                  <a:lnTo>
                    <a:pt x="4121" y="9550"/>
                  </a:lnTo>
                  <a:cubicBezTo>
                    <a:pt x="3469" y="9398"/>
                    <a:pt x="3036" y="9136"/>
                    <a:pt x="3036" y="8836"/>
                  </a:cubicBezTo>
                  <a:cubicBezTo>
                    <a:pt x="3036" y="8606"/>
                    <a:pt x="3298" y="8398"/>
                    <a:pt x="3715" y="8245"/>
                  </a:cubicBezTo>
                  <a:lnTo>
                    <a:pt x="3745" y="7843"/>
                  </a:lnTo>
                  <a:cubicBezTo>
                    <a:pt x="2309" y="8075"/>
                    <a:pt x="1301" y="8586"/>
                    <a:pt x="1301" y="9187"/>
                  </a:cubicBezTo>
                  <a:cubicBezTo>
                    <a:pt x="1301" y="9666"/>
                    <a:pt x="1867" y="9963"/>
                    <a:pt x="2241" y="10125"/>
                  </a:cubicBezTo>
                  <a:cubicBezTo>
                    <a:pt x="2579" y="10272"/>
                    <a:pt x="2936" y="10374"/>
                    <a:pt x="3295" y="10452"/>
                  </a:cubicBezTo>
                  <a:cubicBezTo>
                    <a:pt x="3509" y="10498"/>
                    <a:pt x="3725" y="10536"/>
                    <a:pt x="3942" y="10566"/>
                  </a:cubicBezTo>
                  <a:cubicBezTo>
                    <a:pt x="4438" y="10635"/>
                    <a:pt x="4931" y="10667"/>
                    <a:pt x="5434" y="10667"/>
                  </a:cubicBezTo>
                  <a:cubicBezTo>
                    <a:pt x="5609" y="10667"/>
                    <a:pt x="5784" y="10662"/>
                    <a:pt x="5959" y="10654"/>
                  </a:cubicBezTo>
                  <a:cubicBezTo>
                    <a:pt x="6767" y="10615"/>
                    <a:pt x="7596" y="10506"/>
                    <a:pt x="8368" y="10227"/>
                  </a:cubicBezTo>
                  <a:cubicBezTo>
                    <a:pt x="8794" y="10073"/>
                    <a:pt x="9463" y="9799"/>
                    <a:pt x="9557" y="9286"/>
                  </a:cubicBezTo>
                  <a:cubicBezTo>
                    <a:pt x="9563" y="9253"/>
                    <a:pt x="9566" y="9220"/>
                    <a:pt x="9566" y="9187"/>
                  </a:cubicBezTo>
                  <a:close/>
                  <a:moveTo>
                    <a:pt x="5409" y="9687"/>
                  </a:moveTo>
                  <a:cubicBezTo>
                    <a:pt x="5316" y="9687"/>
                    <a:pt x="5226" y="9685"/>
                    <a:pt x="5136" y="9681"/>
                  </a:cubicBezTo>
                  <a:lnTo>
                    <a:pt x="5351" y="6608"/>
                  </a:lnTo>
                  <a:cubicBezTo>
                    <a:pt x="5390" y="6597"/>
                    <a:pt x="5429" y="6588"/>
                    <a:pt x="5462" y="6588"/>
                  </a:cubicBezTo>
                  <a:cubicBezTo>
                    <a:pt x="5501" y="6588"/>
                    <a:pt x="5539" y="6595"/>
                    <a:pt x="5577" y="6599"/>
                  </a:cubicBezTo>
                  <a:lnTo>
                    <a:pt x="5773" y="9671"/>
                  </a:lnTo>
                  <a:cubicBezTo>
                    <a:pt x="5653" y="9678"/>
                    <a:pt x="5535" y="9687"/>
                    <a:pt x="5409" y="9687"/>
                  </a:cubicBezTo>
                  <a:close/>
                  <a:moveTo>
                    <a:pt x="9863" y="6751"/>
                  </a:moveTo>
                  <a:cubicBezTo>
                    <a:pt x="9985" y="6801"/>
                    <a:pt x="10061" y="6867"/>
                    <a:pt x="10061" y="6939"/>
                  </a:cubicBezTo>
                  <a:cubicBezTo>
                    <a:pt x="10061" y="7043"/>
                    <a:pt x="9905" y="7134"/>
                    <a:pt x="9674" y="7185"/>
                  </a:cubicBezTo>
                  <a:cubicBezTo>
                    <a:pt x="9657" y="7190"/>
                    <a:pt x="9638" y="7195"/>
                    <a:pt x="9619" y="7197"/>
                  </a:cubicBezTo>
                  <a:cubicBezTo>
                    <a:pt x="9614" y="7198"/>
                    <a:pt x="9609" y="7198"/>
                    <a:pt x="9605" y="7198"/>
                  </a:cubicBezTo>
                  <a:cubicBezTo>
                    <a:pt x="9499" y="7217"/>
                    <a:pt x="9382" y="7228"/>
                    <a:pt x="9255" y="7228"/>
                  </a:cubicBezTo>
                  <a:cubicBezTo>
                    <a:pt x="8811" y="7228"/>
                    <a:pt x="8451" y="7098"/>
                    <a:pt x="8451" y="6939"/>
                  </a:cubicBezTo>
                  <a:cubicBezTo>
                    <a:pt x="8451" y="6861"/>
                    <a:pt x="8539" y="6790"/>
                    <a:pt x="8681" y="6739"/>
                  </a:cubicBezTo>
                  <a:lnTo>
                    <a:pt x="8691" y="6602"/>
                  </a:lnTo>
                  <a:cubicBezTo>
                    <a:pt x="8203" y="6681"/>
                    <a:pt x="7861" y="6854"/>
                    <a:pt x="7861" y="7058"/>
                  </a:cubicBezTo>
                  <a:cubicBezTo>
                    <a:pt x="7861" y="7335"/>
                    <a:pt x="8489" y="7560"/>
                    <a:pt x="9264" y="7560"/>
                  </a:cubicBezTo>
                  <a:cubicBezTo>
                    <a:pt x="10039" y="7560"/>
                    <a:pt x="10667" y="7335"/>
                    <a:pt x="10667" y="7058"/>
                  </a:cubicBezTo>
                  <a:cubicBezTo>
                    <a:pt x="10667" y="6855"/>
                    <a:pt x="10328" y="6682"/>
                    <a:pt x="9845" y="6603"/>
                  </a:cubicBezTo>
                  <a:lnTo>
                    <a:pt x="9863" y="6751"/>
                  </a:lnTo>
                  <a:close/>
                  <a:moveTo>
                    <a:pt x="1068" y="4056"/>
                  </a:moveTo>
                  <a:cubicBezTo>
                    <a:pt x="1068" y="3866"/>
                    <a:pt x="1220" y="3713"/>
                    <a:pt x="1407" y="3713"/>
                  </a:cubicBezTo>
                  <a:cubicBezTo>
                    <a:pt x="1594" y="3713"/>
                    <a:pt x="1747" y="3866"/>
                    <a:pt x="1747" y="4056"/>
                  </a:cubicBezTo>
                  <a:cubicBezTo>
                    <a:pt x="1747" y="4246"/>
                    <a:pt x="1594" y="4399"/>
                    <a:pt x="1407" y="4399"/>
                  </a:cubicBezTo>
                  <a:cubicBezTo>
                    <a:pt x="1220" y="4399"/>
                    <a:pt x="1068" y="4246"/>
                    <a:pt x="1068" y="4056"/>
                  </a:cubicBezTo>
                  <a:close/>
                  <a:moveTo>
                    <a:pt x="1780" y="4561"/>
                  </a:moveTo>
                  <a:cubicBezTo>
                    <a:pt x="1731" y="4523"/>
                    <a:pt x="1680" y="4489"/>
                    <a:pt x="1620" y="4469"/>
                  </a:cubicBezTo>
                  <a:cubicBezTo>
                    <a:pt x="1565" y="4449"/>
                    <a:pt x="1507" y="4439"/>
                    <a:pt x="1449" y="4434"/>
                  </a:cubicBezTo>
                  <a:lnTo>
                    <a:pt x="1537" y="5365"/>
                  </a:lnTo>
                  <a:lnTo>
                    <a:pt x="1410" y="5515"/>
                  </a:lnTo>
                  <a:lnTo>
                    <a:pt x="1266" y="5365"/>
                  </a:lnTo>
                  <a:lnTo>
                    <a:pt x="1376" y="4433"/>
                  </a:lnTo>
                  <a:cubicBezTo>
                    <a:pt x="1312" y="4435"/>
                    <a:pt x="1248" y="4446"/>
                    <a:pt x="1189" y="4467"/>
                  </a:cubicBezTo>
                  <a:cubicBezTo>
                    <a:pt x="1164" y="4476"/>
                    <a:pt x="1140" y="4487"/>
                    <a:pt x="1118" y="4500"/>
                  </a:cubicBezTo>
                  <a:cubicBezTo>
                    <a:pt x="1078" y="4523"/>
                    <a:pt x="1042" y="4551"/>
                    <a:pt x="1008" y="4582"/>
                  </a:cubicBezTo>
                  <a:cubicBezTo>
                    <a:pt x="839" y="4734"/>
                    <a:pt x="747" y="4997"/>
                    <a:pt x="728" y="5387"/>
                  </a:cubicBezTo>
                  <a:cubicBezTo>
                    <a:pt x="725" y="5454"/>
                    <a:pt x="775" y="5511"/>
                    <a:pt x="841" y="5514"/>
                  </a:cubicBezTo>
                  <a:cubicBezTo>
                    <a:pt x="843" y="5514"/>
                    <a:pt x="845" y="5514"/>
                    <a:pt x="848" y="5514"/>
                  </a:cubicBezTo>
                  <a:cubicBezTo>
                    <a:pt x="911" y="5514"/>
                    <a:pt x="964" y="5464"/>
                    <a:pt x="967" y="5399"/>
                  </a:cubicBezTo>
                  <a:cubicBezTo>
                    <a:pt x="980" y="5135"/>
                    <a:pt x="1032" y="4938"/>
                    <a:pt x="1117" y="4821"/>
                  </a:cubicBezTo>
                  <a:cubicBezTo>
                    <a:pt x="1111" y="4944"/>
                    <a:pt x="1100" y="5167"/>
                    <a:pt x="1090" y="5395"/>
                  </a:cubicBezTo>
                  <a:cubicBezTo>
                    <a:pt x="1090" y="5399"/>
                    <a:pt x="1089" y="5403"/>
                    <a:pt x="1088" y="5407"/>
                  </a:cubicBezTo>
                  <a:lnTo>
                    <a:pt x="993" y="6776"/>
                  </a:lnTo>
                  <a:cubicBezTo>
                    <a:pt x="987" y="6863"/>
                    <a:pt x="1051" y="6938"/>
                    <a:pt x="1136" y="6944"/>
                  </a:cubicBezTo>
                  <a:cubicBezTo>
                    <a:pt x="1140" y="6944"/>
                    <a:pt x="1144" y="6944"/>
                    <a:pt x="1148" y="6944"/>
                  </a:cubicBezTo>
                  <a:cubicBezTo>
                    <a:pt x="1228" y="6944"/>
                    <a:pt x="1296" y="6881"/>
                    <a:pt x="1302" y="6798"/>
                  </a:cubicBezTo>
                  <a:lnTo>
                    <a:pt x="1378" y="5720"/>
                  </a:lnTo>
                  <a:cubicBezTo>
                    <a:pt x="1389" y="5717"/>
                    <a:pt x="1401" y="5714"/>
                    <a:pt x="1411" y="5714"/>
                  </a:cubicBezTo>
                  <a:cubicBezTo>
                    <a:pt x="1423" y="5714"/>
                    <a:pt x="1435" y="5716"/>
                    <a:pt x="1446" y="5717"/>
                  </a:cubicBezTo>
                  <a:lnTo>
                    <a:pt x="1516" y="6807"/>
                  </a:lnTo>
                  <a:cubicBezTo>
                    <a:pt x="1521" y="6890"/>
                    <a:pt x="1589" y="6954"/>
                    <a:pt x="1671" y="6954"/>
                  </a:cubicBezTo>
                  <a:cubicBezTo>
                    <a:pt x="1674" y="6954"/>
                    <a:pt x="1677" y="6954"/>
                    <a:pt x="1681" y="6954"/>
                  </a:cubicBezTo>
                  <a:cubicBezTo>
                    <a:pt x="1766" y="6948"/>
                    <a:pt x="1831" y="6873"/>
                    <a:pt x="1826" y="6787"/>
                  </a:cubicBezTo>
                  <a:lnTo>
                    <a:pt x="1743" y="5493"/>
                  </a:lnTo>
                  <a:cubicBezTo>
                    <a:pt x="1742" y="5486"/>
                    <a:pt x="1741" y="5479"/>
                    <a:pt x="1739" y="5472"/>
                  </a:cubicBezTo>
                  <a:cubicBezTo>
                    <a:pt x="1732" y="5274"/>
                    <a:pt x="1710" y="4981"/>
                    <a:pt x="1697" y="4821"/>
                  </a:cubicBezTo>
                  <a:cubicBezTo>
                    <a:pt x="1784" y="4939"/>
                    <a:pt x="1833" y="5134"/>
                    <a:pt x="1838" y="5396"/>
                  </a:cubicBezTo>
                  <a:cubicBezTo>
                    <a:pt x="1840" y="5462"/>
                    <a:pt x="1893" y="5514"/>
                    <a:pt x="1960" y="5514"/>
                  </a:cubicBezTo>
                  <a:cubicBezTo>
                    <a:pt x="2027" y="5513"/>
                    <a:pt x="2079" y="5458"/>
                    <a:pt x="2078" y="5391"/>
                  </a:cubicBezTo>
                  <a:cubicBezTo>
                    <a:pt x="2069" y="4988"/>
                    <a:pt x="1969" y="4709"/>
                    <a:pt x="1780" y="4561"/>
                  </a:cubicBezTo>
                  <a:close/>
                  <a:moveTo>
                    <a:pt x="2002" y="6751"/>
                  </a:moveTo>
                  <a:cubicBezTo>
                    <a:pt x="2124" y="6801"/>
                    <a:pt x="2200" y="6867"/>
                    <a:pt x="2200" y="6939"/>
                  </a:cubicBezTo>
                  <a:cubicBezTo>
                    <a:pt x="2200" y="7043"/>
                    <a:pt x="2044" y="7134"/>
                    <a:pt x="1813" y="7185"/>
                  </a:cubicBezTo>
                  <a:cubicBezTo>
                    <a:pt x="1795" y="7190"/>
                    <a:pt x="1777" y="7195"/>
                    <a:pt x="1758" y="7197"/>
                  </a:cubicBezTo>
                  <a:cubicBezTo>
                    <a:pt x="1753" y="7198"/>
                    <a:pt x="1748" y="7198"/>
                    <a:pt x="1743" y="7198"/>
                  </a:cubicBezTo>
                  <a:cubicBezTo>
                    <a:pt x="1637" y="7217"/>
                    <a:pt x="1520" y="7228"/>
                    <a:pt x="1394" y="7228"/>
                  </a:cubicBezTo>
                  <a:cubicBezTo>
                    <a:pt x="950" y="7228"/>
                    <a:pt x="589" y="7098"/>
                    <a:pt x="589" y="6939"/>
                  </a:cubicBezTo>
                  <a:cubicBezTo>
                    <a:pt x="589" y="6861"/>
                    <a:pt x="678" y="6790"/>
                    <a:pt x="820" y="6739"/>
                  </a:cubicBezTo>
                  <a:lnTo>
                    <a:pt x="830" y="6602"/>
                  </a:lnTo>
                  <a:cubicBezTo>
                    <a:pt x="342" y="6681"/>
                    <a:pt x="0" y="6854"/>
                    <a:pt x="0" y="7058"/>
                  </a:cubicBezTo>
                  <a:cubicBezTo>
                    <a:pt x="0" y="7335"/>
                    <a:pt x="628" y="7560"/>
                    <a:pt x="1403" y="7560"/>
                  </a:cubicBezTo>
                  <a:cubicBezTo>
                    <a:pt x="2177" y="7560"/>
                    <a:pt x="2805" y="7335"/>
                    <a:pt x="2805" y="7058"/>
                  </a:cubicBezTo>
                  <a:cubicBezTo>
                    <a:pt x="2805" y="6855"/>
                    <a:pt x="2467" y="6682"/>
                    <a:pt x="1984" y="6603"/>
                  </a:cubicBezTo>
                  <a:lnTo>
                    <a:pt x="2002" y="6751"/>
                  </a:lnTo>
                  <a:close/>
                </a:path>
              </a:pathLst>
            </a:custGeom>
            <a:solidFill>
              <a:srgbClr val="3DE3DE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9" name="RelativeShape3"/>
            <p:cNvSpPr/>
            <p:nvPr/>
          </p:nvSpPr>
          <p:spPr>
            <a:xfrm>
              <a:off x="5185682" y="3924061"/>
              <a:ext cx="2529962" cy="210111"/>
            </a:xfrm>
            <a:prstGeom prst="round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00" name="ValueShape3"/>
            <p:cNvSpPr/>
            <p:nvPr/>
          </p:nvSpPr>
          <p:spPr>
            <a:xfrm>
              <a:off x="5185682" y="3924062"/>
              <a:ext cx="721123" cy="210110"/>
            </a:xfrm>
            <a:prstGeom prst="roundRect">
              <a:avLst/>
            </a:prstGeom>
            <a:blipFill dpi="0" rotWithShape="1">
              <a:blip r:embed="rId4" cstate="print"/>
              <a:srcRect/>
              <a:tile tx="0" ty="0" sx="39000" sy="4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03" name="RelativeShape4"/>
            <p:cNvSpPr/>
            <p:nvPr/>
          </p:nvSpPr>
          <p:spPr>
            <a:xfrm>
              <a:off x="5185682" y="4502216"/>
              <a:ext cx="2529962" cy="210111"/>
            </a:xfrm>
            <a:prstGeom prst="round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04" name="ValueShape4"/>
            <p:cNvSpPr/>
            <p:nvPr/>
          </p:nvSpPr>
          <p:spPr>
            <a:xfrm>
              <a:off x="5185682" y="4502216"/>
              <a:ext cx="819535" cy="210111"/>
            </a:xfrm>
            <a:prstGeom prst="roundRect">
              <a:avLst/>
            </a:prstGeom>
            <a:blipFill dpi="0" rotWithShape="1">
              <a:blip r:embed="rId4" cstate="print"/>
              <a:srcRect/>
              <a:tile tx="0" ty="0" sx="39000" sy="4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07" name="RelativeShape5"/>
            <p:cNvSpPr/>
            <p:nvPr/>
          </p:nvSpPr>
          <p:spPr>
            <a:xfrm>
              <a:off x="5185682" y="5080372"/>
              <a:ext cx="2529962" cy="210111"/>
            </a:xfrm>
            <a:prstGeom prst="round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08" name="ValueShape5"/>
            <p:cNvSpPr/>
            <p:nvPr/>
          </p:nvSpPr>
          <p:spPr>
            <a:xfrm>
              <a:off x="5185682" y="5080371"/>
              <a:ext cx="1681843" cy="210111"/>
            </a:xfrm>
            <a:prstGeom prst="roundRect">
              <a:avLst/>
            </a:prstGeom>
            <a:blipFill dpi="0" rotWithShape="1">
              <a:blip r:embed="rId4" cstate="print"/>
              <a:srcRect/>
              <a:tile tx="0" ty="0" sx="39000" sy="4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/>
            </a:p>
          </p:txBody>
        </p:sp>
        <p:sp>
          <p:nvSpPr>
            <p:cNvPr id="110" name="CustomText2"/>
            <p:cNvSpPr/>
            <p:nvPr/>
          </p:nvSpPr>
          <p:spPr>
            <a:xfrm>
              <a:off x="5145365" y="3102781"/>
              <a:ext cx="1197256" cy="239614"/>
            </a:xfrm>
            <a:prstGeom prst="rect">
              <a:avLst/>
            </a:prstGeom>
            <a:noFill/>
          </p:spPr>
          <p:txBody>
            <a:bodyPr wrap="none" lIns="90000" tIns="46800" rIns="90000" bIns="46800" anchor="ctr">
              <a:normAutofit fontScale="5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二次客户</a:t>
              </a: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IconShape2"/>
            <p:cNvSpPr/>
            <p:nvPr/>
          </p:nvSpPr>
          <p:spPr bwMode="auto">
            <a:xfrm>
              <a:off x="4650240" y="3840991"/>
              <a:ext cx="358258" cy="357719"/>
            </a:xfrm>
            <a:custGeom>
              <a:avLst/>
              <a:gdLst>
                <a:gd name="T0" fmla="*/ 9608 w 10667"/>
                <a:gd name="T1" fmla="*/ 4056 h 10667"/>
                <a:gd name="T2" fmla="*/ 9642 w 10667"/>
                <a:gd name="T3" fmla="*/ 4561 h 10667"/>
                <a:gd name="T4" fmla="*/ 9398 w 10667"/>
                <a:gd name="T5" fmla="*/ 5365 h 10667"/>
                <a:gd name="T6" fmla="*/ 9237 w 10667"/>
                <a:gd name="T7" fmla="*/ 4433 h 10667"/>
                <a:gd name="T8" fmla="*/ 8869 w 10667"/>
                <a:gd name="T9" fmla="*/ 4582 h 10667"/>
                <a:gd name="T10" fmla="*/ 8709 w 10667"/>
                <a:gd name="T11" fmla="*/ 5514 h 10667"/>
                <a:gd name="T12" fmla="*/ 8952 w 10667"/>
                <a:gd name="T13" fmla="*/ 5395 h 10667"/>
                <a:gd name="T14" fmla="*/ 8998 w 10667"/>
                <a:gd name="T15" fmla="*/ 6944 h 10667"/>
                <a:gd name="T16" fmla="*/ 9239 w 10667"/>
                <a:gd name="T17" fmla="*/ 5720 h 10667"/>
                <a:gd name="T18" fmla="*/ 9377 w 10667"/>
                <a:gd name="T19" fmla="*/ 6807 h 10667"/>
                <a:gd name="T20" fmla="*/ 9687 w 10667"/>
                <a:gd name="T21" fmla="*/ 6787 h 10667"/>
                <a:gd name="T22" fmla="*/ 9559 w 10667"/>
                <a:gd name="T23" fmla="*/ 4821 h 10667"/>
                <a:gd name="T24" fmla="*/ 9939 w 10667"/>
                <a:gd name="T25" fmla="*/ 5391 h 10667"/>
                <a:gd name="T26" fmla="*/ 6566 w 10667"/>
                <a:gd name="T27" fmla="*/ 1130 h 10667"/>
                <a:gd name="T28" fmla="*/ 5448 w 10667"/>
                <a:gd name="T29" fmla="*/ 2261 h 10667"/>
                <a:gd name="T30" fmla="*/ 7197 w 10667"/>
                <a:gd name="T31" fmla="*/ 8282 h 10667"/>
                <a:gd name="T32" fmla="*/ 6553 w 10667"/>
                <a:gd name="T33" fmla="*/ 5860 h 10667"/>
                <a:gd name="T34" fmla="*/ 6867 w 10667"/>
                <a:gd name="T35" fmla="*/ 5540 h 10667"/>
                <a:gd name="T36" fmla="*/ 6677 w 10667"/>
                <a:gd name="T37" fmla="*/ 2794 h 10667"/>
                <a:gd name="T38" fmla="*/ 5875 w 10667"/>
                <a:gd name="T39" fmla="*/ 5440 h 10667"/>
                <a:gd name="T40" fmla="*/ 5344 w 10667"/>
                <a:gd name="T41" fmla="*/ 2372 h 10667"/>
                <a:gd name="T42" fmla="*/ 4134 w 10667"/>
                <a:gd name="T43" fmla="*/ 2863 h 10667"/>
                <a:gd name="T44" fmla="*/ 3606 w 10667"/>
                <a:gd name="T45" fmla="*/ 5931 h 10667"/>
                <a:gd name="T46" fmla="*/ 4406 w 10667"/>
                <a:gd name="T47" fmla="*/ 5536 h 10667"/>
                <a:gd name="T48" fmla="*/ 3036 w 10667"/>
                <a:gd name="T49" fmla="*/ 8836 h 10667"/>
                <a:gd name="T50" fmla="*/ 1301 w 10667"/>
                <a:gd name="T51" fmla="*/ 9187 h 10667"/>
                <a:gd name="T52" fmla="*/ 3942 w 10667"/>
                <a:gd name="T53" fmla="*/ 10566 h 10667"/>
                <a:gd name="T54" fmla="*/ 8368 w 10667"/>
                <a:gd name="T55" fmla="*/ 10227 h 10667"/>
                <a:gd name="T56" fmla="*/ 5409 w 10667"/>
                <a:gd name="T57" fmla="*/ 9687 h 10667"/>
                <a:gd name="T58" fmla="*/ 5462 w 10667"/>
                <a:gd name="T59" fmla="*/ 6588 h 10667"/>
                <a:gd name="T60" fmla="*/ 5409 w 10667"/>
                <a:gd name="T61" fmla="*/ 9687 h 10667"/>
                <a:gd name="T62" fmla="*/ 9674 w 10667"/>
                <a:gd name="T63" fmla="*/ 7185 h 10667"/>
                <a:gd name="T64" fmla="*/ 9255 w 10667"/>
                <a:gd name="T65" fmla="*/ 7228 h 10667"/>
                <a:gd name="T66" fmla="*/ 8691 w 10667"/>
                <a:gd name="T67" fmla="*/ 6602 h 10667"/>
                <a:gd name="T68" fmla="*/ 10667 w 10667"/>
                <a:gd name="T69" fmla="*/ 7058 h 10667"/>
                <a:gd name="T70" fmla="*/ 1068 w 10667"/>
                <a:gd name="T71" fmla="*/ 4056 h 10667"/>
                <a:gd name="T72" fmla="*/ 1407 w 10667"/>
                <a:gd name="T73" fmla="*/ 4399 h 10667"/>
                <a:gd name="T74" fmla="*/ 1620 w 10667"/>
                <a:gd name="T75" fmla="*/ 4469 h 10667"/>
                <a:gd name="T76" fmla="*/ 1410 w 10667"/>
                <a:gd name="T77" fmla="*/ 5515 h 10667"/>
                <a:gd name="T78" fmla="*/ 1189 w 10667"/>
                <a:gd name="T79" fmla="*/ 4467 h 10667"/>
                <a:gd name="T80" fmla="*/ 728 w 10667"/>
                <a:gd name="T81" fmla="*/ 5387 h 10667"/>
                <a:gd name="T82" fmla="*/ 967 w 10667"/>
                <a:gd name="T83" fmla="*/ 5399 h 10667"/>
                <a:gd name="T84" fmla="*/ 1088 w 10667"/>
                <a:gd name="T85" fmla="*/ 5407 h 10667"/>
                <a:gd name="T86" fmla="*/ 1148 w 10667"/>
                <a:gd name="T87" fmla="*/ 6944 h 10667"/>
                <a:gd name="T88" fmla="*/ 1411 w 10667"/>
                <a:gd name="T89" fmla="*/ 5714 h 10667"/>
                <a:gd name="T90" fmla="*/ 1671 w 10667"/>
                <a:gd name="T91" fmla="*/ 6954 h 10667"/>
                <a:gd name="T92" fmla="*/ 1743 w 10667"/>
                <a:gd name="T93" fmla="*/ 5493 h 10667"/>
                <a:gd name="T94" fmla="*/ 1838 w 10667"/>
                <a:gd name="T95" fmla="*/ 5396 h 10667"/>
                <a:gd name="T96" fmla="*/ 1780 w 10667"/>
                <a:gd name="T97" fmla="*/ 4561 h 10667"/>
                <a:gd name="T98" fmla="*/ 1813 w 10667"/>
                <a:gd name="T99" fmla="*/ 7185 h 10667"/>
                <a:gd name="T100" fmla="*/ 1394 w 10667"/>
                <a:gd name="T101" fmla="*/ 7228 h 10667"/>
                <a:gd name="T102" fmla="*/ 830 w 10667"/>
                <a:gd name="T103" fmla="*/ 6602 h 10667"/>
                <a:gd name="T104" fmla="*/ 2805 w 10667"/>
                <a:gd name="T105" fmla="*/ 7058 h 10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67" h="10667">
                  <a:moveTo>
                    <a:pt x="8929" y="4056"/>
                  </a:moveTo>
                  <a:cubicBezTo>
                    <a:pt x="8929" y="3866"/>
                    <a:pt x="9081" y="3713"/>
                    <a:pt x="9268" y="3713"/>
                  </a:cubicBezTo>
                  <a:cubicBezTo>
                    <a:pt x="9456" y="3713"/>
                    <a:pt x="9608" y="3866"/>
                    <a:pt x="9608" y="4056"/>
                  </a:cubicBezTo>
                  <a:cubicBezTo>
                    <a:pt x="9608" y="4246"/>
                    <a:pt x="9456" y="4399"/>
                    <a:pt x="9268" y="4399"/>
                  </a:cubicBezTo>
                  <a:cubicBezTo>
                    <a:pt x="9081" y="4399"/>
                    <a:pt x="8929" y="4246"/>
                    <a:pt x="8929" y="4056"/>
                  </a:cubicBezTo>
                  <a:close/>
                  <a:moveTo>
                    <a:pt x="9642" y="4561"/>
                  </a:moveTo>
                  <a:cubicBezTo>
                    <a:pt x="9592" y="4523"/>
                    <a:pt x="9541" y="4489"/>
                    <a:pt x="9482" y="4469"/>
                  </a:cubicBezTo>
                  <a:cubicBezTo>
                    <a:pt x="9427" y="4449"/>
                    <a:pt x="9369" y="4439"/>
                    <a:pt x="9310" y="4434"/>
                  </a:cubicBezTo>
                  <a:lnTo>
                    <a:pt x="9398" y="5365"/>
                  </a:lnTo>
                  <a:lnTo>
                    <a:pt x="9272" y="5515"/>
                  </a:lnTo>
                  <a:lnTo>
                    <a:pt x="9127" y="5365"/>
                  </a:lnTo>
                  <a:lnTo>
                    <a:pt x="9237" y="4433"/>
                  </a:lnTo>
                  <a:cubicBezTo>
                    <a:pt x="9173" y="4435"/>
                    <a:pt x="9110" y="4446"/>
                    <a:pt x="9050" y="4467"/>
                  </a:cubicBezTo>
                  <a:cubicBezTo>
                    <a:pt x="9025" y="4476"/>
                    <a:pt x="9002" y="4487"/>
                    <a:pt x="8979" y="4500"/>
                  </a:cubicBezTo>
                  <a:cubicBezTo>
                    <a:pt x="8940" y="4523"/>
                    <a:pt x="8903" y="4551"/>
                    <a:pt x="8869" y="4582"/>
                  </a:cubicBezTo>
                  <a:cubicBezTo>
                    <a:pt x="8700" y="4734"/>
                    <a:pt x="8609" y="4997"/>
                    <a:pt x="8589" y="5387"/>
                  </a:cubicBezTo>
                  <a:cubicBezTo>
                    <a:pt x="8586" y="5454"/>
                    <a:pt x="8637" y="5511"/>
                    <a:pt x="8703" y="5514"/>
                  </a:cubicBezTo>
                  <a:cubicBezTo>
                    <a:pt x="8705" y="5514"/>
                    <a:pt x="8707" y="5514"/>
                    <a:pt x="8709" y="5514"/>
                  </a:cubicBezTo>
                  <a:cubicBezTo>
                    <a:pt x="8772" y="5514"/>
                    <a:pt x="8825" y="5464"/>
                    <a:pt x="8828" y="5399"/>
                  </a:cubicBezTo>
                  <a:cubicBezTo>
                    <a:pt x="8842" y="5135"/>
                    <a:pt x="8893" y="4938"/>
                    <a:pt x="8978" y="4821"/>
                  </a:cubicBezTo>
                  <a:cubicBezTo>
                    <a:pt x="8972" y="4944"/>
                    <a:pt x="8961" y="5167"/>
                    <a:pt x="8952" y="5395"/>
                  </a:cubicBezTo>
                  <a:cubicBezTo>
                    <a:pt x="8951" y="5399"/>
                    <a:pt x="8950" y="5403"/>
                    <a:pt x="8950" y="5407"/>
                  </a:cubicBezTo>
                  <a:lnTo>
                    <a:pt x="8854" y="6776"/>
                  </a:lnTo>
                  <a:cubicBezTo>
                    <a:pt x="8848" y="6863"/>
                    <a:pt x="8912" y="6938"/>
                    <a:pt x="8998" y="6944"/>
                  </a:cubicBezTo>
                  <a:cubicBezTo>
                    <a:pt x="9002" y="6944"/>
                    <a:pt x="9005" y="6944"/>
                    <a:pt x="9009" y="6944"/>
                  </a:cubicBezTo>
                  <a:cubicBezTo>
                    <a:pt x="9090" y="6944"/>
                    <a:pt x="9158" y="6881"/>
                    <a:pt x="9163" y="6798"/>
                  </a:cubicBezTo>
                  <a:lnTo>
                    <a:pt x="9239" y="5720"/>
                  </a:lnTo>
                  <a:cubicBezTo>
                    <a:pt x="9251" y="5717"/>
                    <a:pt x="9262" y="5714"/>
                    <a:pt x="9273" y="5714"/>
                  </a:cubicBezTo>
                  <a:cubicBezTo>
                    <a:pt x="9284" y="5714"/>
                    <a:pt x="9296" y="5716"/>
                    <a:pt x="9307" y="5717"/>
                  </a:cubicBezTo>
                  <a:lnTo>
                    <a:pt x="9377" y="6807"/>
                  </a:lnTo>
                  <a:cubicBezTo>
                    <a:pt x="9382" y="6890"/>
                    <a:pt x="9451" y="6954"/>
                    <a:pt x="9532" y="6954"/>
                  </a:cubicBezTo>
                  <a:cubicBezTo>
                    <a:pt x="9535" y="6954"/>
                    <a:pt x="9539" y="6954"/>
                    <a:pt x="9542" y="6954"/>
                  </a:cubicBezTo>
                  <a:cubicBezTo>
                    <a:pt x="9628" y="6948"/>
                    <a:pt x="9692" y="6873"/>
                    <a:pt x="9687" y="6787"/>
                  </a:cubicBezTo>
                  <a:lnTo>
                    <a:pt x="9604" y="5493"/>
                  </a:lnTo>
                  <a:cubicBezTo>
                    <a:pt x="9604" y="5486"/>
                    <a:pt x="9602" y="5479"/>
                    <a:pt x="9601" y="5472"/>
                  </a:cubicBezTo>
                  <a:cubicBezTo>
                    <a:pt x="9594" y="5274"/>
                    <a:pt x="9571" y="4981"/>
                    <a:pt x="9559" y="4821"/>
                  </a:cubicBezTo>
                  <a:cubicBezTo>
                    <a:pt x="9645" y="4939"/>
                    <a:pt x="9694" y="5134"/>
                    <a:pt x="9700" y="5396"/>
                  </a:cubicBezTo>
                  <a:cubicBezTo>
                    <a:pt x="9701" y="5462"/>
                    <a:pt x="9754" y="5514"/>
                    <a:pt x="9822" y="5514"/>
                  </a:cubicBezTo>
                  <a:cubicBezTo>
                    <a:pt x="9888" y="5513"/>
                    <a:pt x="9940" y="5458"/>
                    <a:pt x="9939" y="5391"/>
                  </a:cubicBezTo>
                  <a:cubicBezTo>
                    <a:pt x="9931" y="4988"/>
                    <a:pt x="9831" y="4709"/>
                    <a:pt x="9642" y="4561"/>
                  </a:cubicBezTo>
                  <a:close/>
                  <a:moveTo>
                    <a:pt x="5448" y="2261"/>
                  </a:moveTo>
                  <a:cubicBezTo>
                    <a:pt x="6065" y="2261"/>
                    <a:pt x="6566" y="1755"/>
                    <a:pt x="6566" y="1130"/>
                  </a:cubicBezTo>
                  <a:cubicBezTo>
                    <a:pt x="6566" y="506"/>
                    <a:pt x="6065" y="0"/>
                    <a:pt x="5448" y="0"/>
                  </a:cubicBezTo>
                  <a:cubicBezTo>
                    <a:pt x="4832" y="0"/>
                    <a:pt x="4332" y="506"/>
                    <a:pt x="4332" y="1130"/>
                  </a:cubicBezTo>
                  <a:cubicBezTo>
                    <a:pt x="4332" y="1755"/>
                    <a:pt x="4832" y="2261"/>
                    <a:pt x="5448" y="2261"/>
                  </a:cubicBezTo>
                  <a:close/>
                  <a:moveTo>
                    <a:pt x="9566" y="9187"/>
                  </a:moveTo>
                  <a:cubicBezTo>
                    <a:pt x="9566" y="8589"/>
                    <a:pt x="8569" y="8079"/>
                    <a:pt x="7146" y="7846"/>
                  </a:cubicBezTo>
                  <a:lnTo>
                    <a:pt x="7197" y="8282"/>
                  </a:lnTo>
                  <a:cubicBezTo>
                    <a:pt x="7559" y="8431"/>
                    <a:pt x="7781" y="8624"/>
                    <a:pt x="7781" y="8836"/>
                  </a:cubicBezTo>
                  <a:cubicBezTo>
                    <a:pt x="7781" y="9120"/>
                    <a:pt x="7386" y="9369"/>
                    <a:pt x="6788" y="9523"/>
                  </a:cubicBezTo>
                  <a:lnTo>
                    <a:pt x="6553" y="5860"/>
                  </a:lnTo>
                  <a:cubicBezTo>
                    <a:pt x="6552" y="5836"/>
                    <a:pt x="6547" y="5814"/>
                    <a:pt x="6542" y="5791"/>
                  </a:cubicBezTo>
                  <a:cubicBezTo>
                    <a:pt x="6519" y="5139"/>
                    <a:pt x="6446" y="4174"/>
                    <a:pt x="6403" y="3649"/>
                  </a:cubicBezTo>
                  <a:cubicBezTo>
                    <a:pt x="6689" y="4036"/>
                    <a:pt x="6850" y="4677"/>
                    <a:pt x="6867" y="5540"/>
                  </a:cubicBezTo>
                  <a:cubicBezTo>
                    <a:pt x="6872" y="5758"/>
                    <a:pt x="7047" y="5931"/>
                    <a:pt x="7269" y="5931"/>
                  </a:cubicBezTo>
                  <a:cubicBezTo>
                    <a:pt x="7487" y="5926"/>
                    <a:pt x="7660" y="5744"/>
                    <a:pt x="7655" y="5524"/>
                  </a:cubicBezTo>
                  <a:cubicBezTo>
                    <a:pt x="7628" y="4200"/>
                    <a:pt x="7299" y="3281"/>
                    <a:pt x="6677" y="2794"/>
                  </a:cubicBezTo>
                  <a:cubicBezTo>
                    <a:pt x="6515" y="2666"/>
                    <a:pt x="6346" y="2557"/>
                    <a:pt x="6150" y="2489"/>
                  </a:cubicBezTo>
                  <a:cubicBezTo>
                    <a:pt x="5969" y="2425"/>
                    <a:pt x="5778" y="2390"/>
                    <a:pt x="5587" y="2376"/>
                  </a:cubicBezTo>
                  <a:lnTo>
                    <a:pt x="5875" y="5440"/>
                  </a:lnTo>
                  <a:lnTo>
                    <a:pt x="5459" y="5934"/>
                  </a:lnTo>
                  <a:lnTo>
                    <a:pt x="4983" y="5440"/>
                  </a:lnTo>
                  <a:lnTo>
                    <a:pt x="5344" y="2372"/>
                  </a:lnTo>
                  <a:cubicBezTo>
                    <a:pt x="5135" y="2379"/>
                    <a:pt x="4926" y="2413"/>
                    <a:pt x="4729" y="2484"/>
                  </a:cubicBezTo>
                  <a:cubicBezTo>
                    <a:pt x="4648" y="2513"/>
                    <a:pt x="4570" y="2548"/>
                    <a:pt x="4496" y="2592"/>
                  </a:cubicBezTo>
                  <a:cubicBezTo>
                    <a:pt x="4366" y="2669"/>
                    <a:pt x="4247" y="2762"/>
                    <a:pt x="4134" y="2863"/>
                  </a:cubicBezTo>
                  <a:cubicBezTo>
                    <a:pt x="3578" y="3362"/>
                    <a:pt x="3276" y="4228"/>
                    <a:pt x="3213" y="5512"/>
                  </a:cubicBezTo>
                  <a:cubicBezTo>
                    <a:pt x="3202" y="5732"/>
                    <a:pt x="3369" y="5919"/>
                    <a:pt x="3586" y="5930"/>
                  </a:cubicBezTo>
                  <a:cubicBezTo>
                    <a:pt x="3593" y="5931"/>
                    <a:pt x="3600" y="5931"/>
                    <a:pt x="3606" y="5931"/>
                  </a:cubicBezTo>
                  <a:cubicBezTo>
                    <a:pt x="3815" y="5931"/>
                    <a:pt x="3989" y="5765"/>
                    <a:pt x="4000" y="5552"/>
                  </a:cubicBezTo>
                  <a:cubicBezTo>
                    <a:pt x="4043" y="4683"/>
                    <a:pt x="4213" y="4034"/>
                    <a:pt x="4493" y="3649"/>
                  </a:cubicBezTo>
                  <a:cubicBezTo>
                    <a:pt x="4473" y="4053"/>
                    <a:pt x="4437" y="4787"/>
                    <a:pt x="4406" y="5536"/>
                  </a:cubicBezTo>
                  <a:cubicBezTo>
                    <a:pt x="4404" y="5550"/>
                    <a:pt x="4400" y="5563"/>
                    <a:pt x="4399" y="5577"/>
                  </a:cubicBezTo>
                  <a:lnTo>
                    <a:pt x="4121" y="9550"/>
                  </a:lnTo>
                  <a:cubicBezTo>
                    <a:pt x="3469" y="9398"/>
                    <a:pt x="3036" y="9136"/>
                    <a:pt x="3036" y="8836"/>
                  </a:cubicBezTo>
                  <a:cubicBezTo>
                    <a:pt x="3036" y="8606"/>
                    <a:pt x="3298" y="8398"/>
                    <a:pt x="3715" y="8245"/>
                  </a:cubicBezTo>
                  <a:lnTo>
                    <a:pt x="3745" y="7843"/>
                  </a:lnTo>
                  <a:cubicBezTo>
                    <a:pt x="2309" y="8075"/>
                    <a:pt x="1301" y="8586"/>
                    <a:pt x="1301" y="9187"/>
                  </a:cubicBezTo>
                  <a:cubicBezTo>
                    <a:pt x="1301" y="9666"/>
                    <a:pt x="1867" y="9963"/>
                    <a:pt x="2241" y="10125"/>
                  </a:cubicBezTo>
                  <a:cubicBezTo>
                    <a:pt x="2579" y="10272"/>
                    <a:pt x="2936" y="10374"/>
                    <a:pt x="3295" y="10452"/>
                  </a:cubicBezTo>
                  <a:cubicBezTo>
                    <a:pt x="3509" y="10498"/>
                    <a:pt x="3725" y="10536"/>
                    <a:pt x="3942" y="10566"/>
                  </a:cubicBezTo>
                  <a:cubicBezTo>
                    <a:pt x="4438" y="10635"/>
                    <a:pt x="4931" y="10667"/>
                    <a:pt x="5434" y="10667"/>
                  </a:cubicBezTo>
                  <a:cubicBezTo>
                    <a:pt x="5609" y="10667"/>
                    <a:pt x="5784" y="10662"/>
                    <a:pt x="5959" y="10654"/>
                  </a:cubicBezTo>
                  <a:cubicBezTo>
                    <a:pt x="6767" y="10615"/>
                    <a:pt x="7596" y="10506"/>
                    <a:pt x="8368" y="10227"/>
                  </a:cubicBezTo>
                  <a:cubicBezTo>
                    <a:pt x="8794" y="10073"/>
                    <a:pt x="9463" y="9799"/>
                    <a:pt x="9557" y="9286"/>
                  </a:cubicBezTo>
                  <a:cubicBezTo>
                    <a:pt x="9563" y="9253"/>
                    <a:pt x="9566" y="9220"/>
                    <a:pt x="9566" y="9187"/>
                  </a:cubicBezTo>
                  <a:close/>
                  <a:moveTo>
                    <a:pt x="5409" y="9687"/>
                  </a:moveTo>
                  <a:cubicBezTo>
                    <a:pt x="5316" y="9687"/>
                    <a:pt x="5226" y="9685"/>
                    <a:pt x="5136" y="9681"/>
                  </a:cubicBezTo>
                  <a:lnTo>
                    <a:pt x="5351" y="6608"/>
                  </a:lnTo>
                  <a:cubicBezTo>
                    <a:pt x="5390" y="6597"/>
                    <a:pt x="5429" y="6588"/>
                    <a:pt x="5462" y="6588"/>
                  </a:cubicBezTo>
                  <a:cubicBezTo>
                    <a:pt x="5501" y="6588"/>
                    <a:pt x="5539" y="6595"/>
                    <a:pt x="5577" y="6599"/>
                  </a:cubicBezTo>
                  <a:lnTo>
                    <a:pt x="5773" y="9671"/>
                  </a:lnTo>
                  <a:cubicBezTo>
                    <a:pt x="5653" y="9678"/>
                    <a:pt x="5535" y="9687"/>
                    <a:pt x="5409" y="9687"/>
                  </a:cubicBezTo>
                  <a:close/>
                  <a:moveTo>
                    <a:pt x="9863" y="6751"/>
                  </a:moveTo>
                  <a:cubicBezTo>
                    <a:pt x="9985" y="6801"/>
                    <a:pt x="10061" y="6867"/>
                    <a:pt x="10061" y="6939"/>
                  </a:cubicBezTo>
                  <a:cubicBezTo>
                    <a:pt x="10061" y="7043"/>
                    <a:pt x="9905" y="7134"/>
                    <a:pt x="9674" y="7185"/>
                  </a:cubicBezTo>
                  <a:cubicBezTo>
                    <a:pt x="9657" y="7190"/>
                    <a:pt x="9638" y="7195"/>
                    <a:pt x="9619" y="7197"/>
                  </a:cubicBezTo>
                  <a:cubicBezTo>
                    <a:pt x="9614" y="7198"/>
                    <a:pt x="9609" y="7198"/>
                    <a:pt x="9605" y="7198"/>
                  </a:cubicBezTo>
                  <a:cubicBezTo>
                    <a:pt x="9499" y="7217"/>
                    <a:pt x="9382" y="7228"/>
                    <a:pt x="9255" y="7228"/>
                  </a:cubicBezTo>
                  <a:cubicBezTo>
                    <a:pt x="8811" y="7228"/>
                    <a:pt x="8451" y="7098"/>
                    <a:pt x="8451" y="6939"/>
                  </a:cubicBezTo>
                  <a:cubicBezTo>
                    <a:pt x="8451" y="6861"/>
                    <a:pt x="8539" y="6790"/>
                    <a:pt x="8681" y="6739"/>
                  </a:cubicBezTo>
                  <a:lnTo>
                    <a:pt x="8691" y="6602"/>
                  </a:lnTo>
                  <a:cubicBezTo>
                    <a:pt x="8203" y="6681"/>
                    <a:pt x="7861" y="6854"/>
                    <a:pt x="7861" y="7058"/>
                  </a:cubicBezTo>
                  <a:cubicBezTo>
                    <a:pt x="7861" y="7335"/>
                    <a:pt x="8489" y="7560"/>
                    <a:pt x="9264" y="7560"/>
                  </a:cubicBezTo>
                  <a:cubicBezTo>
                    <a:pt x="10039" y="7560"/>
                    <a:pt x="10667" y="7335"/>
                    <a:pt x="10667" y="7058"/>
                  </a:cubicBezTo>
                  <a:cubicBezTo>
                    <a:pt x="10667" y="6855"/>
                    <a:pt x="10328" y="6682"/>
                    <a:pt x="9845" y="6603"/>
                  </a:cubicBezTo>
                  <a:lnTo>
                    <a:pt x="9863" y="6751"/>
                  </a:lnTo>
                  <a:close/>
                  <a:moveTo>
                    <a:pt x="1068" y="4056"/>
                  </a:moveTo>
                  <a:cubicBezTo>
                    <a:pt x="1068" y="3866"/>
                    <a:pt x="1220" y="3713"/>
                    <a:pt x="1407" y="3713"/>
                  </a:cubicBezTo>
                  <a:cubicBezTo>
                    <a:pt x="1594" y="3713"/>
                    <a:pt x="1747" y="3866"/>
                    <a:pt x="1747" y="4056"/>
                  </a:cubicBezTo>
                  <a:cubicBezTo>
                    <a:pt x="1747" y="4246"/>
                    <a:pt x="1594" y="4399"/>
                    <a:pt x="1407" y="4399"/>
                  </a:cubicBezTo>
                  <a:cubicBezTo>
                    <a:pt x="1220" y="4399"/>
                    <a:pt x="1068" y="4246"/>
                    <a:pt x="1068" y="4056"/>
                  </a:cubicBezTo>
                  <a:close/>
                  <a:moveTo>
                    <a:pt x="1780" y="4561"/>
                  </a:moveTo>
                  <a:cubicBezTo>
                    <a:pt x="1731" y="4523"/>
                    <a:pt x="1680" y="4489"/>
                    <a:pt x="1620" y="4469"/>
                  </a:cubicBezTo>
                  <a:cubicBezTo>
                    <a:pt x="1565" y="4449"/>
                    <a:pt x="1507" y="4439"/>
                    <a:pt x="1449" y="4434"/>
                  </a:cubicBezTo>
                  <a:lnTo>
                    <a:pt x="1537" y="5365"/>
                  </a:lnTo>
                  <a:lnTo>
                    <a:pt x="1410" y="5515"/>
                  </a:lnTo>
                  <a:lnTo>
                    <a:pt x="1266" y="5365"/>
                  </a:lnTo>
                  <a:lnTo>
                    <a:pt x="1376" y="4433"/>
                  </a:lnTo>
                  <a:cubicBezTo>
                    <a:pt x="1312" y="4435"/>
                    <a:pt x="1248" y="4446"/>
                    <a:pt x="1189" y="4467"/>
                  </a:cubicBezTo>
                  <a:cubicBezTo>
                    <a:pt x="1164" y="4476"/>
                    <a:pt x="1140" y="4487"/>
                    <a:pt x="1118" y="4500"/>
                  </a:cubicBezTo>
                  <a:cubicBezTo>
                    <a:pt x="1078" y="4523"/>
                    <a:pt x="1042" y="4551"/>
                    <a:pt x="1008" y="4582"/>
                  </a:cubicBezTo>
                  <a:cubicBezTo>
                    <a:pt x="839" y="4734"/>
                    <a:pt x="747" y="4997"/>
                    <a:pt x="728" y="5387"/>
                  </a:cubicBezTo>
                  <a:cubicBezTo>
                    <a:pt x="725" y="5454"/>
                    <a:pt x="775" y="5511"/>
                    <a:pt x="841" y="5514"/>
                  </a:cubicBezTo>
                  <a:cubicBezTo>
                    <a:pt x="843" y="5514"/>
                    <a:pt x="845" y="5514"/>
                    <a:pt x="848" y="5514"/>
                  </a:cubicBezTo>
                  <a:cubicBezTo>
                    <a:pt x="911" y="5514"/>
                    <a:pt x="964" y="5464"/>
                    <a:pt x="967" y="5399"/>
                  </a:cubicBezTo>
                  <a:cubicBezTo>
                    <a:pt x="980" y="5135"/>
                    <a:pt x="1032" y="4938"/>
                    <a:pt x="1117" y="4821"/>
                  </a:cubicBezTo>
                  <a:cubicBezTo>
                    <a:pt x="1111" y="4944"/>
                    <a:pt x="1100" y="5167"/>
                    <a:pt x="1090" y="5395"/>
                  </a:cubicBezTo>
                  <a:cubicBezTo>
                    <a:pt x="1090" y="5399"/>
                    <a:pt x="1089" y="5403"/>
                    <a:pt x="1088" y="5407"/>
                  </a:cubicBezTo>
                  <a:lnTo>
                    <a:pt x="993" y="6776"/>
                  </a:lnTo>
                  <a:cubicBezTo>
                    <a:pt x="987" y="6863"/>
                    <a:pt x="1051" y="6938"/>
                    <a:pt x="1136" y="6944"/>
                  </a:cubicBezTo>
                  <a:cubicBezTo>
                    <a:pt x="1140" y="6944"/>
                    <a:pt x="1144" y="6944"/>
                    <a:pt x="1148" y="6944"/>
                  </a:cubicBezTo>
                  <a:cubicBezTo>
                    <a:pt x="1228" y="6944"/>
                    <a:pt x="1296" y="6881"/>
                    <a:pt x="1302" y="6798"/>
                  </a:cubicBezTo>
                  <a:lnTo>
                    <a:pt x="1378" y="5720"/>
                  </a:lnTo>
                  <a:cubicBezTo>
                    <a:pt x="1389" y="5717"/>
                    <a:pt x="1401" y="5714"/>
                    <a:pt x="1411" y="5714"/>
                  </a:cubicBezTo>
                  <a:cubicBezTo>
                    <a:pt x="1423" y="5714"/>
                    <a:pt x="1435" y="5716"/>
                    <a:pt x="1446" y="5717"/>
                  </a:cubicBezTo>
                  <a:lnTo>
                    <a:pt x="1516" y="6807"/>
                  </a:lnTo>
                  <a:cubicBezTo>
                    <a:pt x="1521" y="6890"/>
                    <a:pt x="1589" y="6954"/>
                    <a:pt x="1671" y="6954"/>
                  </a:cubicBezTo>
                  <a:cubicBezTo>
                    <a:pt x="1674" y="6954"/>
                    <a:pt x="1677" y="6954"/>
                    <a:pt x="1681" y="6954"/>
                  </a:cubicBezTo>
                  <a:cubicBezTo>
                    <a:pt x="1766" y="6948"/>
                    <a:pt x="1831" y="6873"/>
                    <a:pt x="1826" y="6787"/>
                  </a:cubicBezTo>
                  <a:lnTo>
                    <a:pt x="1743" y="5493"/>
                  </a:lnTo>
                  <a:cubicBezTo>
                    <a:pt x="1742" y="5486"/>
                    <a:pt x="1741" y="5479"/>
                    <a:pt x="1739" y="5472"/>
                  </a:cubicBezTo>
                  <a:cubicBezTo>
                    <a:pt x="1732" y="5274"/>
                    <a:pt x="1710" y="4981"/>
                    <a:pt x="1697" y="4821"/>
                  </a:cubicBezTo>
                  <a:cubicBezTo>
                    <a:pt x="1784" y="4939"/>
                    <a:pt x="1833" y="5134"/>
                    <a:pt x="1838" y="5396"/>
                  </a:cubicBezTo>
                  <a:cubicBezTo>
                    <a:pt x="1840" y="5462"/>
                    <a:pt x="1893" y="5514"/>
                    <a:pt x="1960" y="5514"/>
                  </a:cubicBezTo>
                  <a:cubicBezTo>
                    <a:pt x="2027" y="5513"/>
                    <a:pt x="2079" y="5458"/>
                    <a:pt x="2078" y="5391"/>
                  </a:cubicBezTo>
                  <a:cubicBezTo>
                    <a:pt x="2069" y="4988"/>
                    <a:pt x="1969" y="4709"/>
                    <a:pt x="1780" y="4561"/>
                  </a:cubicBezTo>
                  <a:close/>
                  <a:moveTo>
                    <a:pt x="2002" y="6751"/>
                  </a:moveTo>
                  <a:cubicBezTo>
                    <a:pt x="2124" y="6801"/>
                    <a:pt x="2200" y="6867"/>
                    <a:pt x="2200" y="6939"/>
                  </a:cubicBezTo>
                  <a:cubicBezTo>
                    <a:pt x="2200" y="7043"/>
                    <a:pt x="2044" y="7134"/>
                    <a:pt x="1813" y="7185"/>
                  </a:cubicBezTo>
                  <a:cubicBezTo>
                    <a:pt x="1795" y="7190"/>
                    <a:pt x="1777" y="7195"/>
                    <a:pt x="1758" y="7197"/>
                  </a:cubicBezTo>
                  <a:cubicBezTo>
                    <a:pt x="1753" y="7198"/>
                    <a:pt x="1748" y="7198"/>
                    <a:pt x="1743" y="7198"/>
                  </a:cubicBezTo>
                  <a:cubicBezTo>
                    <a:pt x="1637" y="7217"/>
                    <a:pt x="1520" y="7228"/>
                    <a:pt x="1394" y="7228"/>
                  </a:cubicBezTo>
                  <a:cubicBezTo>
                    <a:pt x="950" y="7228"/>
                    <a:pt x="589" y="7098"/>
                    <a:pt x="589" y="6939"/>
                  </a:cubicBezTo>
                  <a:cubicBezTo>
                    <a:pt x="589" y="6861"/>
                    <a:pt x="678" y="6790"/>
                    <a:pt x="820" y="6739"/>
                  </a:cubicBezTo>
                  <a:lnTo>
                    <a:pt x="830" y="6602"/>
                  </a:lnTo>
                  <a:cubicBezTo>
                    <a:pt x="342" y="6681"/>
                    <a:pt x="0" y="6854"/>
                    <a:pt x="0" y="7058"/>
                  </a:cubicBezTo>
                  <a:cubicBezTo>
                    <a:pt x="0" y="7335"/>
                    <a:pt x="628" y="7560"/>
                    <a:pt x="1403" y="7560"/>
                  </a:cubicBezTo>
                  <a:cubicBezTo>
                    <a:pt x="2177" y="7560"/>
                    <a:pt x="2805" y="7335"/>
                    <a:pt x="2805" y="7058"/>
                  </a:cubicBezTo>
                  <a:cubicBezTo>
                    <a:pt x="2805" y="6855"/>
                    <a:pt x="2467" y="6682"/>
                    <a:pt x="1984" y="6603"/>
                  </a:cubicBezTo>
                  <a:lnTo>
                    <a:pt x="2002" y="6751"/>
                  </a:lnTo>
                  <a:close/>
                </a:path>
              </a:pathLst>
            </a:custGeom>
            <a:solidFill>
              <a:srgbClr val="3DE3DE">
                <a:alpha val="50000"/>
              </a:srgbClr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5" name="IconShape2"/>
            <p:cNvSpPr/>
            <p:nvPr/>
          </p:nvSpPr>
          <p:spPr bwMode="auto">
            <a:xfrm>
              <a:off x="4650240" y="4419147"/>
              <a:ext cx="358258" cy="357719"/>
            </a:xfrm>
            <a:custGeom>
              <a:avLst/>
              <a:gdLst>
                <a:gd name="T0" fmla="*/ 9608 w 10667"/>
                <a:gd name="T1" fmla="*/ 4056 h 10667"/>
                <a:gd name="T2" fmla="*/ 9642 w 10667"/>
                <a:gd name="T3" fmla="*/ 4561 h 10667"/>
                <a:gd name="T4" fmla="*/ 9398 w 10667"/>
                <a:gd name="T5" fmla="*/ 5365 h 10667"/>
                <a:gd name="T6" fmla="*/ 9237 w 10667"/>
                <a:gd name="T7" fmla="*/ 4433 h 10667"/>
                <a:gd name="T8" fmla="*/ 8869 w 10667"/>
                <a:gd name="T9" fmla="*/ 4582 h 10667"/>
                <a:gd name="T10" fmla="*/ 8709 w 10667"/>
                <a:gd name="T11" fmla="*/ 5514 h 10667"/>
                <a:gd name="T12" fmla="*/ 8952 w 10667"/>
                <a:gd name="T13" fmla="*/ 5395 h 10667"/>
                <a:gd name="T14" fmla="*/ 8998 w 10667"/>
                <a:gd name="T15" fmla="*/ 6944 h 10667"/>
                <a:gd name="T16" fmla="*/ 9239 w 10667"/>
                <a:gd name="T17" fmla="*/ 5720 h 10667"/>
                <a:gd name="T18" fmla="*/ 9377 w 10667"/>
                <a:gd name="T19" fmla="*/ 6807 h 10667"/>
                <a:gd name="T20" fmla="*/ 9687 w 10667"/>
                <a:gd name="T21" fmla="*/ 6787 h 10667"/>
                <a:gd name="T22" fmla="*/ 9559 w 10667"/>
                <a:gd name="T23" fmla="*/ 4821 h 10667"/>
                <a:gd name="T24" fmla="*/ 9939 w 10667"/>
                <a:gd name="T25" fmla="*/ 5391 h 10667"/>
                <a:gd name="T26" fmla="*/ 6566 w 10667"/>
                <a:gd name="T27" fmla="*/ 1130 h 10667"/>
                <a:gd name="T28" fmla="*/ 5448 w 10667"/>
                <a:gd name="T29" fmla="*/ 2261 h 10667"/>
                <a:gd name="T30" fmla="*/ 7197 w 10667"/>
                <a:gd name="T31" fmla="*/ 8282 h 10667"/>
                <a:gd name="T32" fmla="*/ 6553 w 10667"/>
                <a:gd name="T33" fmla="*/ 5860 h 10667"/>
                <a:gd name="T34" fmla="*/ 6867 w 10667"/>
                <a:gd name="T35" fmla="*/ 5540 h 10667"/>
                <a:gd name="T36" fmla="*/ 6677 w 10667"/>
                <a:gd name="T37" fmla="*/ 2794 h 10667"/>
                <a:gd name="T38" fmla="*/ 5875 w 10667"/>
                <a:gd name="T39" fmla="*/ 5440 h 10667"/>
                <a:gd name="T40" fmla="*/ 5344 w 10667"/>
                <a:gd name="T41" fmla="*/ 2372 h 10667"/>
                <a:gd name="T42" fmla="*/ 4134 w 10667"/>
                <a:gd name="T43" fmla="*/ 2863 h 10667"/>
                <a:gd name="T44" fmla="*/ 3606 w 10667"/>
                <a:gd name="T45" fmla="*/ 5931 h 10667"/>
                <a:gd name="T46" fmla="*/ 4406 w 10667"/>
                <a:gd name="T47" fmla="*/ 5536 h 10667"/>
                <a:gd name="T48" fmla="*/ 3036 w 10667"/>
                <a:gd name="T49" fmla="*/ 8836 h 10667"/>
                <a:gd name="T50" fmla="*/ 1301 w 10667"/>
                <a:gd name="T51" fmla="*/ 9187 h 10667"/>
                <a:gd name="T52" fmla="*/ 3942 w 10667"/>
                <a:gd name="T53" fmla="*/ 10566 h 10667"/>
                <a:gd name="T54" fmla="*/ 8368 w 10667"/>
                <a:gd name="T55" fmla="*/ 10227 h 10667"/>
                <a:gd name="T56" fmla="*/ 5409 w 10667"/>
                <a:gd name="T57" fmla="*/ 9687 h 10667"/>
                <a:gd name="T58" fmla="*/ 5462 w 10667"/>
                <a:gd name="T59" fmla="*/ 6588 h 10667"/>
                <a:gd name="T60" fmla="*/ 5409 w 10667"/>
                <a:gd name="T61" fmla="*/ 9687 h 10667"/>
                <a:gd name="T62" fmla="*/ 9674 w 10667"/>
                <a:gd name="T63" fmla="*/ 7185 h 10667"/>
                <a:gd name="T64" fmla="*/ 9255 w 10667"/>
                <a:gd name="T65" fmla="*/ 7228 h 10667"/>
                <a:gd name="T66" fmla="*/ 8691 w 10667"/>
                <a:gd name="T67" fmla="*/ 6602 h 10667"/>
                <a:gd name="T68" fmla="*/ 10667 w 10667"/>
                <a:gd name="T69" fmla="*/ 7058 h 10667"/>
                <a:gd name="T70" fmla="*/ 1068 w 10667"/>
                <a:gd name="T71" fmla="*/ 4056 h 10667"/>
                <a:gd name="T72" fmla="*/ 1407 w 10667"/>
                <a:gd name="T73" fmla="*/ 4399 h 10667"/>
                <a:gd name="T74" fmla="*/ 1620 w 10667"/>
                <a:gd name="T75" fmla="*/ 4469 h 10667"/>
                <a:gd name="T76" fmla="*/ 1410 w 10667"/>
                <a:gd name="T77" fmla="*/ 5515 h 10667"/>
                <a:gd name="T78" fmla="*/ 1189 w 10667"/>
                <a:gd name="T79" fmla="*/ 4467 h 10667"/>
                <a:gd name="T80" fmla="*/ 728 w 10667"/>
                <a:gd name="T81" fmla="*/ 5387 h 10667"/>
                <a:gd name="T82" fmla="*/ 967 w 10667"/>
                <a:gd name="T83" fmla="*/ 5399 h 10667"/>
                <a:gd name="T84" fmla="*/ 1088 w 10667"/>
                <a:gd name="T85" fmla="*/ 5407 h 10667"/>
                <a:gd name="T86" fmla="*/ 1148 w 10667"/>
                <a:gd name="T87" fmla="*/ 6944 h 10667"/>
                <a:gd name="T88" fmla="*/ 1411 w 10667"/>
                <a:gd name="T89" fmla="*/ 5714 h 10667"/>
                <a:gd name="T90" fmla="*/ 1671 w 10667"/>
                <a:gd name="T91" fmla="*/ 6954 h 10667"/>
                <a:gd name="T92" fmla="*/ 1743 w 10667"/>
                <a:gd name="T93" fmla="*/ 5493 h 10667"/>
                <a:gd name="T94" fmla="*/ 1838 w 10667"/>
                <a:gd name="T95" fmla="*/ 5396 h 10667"/>
                <a:gd name="T96" fmla="*/ 1780 w 10667"/>
                <a:gd name="T97" fmla="*/ 4561 h 10667"/>
                <a:gd name="T98" fmla="*/ 1813 w 10667"/>
                <a:gd name="T99" fmla="*/ 7185 h 10667"/>
                <a:gd name="T100" fmla="*/ 1394 w 10667"/>
                <a:gd name="T101" fmla="*/ 7228 h 10667"/>
                <a:gd name="T102" fmla="*/ 830 w 10667"/>
                <a:gd name="T103" fmla="*/ 6602 h 10667"/>
                <a:gd name="T104" fmla="*/ 2805 w 10667"/>
                <a:gd name="T105" fmla="*/ 7058 h 10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67" h="10667">
                  <a:moveTo>
                    <a:pt x="8929" y="4056"/>
                  </a:moveTo>
                  <a:cubicBezTo>
                    <a:pt x="8929" y="3866"/>
                    <a:pt x="9081" y="3713"/>
                    <a:pt x="9268" y="3713"/>
                  </a:cubicBezTo>
                  <a:cubicBezTo>
                    <a:pt x="9456" y="3713"/>
                    <a:pt x="9608" y="3866"/>
                    <a:pt x="9608" y="4056"/>
                  </a:cubicBezTo>
                  <a:cubicBezTo>
                    <a:pt x="9608" y="4246"/>
                    <a:pt x="9456" y="4399"/>
                    <a:pt x="9268" y="4399"/>
                  </a:cubicBezTo>
                  <a:cubicBezTo>
                    <a:pt x="9081" y="4399"/>
                    <a:pt x="8929" y="4246"/>
                    <a:pt x="8929" y="4056"/>
                  </a:cubicBezTo>
                  <a:close/>
                  <a:moveTo>
                    <a:pt x="9642" y="4561"/>
                  </a:moveTo>
                  <a:cubicBezTo>
                    <a:pt x="9592" y="4523"/>
                    <a:pt x="9541" y="4489"/>
                    <a:pt x="9482" y="4469"/>
                  </a:cubicBezTo>
                  <a:cubicBezTo>
                    <a:pt x="9427" y="4449"/>
                    <a:pt x="9369" y="4439"/>
                    <a:pt x="9310" y="4434"/>
                  </a:cubicBezTo>
                  <a:lnTo>
                    <a:pt x="9398" y="5365"/>
                  </a:lnTo>
                  <a:lnTo>
                    <a:pt x="9272" y="5515"/>
                  </a:lnTo>
                  <a:lnTo>
                    <a:pt x="9127" y="5365"/>
                  </a:lnTo>
                  <a:lnTo>
                    <a:pt x="9237" y="4433"/>
                  </a:lnTo>
                  <a:cubicBezTo>
                    <a:pt x="9173" y="4435"/>
                    <a:pt x="9110" y="4446"/>
                    <a:pt x="9050" y="4467"/>
                  </a:cubicBezTo>
                  <a:cubicBezTo>
                    <a:pt x="9025" y="4476"/>
                    <a:pt x="9002" y="4487"/>
                    <a:pt x="8979" y="4500"/>
                  </a:cubicBezTo>
                  <a:cubicBezTo>
                    <a:pt x="8940" y="4523"/>
                    <a:pt x="8903" y="4551"/>
                    <a:pt x="8869" y="4582"/>
                  </a:cubicBezTo>
                  <a:cubicBezTo>
                    <a:pt x="8700" y="4734"/>
                    <a:pt x="8609" y="4997"/>
                    <a:pt x="8589" y="5387"/>
                  </a:cubicBezTo>
                  <a:cubicBezTo>
                    <a:pt x="8586" y="5454"/>
                    <a:pt x="8637" y="5511"/>
                    <a:pt x="8703" y="5514"/>
                  </a:cubicBezTo>
                  <a:cubicBezTo>
                    <a:pt x="8705" y="5514"/>
                    <a:pt x="8707" y="5514"/>
                    <a:pt x="8709" y="5514"/>
                  </a:cubicBezTo>
                  <a:cubicBezTo>
                    <a:pt x="8772" y="5514"/>
                    <a:pt x="8825" y="5464"/>
                    <a:pt x="8828" y="5399"/>
                  </a:cubicBezTo>
                  <a:cubicBezTo>
                    <a:pt x="8842" y="5135"/>
                    <a:pt x="8893" y="4938"/>
                    <a:pt x="8978" y="4821"/>
                  </a:cubicBezTo>
                  <a:cubicBezTo>
                    <a:pt x="8972" y="4944"/>
                    <a:pt x="8961" y="5167"/>
                    <a:pt x="8952" y="5395"/>
                  </a:cubicBezTo>
                  <a:cubicBezTo>
                    <a:pt x="8951" y="5399"/>
                    <a:pt x="8950" y="5403"/>
                    <a:pt x="8950" y="5407"/>
                  </a:cubicBezTo>
                  <a:lnTo>
                    <a:pt x="8854" y="6776"/>
                  </a:lnTo>
                  <a:cubicBezTo>
                    <a:pt x="8848" y="6863"/>
                    <a:pt x="8912" y="6938"/>
                    <a:pt x="8998" y="6944"/>
                  </a:cubicBezTo>
                  <a:cubicBezTo>
                    <a:pt x="9002" y="6944"/>
                    <a:pt x="9005" y="6944"/>
                    <a:pt x="9009" y="6944"/>
                  </a:cubicBezTo>
                  <a:cubicBezTo>
                    <a:pt x="9090" y="6944"/>
                    <a:pt x="9158" y="6881"/>
                    <a:pt x="9163" y="6798"/>
                  </a:cubicBezTo>
                  <a:lnTo>
                    <a:pt x="9239" y="5720"/>
                  </a:lnTo>
                  <a:cubicBezTo>
                    <a:pt x="9251" y="5717"/>
                    <a:pt x="9262" y="5714"/>
                    <a:pt x="9273" y="5714"/>
                  </a:cubicBezTo>
                  <a:cubicBezTo>
                    <a:pt x="9284" y="5714"/>
                    <a:pt x="9296" y="5716"/>
                    <a:pt x="9307" y="5717"/>
                  </a:cubicBezTo>
                  <a:lnTo>
                    <a:pt x="9377" y="6807"/>
                  </a:lnTo>
                  <a:cubicBezTo>
                    <a:pt x="9382" y="6890"/>
                    <a:pt x="9451" y="6954"/>
                    <a:pt x="9532" y="6954"/>
                  </a:cubicBezTo>
                  <a:cubicBezTo>
                    <a:pt x="9535" y="6954"/>
                    <a:pt x="9539" y="6954"/>
                    <a:pt x="9542" y="6954"/>
                  </a:cubicBezTo>
                  <a:cubicBezTo>
                    <a:pt x="9628" y="6948"/>
                    <a:pt x="9692" y="6873"/>
                    <a:pt x="9687" y="6787"/>
                  </a:cubicBezTo>
                  <a:lnTo>
                    <a:pt x="9604" y="5493"/>
                  </a:lnTo>
                  <a:cubicBezTo>
                    <a:pt x="9604" y="5486"/>
                    <a:pt x="9602" y="5479"/>
                    <a:pt x="9601" y="5472"/>
                  </a:cubicBezTo>
                  <a:cubicBezTo>
                    <a:pt x="9594" y="5274"/>
                    <a:pt x="9571" y="4981"/>
                    <a:pt x="9559" y="4821"/>
                  </a:cubicBezTo>
                  <a:cubicBezTo>
                    <a:pt x="9645" y="4939"/>
                    <a:pt x="9694" y="5134"/>
                    <a:pt x="9700" y="5396"/>
                  </a:cubicBezTo>
                  <a:cubicBezTo>
                    <a:pt x="9701" y="5462"/>
                    <a:pt x="9754" y="5514"/>
                    <a:pt x="9822" y="5514"/>
                  </a:cubicBezTo>
                  <a:cubicBezTo>
                    <a:pt x="9888" y="5513"/>
                    <a:pt x="9940" y="5458"/>
                    <a:pt x="9939" y="5391"/>
                  </a:cubicBezTo>
                  <a:cubicBezTo>
                    <a:pt x="9931" y="4988"/>
                    <a:pt x="9831" y="4709"/>
                    <a:pt x="9642" y="4561"/>
                  </a:cubicBezTo>
                  <a:close/>
                  <a:moveTo>
                    <a:pt x="5448" y="2261"/>
                  </a:moveTo>
                  <a:cubicBezTo>
                    <a:pt x="6065" y="2261"/>
                    <a:pt x="6566" y="1755"/>
                    <a:pt x="6566" y="1130"/>
                  </a:cubicBezTo>
                  <a:cubicBezTo>
                    <a:pt x="6566" y="506"/>
                    <a:pt x="6065" y="0"/>
                    <a:pt x="5448" y="0"/>
                  </a:cubicBezTo>
                  <a:cubicBezTo>
                    <a:pt x="4832" y="0"/>
                    <a:pt x="4332" y="506"/>
                    <a:pt x="4332" y="1130"/>
                  </a:cubicBezTo>
                  <a:cubicBezTo>
                    <a:pt x="4332" y="1755"/>
                    <a:pt x="4832" y="2261"/>
                    <a:pt x="5448" y="2261"/>
                  </a:cubicBezTo>
                  <a:close/>
                  <a:moveTo>
                    <a:pt x="9566" y="9187"/>
                  </a:moveTo>
                  <a:cubicBezTo>
                    <a:pt x="9566" y="8589"/>
                    <a:pt x="8569" y="8079"/>
                    <a:pt x="7146" y="7846"/>
                  </a:cubicBezTo>
                  <a:lnTo>
                    <a:pt x="7197" y="8282"/>
                  </a:lnTo>
                  <a:cubicBezTo>
                    <a:pt x="7559" y="8431"/>
                    <a:pt x="7781" y="8624"/>
                    <a:pt x="7781" y="8836"/>
                  </a:cubicBezTo>
                  <a:cubicBezTo>
                    <a:pt x="7781" y="9120"/>
                    <a:pt x="7386" y="9369"/>
                    <a:pt x="6788" y="9523"/>
                  </a:cubicBezTo>
                  <a:lnTo>
                    <a:pt x="6553" y="5860"/>
                  </a:lnTo>
                  <a:cubicBezTo>
                    <a:pt x="6552" y="5836"/>
                    <a:pt x="6547" y="5814"/>
                    <a:pt x="6542" y="5791"/>
                  </a:cubicBezTo>
                  <a:cubicBezTo>
                    <a:pt x="6519" y="5139"/>
                    <a:pt x="6446" y="4174"/>
                    <a:pt x="6403" y="3649"/>
                  </a:cubicBezTo>
                  <a:cubicBezTo>
                    <a:pt x="6689" y="4036"/>
                    <a:pt x="6850" y="4677"/>
                    <a:pt x="6867" y="5540"/>
                  </a:cubicBezTo>
                  <a:cubicBezTo>
                    <a:pt x="6872" y="5758"/>
                    <a:pt x="7047" y="5931"/>
                    <a:pt x="7269" y="5931"/>
                  </a:cubicBezTo>
                  <a:cubicBezTo>
                    <a:pt x="7487" y="5926"/>
                    <a:pt x="7660" y="5744"/>
                    <a:pt x="7655" y="5524"/>
                  </a:cubicBezTo>
                  <a:cubicBezTo>
                    <a:pt x="7628" y="4200"/>
                    <a:pt x="7299" y="3281"/>
                    <a:pt x="6677" y="2794"/>
                  </a:cubicBezTo>
                  <a:cubicBezTo>
                    <a:pt x="6515" y="2666"/>
                    <a:pt x="6346" y="2557"/>
                    <a:pt x="6150" y="2489"/>
                  </a:cubicBezTo>
                  <a:cubicBezTo>
                    <a:pt x="5969" y="2425"/>
                    <a:pt x="5778" y="2390"/>
                    <a:pt x="5587" y="2376"/>
                  </a:cubicBezTo>
                  <a:lnTo>
                    <a:pt x="5875" y="5440"/>
                  </a:lnTo>
                  <a:lnTo>
                    <a:pt x="5459" y="5934"/>
                  </a:lnTo>
                  <a:lnTo>
                    <a:pt x="4983" y="5440"/>
                  </a:lnTo>
                  <a:lnTo>
                    <a:pt x="5344" y="2372"/>
                  </a:lnTo>
                  <a:cubicBezTo>
                    <a:pt x="5135" y="2379"/>
                    <a:pt x="4926" y="2413"/>
                    <a:pt x="4729" y="2484"/>
                  </a:cubicBezTo>
                  <a:cubicBezTo>
                    <a:pt x="4648" y="2513"/>
                    <a:pt x="4570" y="2548"/>
                    <a:pt x="4496" y="2592"/>
                  </a:cubicBezTo>
                  <a:cubicBezTo>
                    <a:pt x="4366" y="2669"/>
                    <a:pt x="4247" y="2762"/>
                    <a:pt x="4134" y="2863"/>
                  </a:cubicBezTo>
                  <a:cubicBezTo>
                    <a:pt x="3578" y="3362"/>
                    <a:pt x="3276" y="4228"/>
                    <a:pt x="3213" y="5512"/>
                  </a:cubicBezTo>
                  <a:cubicBezTo>
                    <a:pt x="3202" y="5732"/>
                    <a:pt x="3369" y="5919"/>
                    <a:pt x="3586" y="5930"/>
                  </a:cubicBezTo>
                  <a:cubicBezTo>
                    <a:pt x="3593" y="5931"/>
                    <a:pt x="3600" y="5931"/>
                    <a:pt x="3606" y="5931"/>
                  </a:cubicBezTo>
                  <a:cubicBezTo>
                    <a:pt x="3815" y="5931"/>
                    <a:pt x="3989" y="5765"/>
                    <a:pt x="4000" y="5552"/>
                  </a:cubicBezTo>
                  <a:cubicBezTo>
                    <a:pt x="4043" y="4683"/>
                    <a:pt x="4213" y="4034"/>
                    <a:pt x="4493" y="3649"/>
                  </a:cubicBezTo>
                  <a:cubicBezTo>
                    <a:pt x="4473" y="4053"/>
                    <a:pt x="4437" y="4787"/>
                    <a:pt x="4406" y="5536"/>
                  </a:cubicBezTo>
                  <a:cubicBezTo>
                    <a:pt x="4404" y="5550"/>
                    <a:pt x="4400" y="5563"/>
                    <a:pt x="4399" y="5577"/>
                  </a:cubicBezTo>
                  <a:lnTo>
                    <a:pt x="4121" y="9550"/>
                  </a:lnTo>
                  <a:cubicBezTo>
                    <a:pt x="3469" y="9398"/>
                    <a:pt x="3036" y="9136"/>
                    <a:pt x="3036" y="8836"/>
                  </a:cubicBezTo>
                  <a:cubicBezTo>
                    <a:pt x="3036" y="8606"/>
                    <a:pt x="3298" y="8398"/>
                    <a:pt x="3715" y="8245"/>
                  </a:cubicBezTo>
                  <a:lnTo>
                    <a:pt x="3745" y="7843"/>
                  </a:lnTo>
                  <a:cubicBezTo>
                    <a:pt x="2309" y="8075"/>
                    <a:pt x="1301" y="8586"/>
                    <a:pt x="1301" y="9187"/>
                  </a:cubicBezTo>
                  <a:cubicBezTo>
                    <a:pt x="1301" y="9666"/>
                    <a:pt x="1867" y="9963"/>
                    <a:pt x="2241" y="10125"/>
                  </a:cubicBezTo>
                  <a:cubicBezTo>
                    <a:pt x="2579" y="10272"/>
                    <a:pt x="2936" y="10374"/>
                    <a:pt x="3295" y="10452"/>
                  </a:cubicBezTo>
                  <a:cubicBezTo>
                    <a:pt x="3509" y="10498"/>
                    <a:pt x="3725" y="10536"/>
                    <a:pt x="3942" y="10566"/>
                  </a:cubicBezTo>
                  <a:cubicBezTo>
                    <a:pt x="4438" y="10635"/>
                    <a:pt x="4931" y="10667"/>
                    <a:pt x="5434" y="10667"/>
                  </a:cubicBezTo>
                  <a:cubicBezTo>
                    <a:pt x="5609" y="10667"/>
                    <a:pt x="5784" y="10662"/>
                    <a:pt x="5959" y="10654"/>
                  </a:cubicBezTo>
                  <a:cubicBezTo>
                    <a:pt x="6767" y="10615"/>
                    <a:pt x="7596" y="10506"/>
                    <a:pt x="8368" y="10227"/>
                  </a:cubicBezTo>
                  <a:cubicBezTo>
                    <a:pt x="8794" y="10073"/>
                    <a:pt x="9463" y="9799"/>
                    <a:pt x="9557" y="9286"/>
                  </a:cubicBezTo>
                  <a:cubicBezTo>
                    <a:pt x="9563" y="9253"/>
                    <a:pt x="9566" y="9220"/>
                    <a:pt x="9566" y="9187"/>
                  </a:cubicBezTo>
                  <a:close/>
                  <a:moveTo>
                    <a:pt x="5409" y="9687"/>
                  </a:moveTo>
                  <a:cubicBezTo>
                    <a:pt x="5316" y="9687"/>
                    <a:pt x="5226" y="9685"/>
                    <a:pt x="5136" y="9681"/>
                  </a:cubicBezTo>
                  <a:lnTo>
                    <a:pt x="5351" y="6608"/>
                  </a:lnTo>
                  <a:cubicBezTo>
                    <a:pt x="5390" y="6597"/>
                    <a:pt x="5429" y="6588"/>
                    <a:pt x="5462" y="6588"/>
                  </a:cubicBezTo>
                  <a:cubicBezTo>
                    <a:pt x="5501" y="6588"/>
                    <a:pt x="5539" y="6595"/>
                    <a:pt x="5577" y="6599"/>
                  </a:cubicBezTo>
                  <a:lnTo>
                    <a:pt x="5773" y="9671"/>
                  </a:lnTo>
                  <a:cubicBezTo>
                    <a:pt x="5653" y="9678"/>
                    <a:pt x="5535" y="9687"/>
                    <a:pt x="5409" y="9687"/>
                  </a:cubicBezTo>
                  <a:close/>
                  <a:moveTo>
                    <a:pt x="9863" y="6751"/>
                  </a:moveTo>
                  <a:cubicBezTo>
                    <a:pt x="9985" y="6801"/>
                    <a:pt x="10061" y="6867"/>
                    <a:pt x="10061" y="6939"/>
                  </a:cubicBezTo>
                  <a:cubicBezTo>
                    <a:pt x="10061" y="7043"/>
                    <a:pt x="9905" y="7134"/>
                    <a:pt x="9674" y="7185"/>
                  </a:cubicBezTo>
                  <a:cubicBezTo>
                    <a:pt x="9657" y="7190"/>
                    <a:pt x="9638" y="7195"/>
                    <a:pt x="9619" y="7197"/>
                  </a:cubicBezTo>
                  <a:cubicBezTo>
                    <a:pt x="9614" y="7198"/>
                    <a:pt x="9609" y="7198"/>
                    <a:pt x="9605" y="7198"/>
                  </a:cubicBezTo>
                  <a:cubicBezTo>
                    <a:pt x="9499" y="7217"/>
                    <a:pt x="9382" y="7228"/>
                    <a:pt x="9255" y="7228"/>
                  </a:cubicBezTo>
                  <a:cubicBezTo>
                    <a:pt x="8811" y="7228"/>
                    <a:pt x="8451" y="7098"/>
                    <a:pt x="8451" y="6939"/>
                  </a:cubicBezTo>
                  <a:cubicBezTo>
                    <a:pt x="8451" y="6861"/>
                    <a:pt x="8539" y="6790"/>
                    <a:pt x="8681" y="6739"/>
                  </a:cubicBezTo>
                  <a:lnTo>
                    <a:pt x="8691" y="6602"/>
                  </a:lnTo>
                  <a:cubicBezTo>
                    <a:pt x="8203" y="6681"/>
                    <a:pt x="7861" y="6854"/>
                    <a:pt x="7861" y="7058"/>
                  </a:cubicBezTo>
                  <a:cubicBezTo>
                    <a:pt x="7861" y="7335"/>
                    <a:pt x="8489" y="7560"/>
                    <a:pt x="9264" y="7560"/>
                  </a:cubicBezTo>
                  <a:cubicBezTo>
                    <a:pt x="10039" y="7560"/>
                    <a:pt x="10667" y="7335"/>
                    <a:pt x="10667" y="7058"/>
                  </a:cubicBezTo>
                  <a:cubicBezTo>
                    <a:pt x="10667" y="6855"/>
                    <a:pt x="10328" y="6682"/>
                    <a:pt x="9845" y="6603"/>
                  </a:cubicBezTo>
                  <a:lnTo>
                    <a:pt x="9863" y="6751"/>
                  </a:lnTo>
                  <a:close/>
                  <a:moveTo>
                    <a:pt x="1068" y="4056"/>
                  </a:moveTo>
                  <a:cubicBezTo>
                    <a:pt x="1068" y="3866"/>
                    <a:pt x="1220" y="3713"/>
                    <a:pt x="1407" y="3713"/>
                  </a:cubicBezTo>
                  <a:cubicBezTo>
                    <a:pt x="1594" y="3713"/>
                    <a:pt x="1747" y="3866"/>
                    <a:pt x="1747" y="4056"/>
                  </a:cubicBezTo>
                  <a:cubicBezTo>
                    <a:pt x="1747" y="4246"/>
                    <a:pt x="1594" y="4399"/>
                    <a:pt x="1407" y="4399"/>
                  </a:cubicBezTo>
                  <a:cubicBezTo>
                    <a:pt x="1220" y="4399"/>
                    <a:pt x="1068" y="4246"/>
                    <a:pt x="1068" y="4056"/>
                  </a:cubicBezTo>
                  <a:close/>
                  <a:moveTo>
                    <a:pt x="1780" y="4561"/>
                  </a:moveTo>
                  <a:cubicBezTo>
                    <a:pt x="1731" y="4523"/>
                    <a:pt x="1680" y="4489"/>
                    <a:pt x="1620" y="4469"/>
                  </a:cubicBezTo>
                  <a:cubicBezTo>
                    <a:pt x="1565" y="4449"/>
                    <a:pt x="1507" y="4439"/>
                    <a:pt x="1449" y="4434"/>
                  </a:cubicBezTo>
                  <a:lnTo>
                    <a:pt x="1537" y="5365"/>
                  </a:lnTo>
                  <a:lnTo>
                    <a:pt x="1410" y="5515"/>
                  </a:lnTo>
                  <a:lnTo>
                    <a:pt x="1266" y="5365"/>
                  </a:lnTo>
                  <a:lnTo>
                    <a:pt x="1376" y="4433"/>
                  </a:lnTo>
                  <a:cubicBezTo>
                    <a:pt x="1312" y="4435"/>
                    <a:pt x="1248" y="4446"/>
                    <a:pt x="1189" y="4467"/>
                  </a:cubicBezTo>
                  <a:cubicBezTo>
                    <a:pt x="1164" y="4476"/>
                    <a:pt x="1140" y="4487"/>
                    <a:pt x="1118" y="4500"/>
                  </a:cubicBezTo>
                  <a:cubicBezTo>
                    <a:pt x="1078" y="4523"/>
                    <a:pt x="1042" y="4551"/>
                    <a:pt x="1008" y="4582"/>
                  </a:cubicBezTo>
                  <a:cubicBezTo>
                    <a:pt x="839" y="4734"/>
                    <a:pt x="747" y="4997"/>
                    <a:pt x="728" y="5387"/>
                  </a:cubicBezTo>
                  <a:cubicBezTo>
                    <a:pt x="725" y="5454"/>
                    <a:pt x="775" y="5511"/>
                    <a:pt x="841" y="5514"/>
                  </a:cubicBezTo>
                  <a:cubicBezTo>
                    <a:pt x="843" y="5514"/>
                    <a:pt x="845" y="5514"/>
                    <a:pt x="848" y="5514"/>
                  </a:cubicBezTo>
                  <a:cubicBezTo>
                    <a:pt x="911" y="5514"/>
                    <a:pt x="964" y="5464"/>
                    <a:pt x="967" y="5399"/>
                  </a:cubicBezTo>
                  <a:cubicBezTo>
                    <a:pt x="980" y="5135"/>
                    <a:pt x="1032" y="4938"/>
                    <a:pt x="1117" y="4821"/>
                  </a:cubicBezTo>
                  <a:cubicBezTo>
                    <a:pt x="1111" y="4944"/>
                    <a:pt x="1100" y="5167"/>
                    <a:pt x="1090" y="5395"/>
                  </a:cubicBezTo>
                  <a:cubicBezTo>
                    <a:pt x="1090" y="5399"/>
                    <a:pt x="1089" y="5403"/>
                    <a:pt x="1088" y="5407"/>
                  </a:cubicBezTo>
                  <a:lnTo>
                    <a:pt x="993" y="6776"/>
                  </a:lnTo>
                  <a:cubicBezTo>
                    <a:pt x="987" y="6863"/>
                    <a:pt x="1051" y="6938"/>
                    <a:pt x="1136" y="6944"/>
                  </a:cubicBezTo>
                  <a:cubicBezTo>
                    <a:pt x="1140" y="6944"/>
                    <a:pt x="1144" y="6944"/>
                    <a:pt x="1148" y="6944"/>
                  </a:cubicBezTo>
                  <a:cubicBezTo>
                    <a:pt x="1228" y="6944"/>
                    <a:pt x="1296" y="6881"/>
                    <a:pt x="1302" y="6798"/>
                  </a:cubicBezTo>
                  <a:lnTo>
                    <a:pt x="1378" y="5720"/>
                  </a:lnTo>
                  <a:cubicBezTo>
                    <a:pt x="1389" y="5717"/>
                    <a:pt x="1401" y="5714"/>
                    <a:pt x="1411" y="5714"/>
                  </a:cubicBezTo>
                  <a:cubicBezTo>
                    <a:pt x="1423" y="5714"/>
                    <a:pt x="1435" y="5716"/>
                    <a:pt x="1446" y="5717"/>
                  </a:cubicBezTo>
                  <a:lnTo>
                    <a:pt x="1516" y="6807"/>
                  </a:lnTo>
                  <a:cubicBezTo>
                    <a:pt x="1521" y="6890"/>
                    <a:pt x="1589" y="6954"/>
                    <a:pt x="1671" y="6954"/>
                  </a:cubicBezTo>
                  <a:cubicBezTo>
                    <a:pt x="1674" y="6954"/>
                    <a:pt x="1677" y="6954"/>
                    <a:pt x="1681" y="6954"/>
                  </a:cubicBezTo>
                  <a:cubicBezTo>
                    <a:pt x="1766" y="6948"/>
                    <a:pt x="1831" y="6873"/>
                    <a:pt x="1826" y="6787"/>
                  </a:cubicBezTo>
                  <a:lnTo>
                    <a:pt x="1743" y="5493"/>
                  </a:lnTo>
                  <a:cubicBezTo>
                    <a:pt x="1742" y="5486"/>
                    <a:pt x="1741" y="5479"/>
                    <a:pt x="1739" y="5472"/>
                  </a:cubicBezTo>
                  <a:cubicBezTo>
                    <a:pt x="1732" y="5274"/>
                    <a:pt x="1710" y="4981"/>
                    <a:pt x="1697" y="4821"/>
                  </a:cubicBezTo>
                  <a:cubicBezTo>
                    <a:pt x="1784" y="4939"/>
                    <a:pt x="1833" y="5134"/>
                    <a:pt x="1838" y="5396"/>
                  </a:cubicBezTo>
                  <a:cubicBezTo>
                    <a:pt x="1840" y="5462"/>
                    <a:pt x="1893" y="5514"/>
                    <a:pt x="1960" y="5514"/>
                  </a:cubicBezTo>
                  <a:cubicBezTo>
                    <a:pt x="2027" y="5513"/>
                    <a:pt x="2079" y="5458"/>
                    <a:pt x="2078" y="5391"/>
                  </a:cubicBezTo>
                  <a:cubicBezTo>
                    <a:pt x="2069" y="4988"/>
                    <a:pt x="1969" y="4709"/>
                    <a:pt x="1780" y="4561"/>
                  </a:cubicBezTo>
                  <a:close/>
                  <a:moveTo>
                    <a:pt x="2002" y="6751"/>
                  </a:moveTo>
                  <a:cubicBezTo>
                    <a:pt x="2124" y="6801"/>
                    <a:pt x="2200" y="6867"/>
                    <a:pt x="2200" y="6939"/>
                  </a:cubicBezTo>
                  <a:cubicBezTo>
                    <a:pt x="2200" y="7043"/>
                    <a:pt x="2044" y="7134"/>
                    <a:pt x="1813" y="7185"/>
                  </a:cubicBezTo>
                  <a:cubicBezTo>
                    <a:pt x="1795" y="7190"/>
                    <a:pt x="1777" y="7195"/>
                    <a:pt x="1758" y="7197"/>
                  </a:cubicBezTo>
                  <a:cubicBezTo>
                    <a:pt x="1753" y="7198"/>
                    <a:pt x="1748" y="7198"/>
                    <a:pt x="1743" y="7198"/>
                  </a:cubicBezTo>
                  <a:cubicBezTo>
                    <a:pt x="1637" y="7217"/>
                    <a:pt x="1520" y="7228"/>
                    <a:pt x="1394" y="7228"/>
                  </a:cubicBezTo>
                  <a:cubicBezTo>
                    <a:pt x="950" y="7228"/>
                    <a:pt x="589" y="7098"/>
                    <a:pt x="589" y="6939"/>
                  </a:cubicBezTo>
                  <a:cubicBezTo>
                    <a:pt x="589" y="6861"/>
                    <a:pt x="678" y="6790"/>
                    <a:pt x="820" y="6739"/>
                  </a:cubicBezTo>
                  <a:lnTo>
                    <a:pt x="830" y="6602"/>
                  </a:lnTo>
                  <a:cubicBezTo>
                    <a:pt x="342" y="6681"/>
                    <a:pt x="0" y="6854"/>
                    <a:pt x="0" y="7058"/>
                  </a:cubicBezTo>
                  <a:cubicBezTo>
                    <a:pt x="0" y="7335"/>
                    <a:pt x="628" y="7560"/>
                    <a:pt x="1403" y="7560"/>
                  </a:cubicBezTo>
                  <a:cubicBezTo>
                    <a:pt x="2177" y="7560"/>
                    <a:pt x="2805" y="7335"/>
                    <a:pt x="2805" y="7058"/>
                  </a:cubicBezTo>
                  <a:cubicBezTo>
                    <a:pt x="2805" y="6855"/>
                    <a:pt x="2467" y="6682"/>
                    <a:pt x="1984" y="6603"/>
                  </a:cubicBezTo>
                  <a:lnTo>
                    <a:pt x="2002" y="6751"/>
                  </a:lnTo>
                  <a:close/>
                </a:path>
              </a:pathLst>
            </a:custGeom>
            <a:solidFill>
              <a:srgbClr val="3DE3DE">
                <a:alpha val="50000"/>
              </a:srgbClr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6" name="IconShape2"/>
            <p:cNvSpPr/>
            <p:nvPr/>
          </p:nvSpPr>
          <p:spPr bwMode="auto">
            <a:xfrm>
              <a:off x="4645643" y="4997302"/>
              <a:ext cx="358258" cy="357719"/>
            </a:xfrm>
            <a:custGeom>
              <a:avLst/>
              <a:gdLst>
                <a:gd name="T0" fmla="*/ 9608 w 10667"/>
                <a:gd name="T1" fmla="*/ 4056 h 10667"/>
                <a:gd name="T2" fmla="*/ 9642 w 10667"/>
                <a:gd name="T3" fmla="*/ 4561 h 10667"/>
                <a:gd name="T4" fmla="*/ 9398 w 10667"/>
                <a:gd name="T5" fmla="*/ 5365 h 10667"/>
                <a:gd name="T6" fmla="*/ 9237 w 10667"/>
                <a:gd name="T7" fmla="*/ 4433 h 10667"/>
                <a:gd name="T8" fmla="*/ 8869 w 10667"/>
                <a:gd name="T9" fmla="*/ 4582 h 10667"/>
                <a:gd name="T10" fmla="*/ 8709 w 10667"/>
                <a:gd name="T11" fmla="*/ 5514 h 10667"/>
                <a:gd name="T12" fmla="*/ 8952 w 10667"/>
                <a:gd name="T13" fmla="*/ 5395 h 10667"/>
                <a:gd name="T14" fmla="*/ 8998 w 10667"/>
                <a:gd name="T15" fmla="*/ 6944 h 10667"/>
                <a:gd name="T16" fmla="*/ 9239 w 10667"/>
                <a:gd name="T17" fmla="*/ 5720 h 10667"/>
                <a:gd name="T18" fmla="*/ 9377 w 10667"/>
                <a:gd name="T19" fmla="*/ 6807 h 10667"/>
                <a:gd name="T20" fmla="*/ 9687 w 10667"/>
                <a:gd name="T21" fmla="*/ 6787 h 10667"/>
                <a:gd name="T22" fmla="*/ 9559 w 10667"/>
                <a:gd name="T23" fmla="*/ 4821 h 10667"/>
                <a:gd name="T24" fmla="*/ 9939 w 10667"/>
                <a:gd name="T25" fmla="*/ 5391 h 10667"/>
                <a:gd name="T26" fmla="*/ 6566 w 10667"/>
                <a:gd name="T27" fmla="*/ 1130 h 10667"/>
                <a:gd name="T28" fmla="*/ 5448 w 10667"/>
                <a:gd name="T29" fmla="*/ 2261 h 10667"/>
                <a:gd name="T30" fmla="*/ 7197 w 10667"/>
                <a:gd name="T31" fmla="*/ 8282 h 10667"/>
                <a:gd name="T32" fmla="*/ 6553 w 10667"/>
                <a:gd name="T33" fmla="*/ 5860 h 10667"/>
                <a:gd name="T34" fmla="*/ 6867 w 10667"/>
                <a:gd name="T35" fmla="*/ 5540 h 10667"/>
                <a:gd name="T36" fmla="*/ 6677 w 10667"/>
                <a:gd name="T37" fmla="*/ 2794 h 10667"/>
                <a:gd name="T38" fmla="*/ 5875 w 10667"/>
                <a:gd name="T39" fmla="*/ 5440 h 10667"/>
                <a:gd name="T40" fmla="*/ 5344 w 10667"/>
                <a:gd name="T41" fmla="*/ 2372 h 10667"/>
                <a:gd name="T42" fmla="*/ 4134 w 10667"/>
                <a:gd name="T43" fmla="*/ 2863 h 10667"/>
                <a:gd name="T44" fmla="*/ 3606 w 10667"/>
                <a:gd name="T45" fmla="*/ 5931 h 10667"/>
                <a:gd name="T46" fmla="*/ 4406 w 10667"/>
                <a:gd name="T47" fmla="*/ 5536 h 10667"/>
                <a:gd name="T48" fmla="*/ 3036 w 10667"/>
                <a:gd name="T49" fmla="*/ 8836 h 10667"/>
                <a:gd name="T50" fmla="*/ 1301 w 10667"/>
                <a:gd name="T51" fmla="*/ 9187 h 10667"/>
                <a:gd name="T52" fmla="*/ 3942 w 10667"/>
                <a:gd name="T53" fmla="*/ 10566 h 10667"/>
                <a:gd name="T54" fmla="*/ 8368 w 10667"/>
                <a:gd name="T55" fmla="*/ 10227 h 10667"/>
                <a:gd name="T56" fmla="*/ 5409 w 10667"/>
                <a:gd name="T57" fmla="*/ 9687 h 10667"/>
                <a:gd name="T58" fmla="*/ 5462 w 10667"/>
                <a:gd name="T59" fmla="*/ 6588 h 10667"/>
                <a:gd name="T60" fmla="*/ 5409 w 10667"/>
                <a:gd name="T61" fmla="*/ 9687 h 10667"/>
                <a:gd name="T62" fmla="*/ 9674 w 10667"/>
                <a:gd name="T63" fmla="*/ 7185 h 10667"/>
                <a:gd name="T64" fmla="*/ 9255 w 10667"/>
                <a:gd name="T65" fmla="*/ 7228 h 10667"/>
                <a:gd name="T66" fmla="*/ 8691 w 10667"/>
                <a:gd name="T67" fmla="*/ 6602 h 10667"/>
                <a:gd name="T68" fmla="*/ 10667 w 10667"/>
                <a:gd name="T69" fmla="*/ 7058 h 10667"/>
                <a:gd name="T70" fmla="*/ 1068 w 10667"/>
                <a:gd name="T71" fmla="*/ 4056 h 10667"/>
                <a:gd name="T72" fmla="*/ 1407 w 10667"/>
                <a:gd name="T73" fmla="*/ 4399 h 10667"/>
                <a:gd name="T74" fmla="*/ 1620 w 10667"/>
                <a:gd name="T75" fmla="*/ 4469 h 10667"/>
                <a:gd name="T76" fmla="*/ 1410 w 10667"/>
                <a:gd name="T77" fmla="*/ 5515 h 10667"/>
                <a:gd name="T78" fmla="*/ 1189 w 10667"/>
                <a:gd name="T79" fmla="*/ 4467 h 10667"/>
                <a:gd name="T80" fmla="*/ 728 w 10667"/>
                <a:gd name="T81" fmla="*/ 5387 h 10667"/>
                <a:gd name="T82" fmla="*/ 967 w 10667"/>
                <a:gd name="T83" fmla="*/ 5399 h 10667"/>
                <a:gd name="T84" fmla="*/ 1088 w 10667"/>
                <a:gd name="T85" fmla="*/ 5407 h 10667"/>
                <a:gd name="T86" fmla="*/ 1148 w 10667"/>
                <a:gd name="T87" fmla="*/ 6944 h 10667"/>
                <a:gd name="T88" fmla="*/ 1411 w 10667"/>
                <a:gd name="T89" fmla="*/ 5714 h 10667"/>
                <a:gd name="T90" fmla="*/ 1671 w 10667"/>
                <a:gd name="T91" fmla="*/ 6954 h 10667"/>
                <a:gd name="T92" fmla="*/ 1743 w 10667"/>
                <a:gd name="T93" fmla="*/ 5493 h 10667"/>
                <a:gd name="T94" fmla="*/ 1838 w 10667"/>
                <a:gd name="T95" fmla="*/ 5396 h 10667"/>
                <a:gd name="T96" fmla="*/ 1780 w 10667"/>
                <a:gd name="T97" fmla="*/ 4561 h 10667"/>
                <a:gd name="T98" fmla="*/ 1813 w 10667"/>
                <a:gd name="T99" fmla="*/ 7185 h 10667"/>
                <a:gd name="T100" fmla="*/ 1394 w 10667"/>
                <a:gd name="T101" fmla="*/ 7228 h 10667"/>
                <a:gd name="T102" fmla="*/ 830 w 10667"/>
                <a:gd name="T103" fmla="*/ 6602 h 10667"/>
                <a:gd name="T104" fmla="*/ 2805 w 10667"/>
                <a:gd name="T105" fmla="*/ 7058 h 10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67" h="10667">
                  <a:moveTo>
                    <a:pt x="8929" y="4056"/>
                  </a:moveTo>
                  <a:cubicBezTo>
                    <a:pt x="8929" y="3866"/>
                    <a:pt x="9081" y="3713"/>
                    <a:pt x="9268" y="3713"/>
                  </a:cubicBezTo>
                  <a:cubicBezTo>
                    <a:pt x="9456" y="3713"/>
                    <a:pt x="9608" y="3866"/>
                    <a:pt x="9608" y="4056"/>
                  </a:cubicBezTo>
                  <a:cubicBezTo>
                    <a:pt x="9608" y="4246"/>
                    <a:pt x="9456" y="4399"/>
                    <a:pt x="9268" y="4399"/>
                  </a:cubicBezTo>
                  <a:cubicBezTo>
                    <a:pt x="9081" y="4399"/>
                    <a:pt x="8929" y="4246"/>
                    <a:pt x="8929" y="4056"/>
                  </a:cubicBezTo>
                  <a:close/>
                  <a:moveTo>
                    <a:pt x="9642" y="4561"/>
                  </a:moveTo>
                  <a:cubicBezTo>
                    <a:pt x="9592" y="4523"/>
                    <a:pt x="9541" y="4489"/>
                    <a:pt x="9482" y="4469"/>
                  </a:cubicBezTo>
                  <a:cubicBezTo>
                    <a:pt x="9427" y="4449"/>
                    <a:pt x="9369" y="4439"/>
                    <a:pt x="9310" y="4434"/>
                  </a:cubicBezTo>
                  <a:lnTo>
                    <a:pt x="9398" y="5365"/>
                  </a:lnTo>
                  <a:lnTo>
                    <a:pt x="9272" y="5515"/>
                  </a:lnTo>
                  <a:lnTo>
                    <a:pt x="9127" y="5365"/>
                  </a:lnTo>
                  <a:lnTo>
                    <a:pt x="9237" y="4433"/>
                  </a:lnTo>
                  <a:cubicBezTo>
                    <a:pt x="9173" y="4435"/>
                    <a:pt x="9110" y="4446"/>
                    <a:pt x="9050" y="4467"/>
                  </a:cubicBezTo>
                  <a:cubicBezTo>
                    <a:pt x="9025" y="4476"/>
                    <a:pt x="9002" y="4487"/>
                    <a:pt x="8979" y="4500"/>
                  </a:cubicBezTo>
                  <a:cubicBezTo>
                    <a:pt x="8940" y="4523"/>
                    <a:pt x="8903" y="4551"/>
                    <a:pt x="8869" y="4582"/>
                  </a:cubicBezTo>
                  <a:cubicBezTo>
                    <a:pt x="8700" y="4734"/>
                    <a:pt x="8609" y="4997"/>
                    <a:pt x="8589" y="5387"/>
                  </a:cubicBezTo>
                  <a:cubicBezTo>
                    <a:pt x="8586" y="5454"/>
                    <a:pt x="8637" y="5511"/>
                    <a:pt x="8703" y="5514"/>
                  </a:cubicBezTo>
                  <a:cubicBezTo>
                    <a:pt x="8705" y="5514"/>
                    <a:pt x="8707" y="5514"/>
                    <a:pt x="8709" y="5514"/>
                  </a:cubicBezTo>
                  <a:cubicBezTo>
                    <a:pt x="8772" y="5514"/>
                    <a:pt x="8825" y="5464"/>
                    <a:pt x="8828" y="5399"/>
                  </a:cubicBezTo>
                  <a:cubicBezTo>
                    <a:pt x="8842" y="5135"/>
                    <a:pt x="8893" y="4938"/>
                    <a:pt x="8978" y="4821"/>
                  </a:cubicBezTo>
                  <a:cubicBezTo>
                    <a:pt x="8972" y="4944"/>
                    <a:pt x="8961" y="5167"/>
                    <a:pt x="8952" y="5395"/>
                  </a:cubicBezTo>
                  <a:cubicBezTo>
                    <a:pt x="8951" y="5399"/>
                    <a:pt x="8950" y="5403"/>
                    <a:pt x="8950" y="5407"/>
                  </a:cubicBezTo>
                  <a:lnTo>
                    <a:pt x="8854" y="6776"/>
                  </a:lnTo>
                  <a:cubicBezTo>
                    <a:pt x="8848" y="6863"/>
                    <a:pt x="8912" y="6938"/>
                    <a:pt x="8998" y="6944"/>
                  </a:cubicBezTo>
                  <a:cubicBezTo>
                    <a:pt x="9002" y="6944"/>
                    <a:pt x="9005" y="6944"/>
                    <a:pt x="9009" y="6944"/>
                  </a:cubicBezTo>
                  <a:cubicBezTo>
                    <a:pt x="9090" y="6944"/>
                    <a:pt x="9158" y="6881"/>
                    <a:pt x="9163" y="6798"/>
                  </a:cubicBezTo>
                  <a:lnTo>
                    <a:pt x="9239" y="5720"/>
                  </a:lnTo>
                  <a:cubicBezTo>
                    <a:pt x="9251" y="5717"/>
                    <a:pt x="9262" y="5714"/>
                    <a:pt x="9273" y="5714"/>
                  </a:cubicBezTo>
                  <a:cubicBezTo>
                    <a:pt x="9284" y="5714"/>
                    <a:pt x="9296" y="5716"/>
                    <a:pt x="9307" y="5717"/>
                  </a:cubicBezTo>
                  <a:lnTo>
                    <a:pt x="9377" y="6807"/>
                  </a:lnTo>
                  <a:cubicBezTo>
                    <a:pt x="9382" y="6890"/>
                    <a:pt x="9451" y="6954"/>
                    <a:pt x="9532" y="6954"/>
                  </a:cubicBezTo>
                  <a:cubicBezTo>
                    <a:pt x="9535" y="6954"/>
                    <a:pt x="9539" y="6954"/>
                    <a:pt x="9542" y="6954"/>
                  </a:cubicBezTo>
                  <a:cubicBezTo>
                    <a:pt x="9628" y="6948"/>
                    <a:pt x="9692" y="6873"/>
                    <a:pt x="9687" y="6787"/>
                  </a:cubicBezTo>
                  <a:lnTo>
                    <a:pt x="9604" y="5493"/>
                  </a:lnTo>
                  <a:cubicBezTo>
                    <a:pt x="9604" y="5486"/>
                    <a:pt x="9602" y="5479"/>
                    <a:pt x="9601" y="5472"/>
                  </a:cubicBezTo>
                  <a:cubicBezTo>
                    <a:pt x="9594" y="5274"/>
                    <a:pt x="9571" y="4981"/>
                    <a:pt x="9559" y="4821"/>
                  </a:cubicBezTo>
                  <a:cubicBezTo>
                    <a:pt x="9645" y="4939"/>
                    <a:pt x="9694" y="5134"/>
                    <a:pt x="9700" y="5396"/>
                  </a:cubicBezTo>
                  <a:cubicBezTo>
                    <a:pt x="9701" y="5462"/>
                    <a:pt x="9754" y="5514"/>
                    <a:pt x="9822" y="5514"/>
                  </a:cubicBezTo>
                  <a:cubicBezTo>
                    <a:pt x="9888" y="5513"/>
                    <a:pt x="9940" y="5458"/>
                    <a:pt x="9939" y="5391"/>
                  </a:cubicBezTo>
                  <a:cubicBezTo>
                    <a:pt x="9931" y="4988"/>
                    <a:pt x="9831" y="4709"/>
                    <a:pt x="9642" y="4561"/>
                  </a:cubicBezTo>
                  <a:close/>
                  <a:moveTo>
                    <a:pt x="5448" y="2261"/>
                  </a:moveTo>
                  <a:cubicBezTo>
                    <a:pt x="6065" y="2261"/>
                    <a:pt x="6566" y="1755"/>
                    <a:pt x="6566" y="1130"/>
                  </a:cubicBezTo>
                  <a:cubicBezTo>
                    <a:pt x="6566" y="506"/>
                    <a:pt x="6065" y="0"/>
                    <a:pt x="5448" y="0"/>
                  </a:cubicBezTo>
                  <a:cubicBezTo>
                    <a:pt x="4832" y="0"/>
                    <a:pt x="4332" y="506"/>
                    <a:pt x="4332" y="1130"/>
                  </a:cubicBezTo>
                  <a:cubicBezTo>
                    <a:pt x="4332" y="1755"/>
                    <a:pt x="4832" y="2261"/>
                    <a:pt x="5448" y="2261"/>
                  </a:cubicBezTo>
                  <a:close/>
                  <a:moveTo>
                    <a:pt x="9566" y="9187"/>
                  </a:moveTo>
                  <a:cubicBezTo>
                    <a:pt x="9566" y="8589"/>
                    <a:pt x="8569" y="8079"/>
                    <a:pt x="7146" y="7846"/>
                  </a:cubicBezTo>
                  <a:lnTo>
                    <a:pt x="7197" y="8282"/>
                  </a:lnTo>
                  <a:cubicBezTo>
                    <a:pt x="7559" y="8431"/>
                    <a:pt x="7781" y="8624"/>
                    <a:pt x="7781" y="8836"/>
                  </a:cubicBezTo>
                  <a:cubicBezTo>
                    <a:pt x="7781" y="9120"/>
                    <a:pt x="7386" y="9369"/>
                    <a:pt x="6788" y="9523"/>
                  </a:cubicBezTo>
                  <a:lnTo>
                    <a:pt x="6553" y="5860"/>
                  </a:lnTo>
                  <a:cubicBezTo>
                    <a:pt x="6552" y="5836"/>
                    <a:pt x="6547" y="5814"/>
                    <a:pt x="6542" y="5791"/>
                  </a:cubicBezTo>
                  <a:cubicBezTo>
                    <a:pt x="6519" y="5139"/>
                    <a:pt x="6446" y="4174"/>
                    <a:pt x="6403" y="3649"/>
                  </a:cubicBezTo>
                  <a:cubicBezTo>
                    <a:pt x="6689" y="4036"/>
                    <a:pt x="6850" y="4677"/>
                    <a:pt x="6867" y="5540"/>
                  </a:cubicBezTo>
                  <a:cubicBezTo>
                    <a:pt x="6872" y="5758"/>
                    <a:pt x="7047" y="5931"/>
                    <a:pt x="7269" y="5931"/>
                  </a:cubicBezTo>
                  <a:cubicBezTo>
                    <a:pt x="7487" y="5926"/>
                    <a:pt x="7660" y="5744"/>
                    <a:pt x="7655" y="5524"/>
                  </a:cubicBezTo>
                  <a:cubicBezTo>
                    <a:pt x="7628" y="4200"/>
                    <a:pt x="7299" y="3281"/>
                    <a:pt x="6677" y="2794"/>
                  </a:cubicBezTo>
                  <a:cubicBezTo>
                    <a:pt x="6515" y="2666"/>
                    <a:pt x="6346" y="2557"/>
                    <a:pt x="6150" y="2489"/>
                  </a:cubicBezTo>
                  <a:cubicBezTo>
                    <a:pt x="5969" y="2425"/>
                    <a:pt x="5778" y="2390"/>
                    <a:pt x="5587" y="2376"/>
                  </a:cubicBezTo>
                  <a:lnTo>
                    <a:pt x="5875" y="5440"/>
                  </a:lnTo>
                  <a:lnTo>
                    <a:pt x="5459" y="5934"/>
                  </a:lnTo>
                  <a:lnTo>
                    <a:pt x="4983" y="5440"/>
                  </a:lnTo>
                  <a:lnTo>
                    <a:pt x="5344" y="2372"/>
                  </a:lnTo>
                  <a:cubicBezTo>
                    <a:pt x="5135" y="2379"/>
                    <a:pt x="4926" y="2413"/>
                    <a:pt x="4729" y="2484"/>
                  </a:cubicBezTo>
                  <a:cubicBezTo>
                    <a:pt x="4648" y="2513"/>
                    <a:pt x="4570" y="2548"/>
                    <a:pt x="4496" y="2592"/>
                  </a:cubicBezTo>
                  <a:cubicBezTo>
                    <a:pt x="4366" y="2669"/>
                    <a:pt x="4247" y="2762"/>
                    <a:pt x="4134" y="2863"/>
                  </a:cubicBezTo>
                  <a:cubicBezTo>
                    <a:pt x="3578" y="3362"/>
                    <a:pt x="3276" y="4228"/>
                    <a:pt x="3213" y="5512"/>
                  </a:cubicBezTo>
                  <a:cubicBezTo>
                    <a:pt x="3202" y="5732"/>
                    <a:pt x="3369" y="5919"/>
                    <a:pt x="3586" y="5930"/>
                  </a:cubicBezTo>
                  <a:cubicBezTo>
                    <a:pt x="3593" y="5931"/>
                    <a:pt x="3600" y="5931"/>
                    <a:pt x="3606" y="5931"/>
                  </a:cubicBezTo>
                  <a:cubicBezTo>
                    <a:pt x="3815" y="5931"/>
                    <a:pt x="3989" y="5765"/>
                    <a:pt x="4000" y="5552"/>
                  </a:cubicBezTo>
                  <a:cubicBezTo>
                    <a:pt x="4043" y="4683"/>
                    <a:pt x="4213" y="4034"/>
                    <a:pt x="4493" y="3649"/>
                  </a:cubicBezTo>
                  <a:cubicBezTo>
                    <a:pt x="4473" y="4053"/>
                    <a:pt x="4437" y="4787"/>
                    <a:pt x="4406" y="5536"/>
                  </a:cubicBezTo>
                  <a:cubicBezTo>
                    <a:pt x="4404" y="5550"/>
                    <a:pt x="4400" y="5563"/>
                    <a:pt x="4399" y="5577"/>
                  </a:cubicBezTo>
                  <a:lnTo>
                    <a:pt x="4121" y="9550"/>
                  </a:lnTo>
                  <a:cubicBezTo>
                    <a:pt x="3469" y="9398"/>
                    <a:pt x="3036" y="9136"/>
                    <a:pt x="3036" y="8836"/>
                  </a:cubicBezTo>
                  <a:cubicBezTo>
                    <a:pt x="3036" y="8606"/>
                    <a:pt x="3298" y="8398"/>
                    <a:pt x="3715" y="8245"/>
                  </a:cubicBezTo>
                  <a:lnTo>
                    <a:pt x="3745" y="7843"/>
                  </a:lnTo>
                  <a:cubicBezTo>
                    <a:pt x="2309" y="8075"/>
                    <a:pt x="1301" y="8586"/>
                    <a:pt x="1301" y="9187"/>
                  </a:cubicBezTo>
                  <a:cubicBezTo>
                    <a:pt x="1301" y="9666"/>
                    <a:pt x="1867" y="9963"/>
                    <a:pt x="2241" y="10125"/>
                  </a:cubicBezTo>
                  <a:cubicBezTo>
                    <a:pt x="2579" y="10272"/>
                    <a:pt x="2936" y="10374"/>
                    <a:pt x="3295" y="10452"/>
                  </a:cubicBezTo>
                  <a:cubicBezTo>
                    <a:pt x="3509" y="10498"/>
                    <a:pt x="3725" y="10536"/>
                    <a:pt x="3942" y="10566"/>
                  </a:cubicBezTo>
                  <a:cubicBezTo>
                    <a:pt x="4438" y="10635"/>
                    <a:pt x="4931" y="10667"/>
                    <a:pt x="5434" y="10667"/>
                  </a:cubicBezTo>
                  <a:cubicBezTo>
                    <a:pt x="5609" y="10667"/>
                    <a:pt x="5784" y="10662"/>
                    <a:pt x="5959" y="10654"/>
                  </a:cubicBezTo>
                  <a:cubicBezTo>
                    <a:pt x="6767" y="10615"/>
                    <a:pt x="7596" y="10506"/>
                    <a:pt x="8368" y="10227"/>
                  </a:cubicBezTo>
                  <a:cubicBezTo>
                    <a:pt x="8794" y="10073"/>
                    <a:pt x="9463" y="9799"/>
                    <a:pt x="9557" y="9286"/>
                  </a:cubicBezTo>
                  <a:cubicBezTo>
                    <a:pt x="9563" y="9253"/>
                    <a:pt x="9566" y="9220"/>
                    <a:pt x="9566" y="9187"/>
                  </a:cubicBezTo>
                  <a:close/>
                  <a:moveTo>
                    <a:pt x="5409" y="9687"/>
                  </a:moveTo>
                  <a:cubicBezTo>
                    <a:pt x="5316" y="9687"/>
                    <a:pt x="5226" y="9685"/>
                    <a:pt x="5136" y="9681"/>
                  </a:cubicBezTo>
                  <a:lnTo>
                    <a:pt x="5351" y="6608"/>
                  </a:lnTo>
                  <a:cubicBezTo>
                    <a:pt x="5390" y="6597"/>
                    <a:pt x="5429" y="6588"/>
                    <a:pt x="5462" y="6588"/>
                  </a:cubicBezTo>
                  <a:cubicBezTo>
                    <a:pt x="5501" y="6588"/>
                    <a:pt x="5539" y="6595"/>
                    <a:pt x="5577" y="6599"/>
                  </a:cubicBezTo>
                  <a:lnTo>
                    <a:pt x="5773" y="9671"/>
                  </a:lnTo>
                  <a:cubicBezTo>
                    <a:pt x="5653" y="9678"/>
                    <a:pt x="5535" y="9687"/>
                    <a:pt x="5409" y="9687"/>
                  </a:cubicBezTo>
                  <a:close/>
                  <a:moveTo>
                    <a:pt x="9863" y="6751"/>
                  </a:moveTo>
                  <a:cubicBezTo>
                    <a:pt x="9985" y="6801"/>
                    <a:pt x="10061" y="6867"/>
                    <a:pt x="10061" y="6939"/>
                  </a:cubicBezTo>
                  <a:cubicBezTo>
                    <a:pt x="10061" y="7043"/>
                    <a:pt x="9905" y="7134"/>
                    <a:pt x="9674" y="7185"/>
                  </a:cubicBezTo>
                  <a:cubicBezTo>
                    <a:pt x="9657" y="7190"/>
                    <a:pt x="9638" y="7195"/>
                    <a:pt x="9619" y="7197"/>
                  </a:cubicBezTo>
                  <a:cubicBezTo>
                    <a:pt x="9614" y="7198"/>
                    <a:pt x="9609" y="7198"/>
                    <a:pt x="9605" y="7198"/>
                  </a:cubicBezTo>
                  <a:cubicBezTo>
                    <a:pt x="9499" y="7217"/>
                    <a:pt x="9382" y="7228"/>
                    <a:pt x="9255" y="7228"/>
                  </a:cubicBezTo>
                  <a:cubicBezTo>
                    <a:pt x="8811" y="7228"/>
                    <a:pt x="8451" y="7098"/>
                    <a:pt x="8451" y="6939"/>
                  </a:cubicBezTo>
                  <a:cubicBezTo>
                    <a:pt x="8451" y="6861"/>
                    <a:pt x="8539" y="6790"/>
                    <a:pt x="8681" y="6739"/>
                  </a:cubicBezTo>
                  <a:lnTo>
                    <a:pt x="8691" y="6602"/>
                  </a:lnTo>
                  <a:cubicBezTo>
                    <a:pt x="8203" y="6681"/>
                    <a:pt x="7861" y="6854"/>
                    <a:pt x="7861" y="7058"/>
                  </a:cubicBezTo>
                  <a:cubicBezTo>
                    <a:pt x="7861" y="7335"/>
                    <a:pt x="8489" y="7560"/>
                    <a:pt x="9264" y="7560"/>
                  </a:cubicBezTo>
                  <a:cubicBezTo>
                    <a:pt x="10039" y="7560"/>
                    <a:pt x="10667" y="7335"/>
                    <a:pt x="10667" y="7058"/>
                  </a:cubicBezTo>
                  <a:cubicBezTo>
                    <a:pt x="10667" y="6855"/>
                    <a:pt x="10328" y="6682"/>
                    <a:pt x="9845" y="6603"/>
                  </a:cubicBezTo>
                  <a:lnTo>
                    <a:pt x="9863" y="6751"/>
                  </a:lnTo>
                  <a:close/>
                  <a:moveTo>
                    <a:pt x="1068" y="4056"/>
                  </a:moveTo>
                  <a:cubicBezTo>
                    <a:pt x="1068" y="3866"/>
                    <a:pt x="1220" y="3713"/>
                    <a:pt x="1407" y="3713"/>
                  </a:cubicBezTo>
                  <a:cubicBezTo>
                    <a:pt x="1594" y="3713"/>
                    <a:pt x="1747" y="3866"/>
                    <a:pt x="1747" y="4056"/>
                  </a:cubicBezTo>
                  <a:cubicBezTo>
                    <a:pt x="1747" y="4246"/>
                    <a:pt x="1594" y="4399"/>
                    <a:pt x="1407" y="4399"/>
                  </a:cubicBezTo>
                  <a:cubicBezTo>
                    <a:pt x="1220" y="4399"/>
                    <a:pt x="1068" y="4246"/>
                    <a:pt x="1068" y="4056"/>
                  </a:cubicBezTo>
                  <a:close/>
                  <a:moveTo>
                    <a:pt x="1780" y="4561"/>
                  </a:moveTo>
                  <a:cubicBezTo>
                    <a:pt x="1731" y="4523"/>
                    <a:pt x="1680" y="4489"/>
                    <a:pt x="1620" y="4469"/>
                  </a:cubicBezTo>
                  <a:cubicBezTo>
                    <a:pt x="1565" y="4449"/>
                    <a:pt x="1507" y="4439"/>
                    <a:pt x="1449" y="4434"/>
                  </a:cubicBezTo>
                  <a:lnTo>
                    <a:pt x="1537" y="5365"/>
                  </a:lnTo>
                  <a:lnTo>
                    <a:pt x="1410" y="5515"/>
                  </a:lnTo>
                  <a:lnTo>
                    <a:pt x="1266" y="5365"/>
                  </a:lnTo>
                  <a:lnTo>
                    <a:pt x="1376" y="4433"/>
                  </a:lnTo>
                  <a:cubicBezTo>
                    <a:pt x="1312" y="4435"/>
                    <a:pt x="1248" y="4446"/>
                    <a:pt x="1189" y="4467"/>
                  </a:cubicBezTo>
                  <a:cubicBezTo>
                    <a:pt x="1164" y="4476"/>
                    <a:pt x="1140" y="4487"/>
                    <a:pt x="1118" y="4500"/>
                  </a:cubicBezTo>
                  <a:cubicBezTo>
                    <a:pt x="1078" y="4523"/>
                    <a:pt x="1042" y="4551"/>
                    <a:pt x="1008" y="4582"/>
                  </a:cubicBezTo>
                  <a:cubicBezTo>
                    <a:pt x="839" y="4734"/>
                    <a:pt x="747" y="4997"/>
                    <a:pt x="728" y="5387"/>
                  </a:cubicBezTo>
                  <a:cubicBezTo>
                    <a:pt x="725" y="5454"/>
                    <a:pt x="775" y="5511"/>
                    <a:pt x="841" y="5514"/>
                  </a:cubicBezTo>
                  <a:cubicBezTo>
                    <a:pt x="843" y="5514"/>
                    <a:pt x="845" y="5514"/>
                    <a:pt x="848" y="5514"/>
                  </a:cubicBezTo>
                  <a:cubicBezTo>
                    <a:pt x="911" y="5514"/>
                    <a:pt x="964" y="5464"/>
                    <a:pt x="967" y="5399"/>
                  </a:cubicBezTo>
                  <a:cubicBezTo>
                    <a:pt x="980" y="5135"/>
                    <a:pt x="1032" y="4938"/>
                    <a:pt x="1117" y="4821"/>
                  </a:cubicBezTo>
                  <a:cubicBezTo>
                    <a:pt x="1111" y="4944"/>
                    <a:pt x="1100" y="5167"/>
                    <a:pt x="1090" y="5395"/>
                  </a:cubicBezTo>
                  <a:cubicBezTo>
                    <a:pt x="1090" y="5399"/>
                    <a:pt x="1089" y="5403"/>
                    <a:pt x="1088" y="5407"/>
                  </a:cubicBezTo>
                  <a:lnTo>
                    <a:pt x="993" y="6776"/>
                  </a:lnTo>
                  <a:cubicBezTo>
                    <a:pt x="987" y="6863"/>
                    <a:pt x="1051" y="6938"/>
                    <a:pt x="1136" y="6944"/>
                  </a:cubicBezTo>
                  <a:cubicBezTo>
                    <a:pt x="1140" y="6944"/>
                    <a:pt x="1144" y="6944"/>
                    <a:pt x="1148" y="6944"/>
                  </a:cubicBezTo>
                  <a:cubicBezTo>
                    <a:pt x="1228" y="6944"/>
                    <a:pt x="1296" y="6881"/>
                    <a:pt x="1302" y="6798"/>
                  </a:cubicBezTo>
                  <a:lnTo>
                    <a:pt x="1378" y="5720"/>
                  </a:lnTo>
                  <a:cubicBezTo>
                    <a:pt x="1389" y="5717"/>
                    <a:pt x="1401" y="5714"/>
                    <a:pt x="1411" y="5714"/>
                  </a:cubicBezTo>
                  <a:cubicBezTo>
                    <a:pt x="1423" y="5714"/>
                    <a:pt x="1435" y="5716"/>
                    <a:pt x="1446" y="5717"/>
                  </a:cubicBezTo>
                  <a:lnTo>
                    <a:pt x="1516" y="6807"/>
                  </a:lnTo>
                  <a:cubicBezTo>
                    <a:pt x="1521" y="6890"/>
                    <a:pt x="1589" y="6954"/>
                    <a:pt x="1671" y="6954"/>
                  </a:cubicBezTo>
                  <a:cubicBezTo>
                    <a:pt x="1674" y="6954"/>
                    <a:pt x="1677" y="6954"/>
                    <a:pt x="1681" y="6954"/>
                  </a:cubicBezTo>
                  <a:cubicBezTo>
                    <a:pt x="1766" y="6948"/>
                    <a:pt x="1831" y="6873"/>
                    <a:pt x="1826" y="6787"/>
                  </a:cubicBezTo>
                  <a:lnTo>
                    <a:pt x="1743" y="5493"/>
                  </a:lnTo>
                  <a:cubicBezTo>
                    <a:pt x="1742" y="5486"/>
                    <a:pt x="1741" y="5479"/>
                    <a:pt x="1739" y="5472"/>
                  </a:cubicBezTo>
                  <a:cubicBezTo>
                    <a:pt x="1732" y="5274"/>
                    <a:pt x="1710" y="4981"/>
                    <a:pt x="1697" y="4821"/>
                  </a:cubicBezTo>
                  <a:cubicBezTo>
                    <a:pt x="1784" y="4939"/>
                    <a:pt x="1833" y="5134"/>
                    <a:pt x="1838" y="5396"/>
                  </a:cubicBezTo>
                  <a:cubicBezTo>
                    <a:pt x="1840" y="5462"/>
                    <a:pt x="1893" y="5514"/>
                    <a:pt x="1960" y="5514"/>
                  </a:cubicBezTo>
                  <a:cubicBezTo>
                    <a:pt x="2027" y="5513"/>
                    <a:pt x="2079" y="5458"/>
                    <a:pt x="2078" y="5391"/>
                  </a:cubicBezTo>
                  <a:cubicBezTo>
                    <a:pt x="2069" y="4988"/>
                    <a:pt x="1969" y="4709"/>
                    <a:pt x="1780" y="4561"/>
                  </a:cubicBezTo>
                  <a:close/>
                  <a:moveTo>
                    <a:pt x="2002" y="6751"/>
                  </a:moveTo>
                  <a:cubicBezTo>
                    <a:pt x="2124" y="6801"/>
                    <a:pt x="2200" y="6867"/>
                    <a:pt x="2200" y="6939"/>
                  </a:cubicBezTo>
                  <a:cubicBezTo>
                    <a:pt x="2200" y="7043"/>
                    <a:pt x="2044" y="7134"/>
                    <a:pt x="1813" y="7185"/>
                  </a:cubicBezTo>
                  <a:cubicBezTo>
                    <a:pt x="1795" y="7190"/>
                    <a:pt x="1777" y="7195"/>
                    <a:pt x="1758" y="7197"/>
                  </a:cubicBezTo>
                  <a:cubicBezTo>
                    <a:pt x="1753" y="7198"/>
                    <a:pt x="1748" y="7198"/>
                    <a:pt x="1743" y="7198"/>
                  </a:cubicBezTo>
                  <a:cubicBezTo>
                    <a:pt x="1637" y="7217"/>
                    <a:pt x="1520" y="7228"/>
                    <a:pt x="1394" y="7228"/>
                  </a:cubicBezTo>
                  <a:cubicBezTo>
                    <a:pt x="950" y="7228"/>
                    <a:pt x="589" y="7098"/>
                    <a:pt x="589" y="6939"/>
                  </a:cubicBezTo>
                  <a:cubicBezTo>
                    <a:pt x="589" y="6861"/>
                    <a:pt x="678" y="6790"/>
                    <a:pt x="820" y="6739"/>
                  </a:cubicBezTo>
                  <a:lnTo>
                    <a:pt x="830" y="6602"/>
                  </a:lnTo>
                  <a:cubicBezTo>
                    <a:pt x="342" y="6681"/>
                    <a:pt x="0" y="6854"/>
                    <a:pt x="0" y="7058"/>
                  </a:cubicBezTo>
                  <a:cubicBezTo>
                    <a:pt x="0" y="7335"/>
                    <a:pt x="628" y="7560"/>
                    <a:pt x="1403" y="7560"/>
                  </a:cubicBezTo>
                  <a:cubicBezTo>
                    <a:pt x="2177" y="7560"/>
                    <a:pt x="2805" y="7335"/>
                    <a:pt x="2805" y="7058"/>
                  </a:cubicBezTo>
                  <a:cubicBezTo>
                    <a:pt x="2805" y="6855"/>
                    <a:pt x="2467" y="6682"/>
                    <a:pt x="1984" y="6603"/>
                  </a:cubicBezTo>
                  <a:lnTo>
                    <a:pt x="2002" y="6751"/>
                  </a:lnTo>
                  <a:close/>
                </a:path>
              </a:pathLst>
            </a:custGeom>
            <a:solidFill>
              <a:srgbClr val="3DE3DE">
                <a:alpha val="50000"/>
              </a:srgbClr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7" name="CustomText2"/>
            <p:cNvSpPr/>
            <p:nvPr/>
          </p:nvSpPr>
          <p:spPr>
            <a:xfrm>
              <a:off x="5145363" y="3684446"/>
              <a:ext cx="1197257" cy="239614"/>
            </a:xfrm>
            <a:prstGeom prst="rect">
              <a:avLst/>
            </a:prstGeom>
            <a:noFill/>
          </p:spPr>
          <p:txBody>
            <a:bodyPr wrap="none" lIns="90000" tIns="46800" rIns="90000" bIns="46800" anchor="ctr">
              <a:normAutofit fontScale="5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三次客户</a:t>
              </a: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CustomText2"/>
            <p:cNvSpPr/>
            <p:nvPr/>
          </p:nvSpPr>
          <p:spPr>
            <a:xfrm>
              <a:off x="5159417" y="4253338"/>
              <a:ext cx="1197257" cy="239614"/>
            </a:xfrm>
            <a:prstGeom prst="rect">
              <a:avLst/>
            </a:prstGeom>
            <a:noFill/>
          </p:spPr>
          <p:txBody>
            <a:bodyPr wrap="none" lIns="90000" tIns="46800" rIns="90000" bIns="46800" anchor="ctr">
              <a:normAutofit fontScale="5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四次客户</a:t>
              </a: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CustomText2"/>
            <p:cNvSpPr/>
            <p:nvPr/>
          </p:nvSpPr>
          <p:spPr>
            <a:xfrm>
              <a:off x="5138555" y="4840757"/>
              <a:ext cx="1197257" cy="239614"/>
            </a:xfrm>
            <a:prstGeom prst="rect">
              <a:avLst/>
            </a:prstGeom>
            <a:noFill/>
          </p:spPr>
          <p:txBody>
            <a:bodyPr wrap="none" lIns="90000" tIns="46800" rIns="90000" bIns="46800" anchor="ctr">
              <a:normAutofit fontScale="5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五次客户</a:t>
              </a: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2935038" y="2816545"/>
              <a:ext cx="901745" cy="406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二次客户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占比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36.6%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1" name="文本框 120"/>
            <p:cNvSpPr txBox="1"/>
            <p:nvPr/>
          </p:nvSpPr>
          <p:spPr>
            <a:xfrm>
              <a:off x="7776292" y="3936364"/>
              <a:ext cx="1125283" cy="214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16.8%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2058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人）</a:t>
              </a:r>
            </a:p>
          </p:txBody>
        </p:sp>
        <p:sp>
          <p:nvSpPr>
            <p:cNvPr id="122" name="文本框 121"/>
            <p:cNvSpPr txBox="1"/>
            <p:nvPr/>
          </p:nvSpPr>
          <p:spPr>
            <a:xfrm>
              <a:off x="7776291" y="4513573"/>
              <a:ext cx="1125283" cy="214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18.4%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2248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人）</a:t>
              </a:r>
            </a:p>
          </p:txBody>
        </p:sp>
        <p:sp>
          <p:nvSpPr>
            <p:cNvPr id="123" name="文本框 122"/>
            <p:cNvSpPr txBox="1"/>
            <p:nvPr/>
          </p:nvSpPr>
          <p:spPr>
            <a:xfrm>
              <a:off x="7776292" y="5074639"/>
              <a:ext cx="1125282" cy="214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60.8%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7420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人）</a:t>
              </a:r>
            </a:p>
          </p:txBody>
        </p:sp>
        <p:sp>
          <p:nvSpPr>
            <p:cNvPr id="124" name="文本框 123"/>
            <p:cNvSpPr txBox="1"/>
            <p:nvPr/>
          </p:nvSpPr>
          <p:spPr>
            <a:xfrm>
              <a:off x="7776292" y="3350937"/>
              <a:ext cx="1197256" cy="214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57.1%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6968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人）</a:t>
              </a:r>
            </a:p>
          </p:txBody>
        </p:sp>
        <p:sp>
          <p:nvSpPr>
            <p:cNvPr id="4" name="矩形 3"/>
            <p:cNvSpPr/>
            <p:nvPr/>
          </p:nvSpPr>
          <p:spPr>
            <a:xfrm>
              <a:off x="2642461" y="4096983"/>
              <a:ext cx="1203202" cy="5015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18000</a:t>
              </a:r>
              <a:r>
                <a:rPr lang="zh-CN" altLang="en-US" dirty="0"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位客户</a:t>
              </a:r>
              <a:endParaRPr lang="en-US" altLang="zh-CN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algn="ctr"/>
              <a:r>
                <a:rPr lang="zh-CN" altLang="en-US" dirty="0"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多次到店</a:t>
              </a:r>
              <a:endParaRPr lang="zh-CN" altLang="en-US" dirty="0"/>
            </a:p>
          </p:txBody>
        </p:sp>
      </p:grpSp>
      <p:sp>
        <p:nvSpPr>
          <p:cNvPr id="128" name="Rectangle 30"/>
          <p:cNvSpPr/>
          <p:nvPr/>
        </p:nvSpPr>
        <p:spPr>
          <a:xfrm flipH="1">
            <a:off x="5397878" y="6098839"/>
            <a:ext cx="6164580" cy="299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19125">
              <a:lnSpc>
                <a:spcPct val="120000"/>
              </a:lnSpc>
            </a:pPr>
            <a:r>
              <a:rPr lang="zh-CN" altLang="en-US" sz="1200" b="1" dirty="0">
                <a:solidFill>
                  <a:schemeClr val="bg1"/>
                </a:solidFill>
                <a:cs typeface="+mn-ea"/>
                <a:sym typeface="+mn-lt"/>
              </a:rPr>
              <a:t>数据为虚拟，不为包含关系。为便于阅读，柱状图为示意比例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055687" y="1024934"/>
            <a:ext cx="2063569" cy="210282"/>
            <a:chOff x="0" y="3203503"/>
            <a:chExt cx="12222480" cy="450994"/>
          </a:xfrm>
        </p:grpSpPr>
        <p:sp>
          <p:nvSpPr>
            <p:cNvPr id="35" name="任意多边形: 形状 34"/>
            <p:cNvSpPr/>
            <p:nvPr/>
          </p:nvSpPr>
          <p:spPr>
            <a:xfrm>
              <a:off x="0" y="3211889"/>
              <a:ext cx="12192000" cy="282574"/>
            </a:xfrm>
            <a:custGeom>
              <a:avLst/>
              <a:gdLst>
                <a:gd name="connsiteX0" fmla="*/ 0 w 12192000"/>
                <a:gd name="connsiteY0" fmla="*/ 355600 h 365760"/>
                <a:gd name="connsiteX1" fmla="*/ 1127760 w 12192000"/>
                <a:gd name="connsiteY1" fmla="*/ 355600 h 365760"/>
                <a:gd name="connsiteX2" fmla="*/ 3505200 w 12192000"/>
                <a:gd name="connsiteY2" fmla="*/ 0 h 365760"/>
                <a:gd name="connsiteX3" fmla="*/ 6278880 w 12192000"/>
                <a:gd name="connsiteY3" fmla="*/ 365760 h 365760"/>
                <a:gd name="connsiteX4" fmla="*/ 9265920 w 12192000"/>
                <a:gd name="connsiteY4" fmla="*/ 0 h 365760"/>
                <a:gd name="connsiteX5" fmla="*/ 11328400 w 12192000"/>
                <a:gd name="connsiteY5" fmla="*/ 365760 h 365760"/>
                <a:gd name="connsiteX6" fmla="*/ 12192000 w 12192000"/>
                <a:gd name="connsiteY6" fmla="*/ 365760 h 365760"/>
                <a:gd name="connsiteX0-1" fmla="*/ 0 w 12192000"/>
                <a:gd name="connsiteY0-2" fmla="*/ 355600 h 365760"/>
                <a:gd name="connsiteX1-3" fmla="*/ 1127760 w 12192000"/>
                <a:gd name="connsiteY1-4" fmla="*/ 355600 h 365760"/>
                <a:gd name="connsiteX2-5" fmla="*/ 3505200 w 12192000"/>
                <a:gd name="connsiteY2-6" fmla="*/ 0 h 365760"/>
                <a:gd name="connsiteX3-7" fmla="*/ 6278880 w 12192000"/>
                <a:gd name="connsiteY3-8" fmla="*/ 365760 h 365760"/>
                <a:gd name="connsiteX4-9" fmla="*/ 9265920 w 12192000"/>
                <a:gd name="connsiteY4-10" fmla="*/ 0 h 365760"/>
                <a:gd name="connsiteX5-11" fmla="*/ 11328400 w 12192000"/>
                <a:gd name="connsiteY5-12" fmla="*/ 365760 h 365760"/>
                <a:gd name="connsiteX6-13" fmla="*/ 12192000 w 12192000"/>
                <a:gd name="connsiteY6-14" fmla="*/ 365760 h 365760"/>
                <a:gd name="connsiteX0-15" fmla="*/ 0 w 12192000"/>
                <a:gd name="connsiteY0-16" fmla="*/ 355600 h 365760"/>
                <a:gd name="connsiteX1-17" fmla="*/ 1127760 w 12192000"/>
                <a:gd name="connsiteY1-18" fmla="*/ 355600 h 365760"/>
                <a:gd name="connsiteX2-19" fmla="*/ 3505200 w 12192000"/>
                <a:gd name="connsiteY2-20" fmla="*/ 0 h 365760"/>
                <a:gd name="connsiteX3-21" fmla="*/ 6278880 w 12192000"/>
                <a:gd name="connsiteY3-22" fmla="*/ 365760 h 365760"/>
                <a:gd name="connsiteX4-23" fmla="*/ 9265920 w 12192000"/>
                <a:gd name="connsiteY4-24" fmla="*/ 0 h 365760"/>
                <a:gd name="connsiteX5-25" fmla="*/ 11328400 w 12192000"/>
                <a:gd name="connsiteY5-26" fmla="*/ 365760 h 365760"/>
                <a:gd name="connsiteX6-27" fmla="*/ 12192000 w 12192000"/>
                <a:gd name="connsiteY6-28" fmla="*/ 365760 h 365760"/>
                <a:gd name="connsiteX0-29" fmla="*/ 0 w 12192000"/>
                <a:gd name="connsiteY0-30" fmla="*/ 355607 h 365767"/>
                <a:gd name="connsiteX1-31" fmla="*/ 1127760 w 12192000"/>
                <a:gd name="connsiteY1-32" fmla="*/ 355607 h 365767"/>
                <a:gd name="connsiteX2-33" fmla="*/ 3505200 w 12192000"/>
                <a:gd name="connsiteY2-34" fmla="*/ 7 h 365767"/>
                <a:gd name="connsiteX3-35" fmla="*/ 6278880 w 12192000"/>
                <a:gd name="connsiteY3-36" fmla="*/ 365767 h 365767"/>
                <a:gd name="connsiteX4-37" fmla="*/ 9265920 w 12192000"/>
                <a:gd name="connsiteY4-38" fmla="*/ 7 h 365767"/>
                <a:gd name="connsiteX5-39" fmla="*/ 11328400 w 12192000"/>
                <a:gd name="connsiteY5-40" fmla="*/ 365767 h 365767"/>
                <a:gd name="connsiteX6-41" fmla="*/ 12192000 w 12192000"/>
                <a:gd name="connsiteY6-42" fmla="*/ 365767 h 36576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192000" h="365767">
                  <a:moveTo>
                    <a:pt x="0" y="355607"/>
                  </a:moveTo>
                  <a:lnTo>
                    <a:pt x="1127760" y="355607"/>
                  </a:lnTo>
                  <a:cubicBezTo>
                    <a:pt x="1711960" y="296340"/>
                    <a:pt x="2646680" y="-1686"/>
                    <a:pt x="3505200" y="7"/>
                  </a:cubicBezTo>
                  <a:cubicBezTo>
                    <a:pt x="4363720" y="1700"/>
                    <a:pt x="5318760" y="365767"/>
                    <a:pt x="6278880" y="365767"/>
                  </a:cubicBezTo>
                  <a:cubicBezTo>
                    <a:pt x="7239000" y="365767"/>
                    <a:pt x="8424333" y="7"/>
                    <a:pt x="9265920" y="7"/>
                  </a:cubicBezTo>
                  <a:cubicBezTo>
                    <a:pt x="10107507" y="7"/>
                    <a:pt x="10840720" y="304807"/>
                    <a:pt x="11328400" y="365767"/>
                  </a:cubicBezTo>
                  <a:lnTo>
                    <a:pt x="12192000" y="365767"/>
                  </a:lnTo>
                </a:path>
              </a:pathLst>
            </a:custGeom>
            <a:noFill/>
            <a:ln w="6350">
              <a:gradFill>
                <a:gsLst>
                  <a:gs pos="0">
                    <a:schemeClr val="accent3">
                      <a:lumMod val="60000"/>
                      <a:lumOff val="40000"/>
                      <a:alpha val="0"/>
                    </a:schemeClr>
                  </a:gs>
                  <a:gs pos="67000">
                    <a:srgbClr val="5EF0F7">
                      <a:alpha val="66000"/>
                    </a:srgbClr>
                  </a:gs>
                  <a:gs pos="27000">
                    <a:srgbClr val="5EF0F7">
                      <a:alpha val="15000"/>
                    </a:srgbClr>
                  </a:gs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</a:gsLst>
                <a:lin ang="0" scaled="0"/>
              </a:gradFill>
            </a:ln>
            <a:effectLst>
              <a:glow rad="12700">
                <a:schemeClr val="accent3">
                  <a:lumMod val="60000"/>
                  <a:lumOff val="40000"/>
                  <a:alpha val="9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 Light" panose="020B0502040204020203" charset="-122"/>
                <a:cs typeface="+mn-cs"/>
              </a:endParaRPr>
            </a:p>
          </p:txBody>
        </p:sp>
        <p:sp>
          <p:nvSpPr>
            <p:cNvPr id="36" name="任意多边形: 形状 35"/>
            <p:cNvSpPr/>
            <p:nvPr/>
          </p:nvSpPr>
          <p:spPr>
            <a:xfrm>
              <a:off x="10160" y="3298219"/>
              <a:ext cx="12181840" cy="353717"/>
            </a:xfrm>
            <a:custGeom>
              <a:avLst/>
              <a:gdLst>
                <a:gd name="connsiteX0" fmla="*/ 0 w 12181840"/>
                <a:gd name="connsiteY0" fmla="*/ 243840 h 487680"/>
                <a:gd name="connsiteX1" fmla="*/ 1158240 w 12181840"/>
                <a:gd name="connsiteY1" fmla="*/ 243840 h 487680"/>
                <a:gd name="connsiteX2" fmla="*/ 4084320 w 12181840"/>
                <a:gd name="connsiteY2" fmla="*/ 436880 h 487680"/>
                <a:gd name="connsiteX3" fmla="*/ 6888480 w 12181840"/>
                <a:gd name="connsiteY3" fmla="*/ 0 h 487680"/>
                <a:gd name="connsiteX4" fmla="*/ 10180320 w 12181840"/>
                <a:gd name="connsiteY4" fmla="*/ 487680 h 487680"/>
                <a:gd name="connsiteX5" fmla="*/ 11287760 w 12181840"/>
                <a:gd name="connsiteY5" fmla="*/ 264160 h 487680"/>
                <a:gd name="connsiteX6" fmla="*/ 12181840 w 12181840"/>
                <a:gd name="connsiteY6" fmla="*/ 264160 h 487680"/>
                <a:gd name="connsiteX0-1" fmla="*/ 0 w 12181840"/>
                <a:gd name="connsiteY0-2" fmla="*/ 243970 h 487810"/>
                <a:gd name="connsiteX1-3" fmla="*/ 1158240 w 12181840"/>
                <a:gd name="connsiteY1-4" fmla="*/ 243970 h 487810"/>
                <a:gd name="connsiteX2-5" fmla="*/ 4084320 w 12181840"/>
                <a:gd name="connsiteY2-6" fmla="*/ 437010 h 487810"/>
                <a:gd name="connsiteX3-7" fmla="*/ 6888480 w 12181840"/>
                <a:gd name="connsiteY3-8" fmla="*/ 130 h 487810"/>
                <a:gd name="connsiteX4-9" fmla="*/ 10180320 w 12181840"/>
                <a:gd name="connsiteY4-10" fmla="*/ 487810 h 487810"/>
                <a:gd name="connsiteX5-11" fmla="*/ 11287760 w 12181840"/>
                <a:gd name="connsiteY5-12" fmla="*/ 264290 h 487810"/>
                <a:gd name="connsiteX6-13" fmla="*/ 12181840 w 12181840"/>
                <a:gd name="connsiteY6-14" fmla="*/ 264290 h 487810"/>
                <a:gd name="connsiteX0-15" fmla="*/ 0 w 12181840"/>
                <a:gd name="connsiteY0-16" fmla="*/ 273410 h 517250"/>
                <a:gd name="connsiteX1-17" fmla="*/ 1158240 w 12181840"/>
                <a:gd name="connsiteY1-18" fmla="*/ 273410 h 517250"/>
                <a:gd name="connsiteX2-19" fmla="*/ 4084320 w 12181840"/>
                <a:gd name="connsiteY2-20" fmla="*/ 466450 h 517250"/>
                <a:gd name="connsiteX3-21" fmla="*/ 6888480 w 12181840"/>
                <a:gd name="connsiteY3-22" fmla="*/ 29570 h 517250"/>
                <a:gd name="connsiteX4-23" fmla="*/ 10180320 w 12181840"/>
                <a:gd name="connsiteY4-24" fmla="*/ 517250 h 517250"/>
                <a:gd name="connsiteX5-25" fmla="*/ 11287760 w 12181840"/>
                <a:gd name="connsiteY5-26" fmla="*/ 293730 h 517250"/>
                <a:gd name="connsiteX6-27" fmla="*/ 12181840 w 12181840"/>
                <a:gd name="connsiteY6-28" fmla="*/ 293730 h 517250"/>
                <a:gd name="connsiteX0-29" fmla="*/ 0 w 12181840"/>
                <a:gd name="connsiteY0-30" fmla="*/ 273410 h 560179"/>
                <a:gd name="connsiteX1-31" fmla="*/ 1158240 w 12181840"/>
                <a:gd name="connsiteY1-32" fmla="*/ 273410 h 560179"/>
                <a:gd name="connsiteX2-33" fmla="*/ 4084320 w 12181840"/>
                <a:gd name="connsiteY2-34" fmla="*/ 466450 h 560179"/>
                <a:gd name="connsiteX3-35" fmla="*/ 6888480 w 12181840"/>
                <a:gd name="connsiteY3-36" fmla="*/ 29570 h 560179"/>
                <a:gd name="connsiteX4-37" fmla="*/ 10180320 w 12181840"/>
                <a:gd name="connsiteY4-38" fmla="*/ 517250 h 560179"/>
                <a:gd name="connsiteX5-39" fmla="*/ 11287760 w 12181840"/>
                <a:gd name="connsiteY5-40" fmla="*/ 293730 h 560179"/>
                <a:gd name="connsiteX6-41" fmla="*/ 12181840 w 12181840"/>
                <a:gd name="connsiteY6-42" fmla="*/ 293730 h 560179"/>
                <a:gd name="connsiteX0-43" fmla="*/ 0 w 12181840"/>
                <a:gd name="connsiteY0-44" fmla="*/ 273410 h 518108"/>
                <a:gd name="connsiteX1-45" fmla="*/ 1158240 w 12181840"/>
                <a:gd name="connsiteY1-46" fmla="*/ 273410 h 518108"/>
                <a:gd name="connsiteX2-47" fmla="*/ 4084320 w 12181840"/>
                <a:gd name="connsiteY2-48" fmla="*/ 466450 h 518108"/>
                <a:gd name="connsiteX3-49" fmla="*/ 6888480 w 12181840"/>
                <a:gd name="connsiteY3-50" fmla="*/ 29570 h 518108"/>
                <a:gd name="connsiteX4-51" fmla="*/ 10180320 w 12181840"/>
                <a:gd name="connsiteY4-52" fmla="*/ 517250 h 518108"/>
                <a:gd name="connsiteX5-53" fmla="*/ 11287760 w 12181840"/>
                <a:gd name="connsiteY5-54" fmla="*/ 293730 h 518108"/>
                <a:gd name="connsiteX6-55" fmla="*/ 12181840 w 12181840"/>
                <a:gd name="connsiteY6-56" fmla="*/ 293730 h 518108"/>
                <a:gd name="connsiteX0-57" fmla="*/ 0 w 12181840"/>
                <a:gd name="connsiteY0-58" fmla="*/ 243862 h 457856"/>
                <a:gd name="connsiteX1-59" fmla="*/ 1158240 w 12181840"/>
                <a:gd name="connsiteY1-60" fmla="*/ 243862 h 457856"/>
                <a:gd name="connsiteX2-61" fmla="*/ 4084320 w 12181840"/>
                <a:gd name="connsiteY2-62" fmla="*/ 436902 h 457856"/>
                <a:gd name="connsiteX3-63" fmla="*/ 6888480 w 12181840"/>
                <a:gd name="connsiteY3-64" fmla="*/ 22 h 457856"/>
                <a:gd name="connsiteX4-65" fmla="*/ 9946640 w 12181840"/>
                <a:gd name="connsiteY4-66" fmla="*/ 457222 h 457856"/>
                <a:gd name="connsiteX5-67" fmla="*/ 11287760 w 12181840"/>
                <a:gd name="connsiteY5-68" fmla="*/ 264182 h 457856"/>
                <a:gd name="connsiteX6-69" fmla="*/ 12181840 w 12181840"/>
                <a:gd name="connsiteY6-70" fmla="*/ 264182 h 4578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181840" h="457856">
                  <a:moveTo>
                    <a:pt x="0" y="243862"/>
                  </a:moveTo>
                  <a:lnTo>
                    <a:pt x="1158240" y="243862"/>
                  </a:lnTo>
                  <a:cubicBezTo>
                    <a:pt x="1838960" y="276035"/>
                    <a:pt x="3129280" y="477542"/>
                    <a:pt x="4084320" y="436902"/>
                  </a:cubicBezTo>
                  <a:cubicBezTo>
                    <a:pt x="5039360" y="396262"/>
                    <a:pt x="5911427" y="-3365"/>
                    <a:pt x="6888480" y="22"/>
                  </a:cubicBezTo>
                  <a:cubicBezTo>
                    <a:pt x="7865533" y="3409"/>
                    <a:pt x="9083040" y="477542"/>
                    <a:pt x="9946640" y="457222"/>
                  </a:cubicBezTo>
                  <a:cubicBezTo>
                    <a:pt x="10810240" y="436902"/>
                    <a:pt x="10954173" y="301435"/>
                    <a:pt x="11287760" y="264182"/>
                  </a:cubicBezTo>
                  <a:lnTo>
                    <a:pt x="12181840" y="264182"/>
                  </a:lnTo>
                </a:path>
              </a:pathLst>
            </a:custGeom>
            <a:noFill/>
            <a:ln w="6350">
              <a:gradFill>
                <a:gsLst>
                  <a:gs pos="0">
                    <a:schemeClr val="accent3">
                      <a:lumMod val="60000"/>
                      <a:lumOff val="40000"/>
                      <a:alpha val="0"/>
                    </a:schemeClr>
                  </a:gs>
                  <a:gs pos="16890">
                    <a:srgbClr val="5EF0F7"/>
                  </a:gs>
                  <a:gs pos="74012">
                    <a:srgbClr val="5EF0F7"/>
                  </a:gs>
                  <a:gs pos="50000">
                    <a:srgbClr val="5EF0F7">
                      <a:alpha val="39000"/>
                    </a:srgbClr>
                  </a:gs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</a:gsLst>
                <a:lin ang="0" scaled="0"/>
              </a:gradFill>
              <a:prstDash val="sysDot"/>
            </a:ln>
            <a:effectLst>
              <a:glow rad="12700">
                <a:schemeClr val="accent3">
                  <a:lumMod val="60000"/>
                  <a:lumOff val="40000"/>
                  <a:alpha val="9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 Light" panose="020B0502040204020203" charset="-122"/>
                <a:cs typeface="+mn-cs"/>
              </a:endParaRPr>
            </a:p>
          </p:txBody>
        </p:sp>
        <p:sp>
          <p:nvSpPr>
            <p:cNvPr id="37" name="任意多边形: 形状 36"/>
            <p:cNvSpPr/>
            <p:nvPr/>
          </p:nvSpPr>
          <p:spPr>
            <a:xfrm>
              <a:off x="0" y="3319402"/>
              <a:ext cx="12222480" cy="308834"/>
            </a:xfrm>
            <a:custGeom>
              <a:avLst/>
              <a:gdLst>
                <a:gd name="connsiteX0" fmla="*/ 0 w 12222480"/>
                <a:gd name="connsiteY0" fmla="*/ 203200 h 396240"/>
                <a:gd name="connsiteX1" fmla="*/ 1178560 w 12222480"/>
                <a:gd name="connsiteY1" fmla="*/ 203200 h 396240"/>
                <a:gd name="connsiteX2" fmla="*/ 5547360 w 12222480"/>
                <a:gd name="connsiteY2" fmla="*/ 0 h 396240"/>
                <a:gd name="connsiteX3" fmla="*/ 7874000 w 12222480"/>
                <a:gd name="connsiteY3" fmla="*/ 396240 h 396240"/>
                <a:gd name="connsiteX4" fmla="*/ 9936480 w 12222480"/>
                <a:gd name="connsiteY4" fmla="*/ 162560 h 396240"/>
                <a:gd name="connsiteX5" fmla="*/ 11308080 w 12222480"/>
                <a:gd name="connsiteY5" fmla="*/ 223520 h 396240"/>
                <a:gd name="connsiteX6" fmla="*/ 12222480 w 12222480"/>
                <a:gd name="connsiteY6" fmla="*/ 223520 h 396240"/>
                <a:gd name="connsiteX0-1" fmla="*/ 0 w 12222480"/>
                <a:gd name="connsiteY0-2" fmla="*/ 206666 h 399706"/>
                <a:gd name="connsiteX1-3" fmla="*/ 1178560 w 12222480"/>
                <a:gd name="connsiteY1-4" fmla="*/ 206666 h 399706"/>
                <a:gd name="connsiteX2-5" fmla="*/ 5547360 w 12222480"/>
                <a:gd name="connsiteY2-6" fmla="*/ 3466 h 399706"/>
                <a:gd name="connsiteX3-7" fmla="*/ 7874000 w 12222480"/>
                <a:gd name="connsiteY3-8" fmla="*/ 399706 h 399706"/>
                <a:gd name="connsiteX4-9" fmla="*/ 9936480 w 12222480"/>
                <a:gd name="connsiteY4-10" fmla="*/ 166026 h 399706"/>
                <a:gd name="connsiteX5-11" fmla="*/ 11308080 w 12222480"/>
                <a:gd name="connsiteY5-12" fmla="*/ 226986 h 399706"/>
                <a:gd name="connsiteX6-13" fmla="*/ 12222480 w 12222480"/>
                <a:gd name="connsiteY6-14" fmla="*/ 226986 h 399706"/>
                <a:gd name="connsiteX0-15" fmla="*/ 0 w 12222480"/>
                <a:gd name="connsiteY0-16" fmla="*/ 206666 h 408895"/>
                <a:gd name="connsiteX1-17" fmla="*/ 1178560 w 12222480"/>
                <a:gd name="connsiteY1-18" fmla="*/ 206666 h 408895"/>
                <a:gd name="connsiteX2-19" fmla="*/ 5547360 w 12222480"/>
                <a:gd name="connsiteY2-20" fmla="*/ 3466 h 408895"/>
                <a:gd name="connsiteX3-21" fmla="*/ 7874000 w 12222480"/>
                <a:gd name="connsiteY3-22" fmla="*/ 399706 h 408895"/>
                <a:gd name="connsiteX4-23" fmla="*/ 9936480 w 12222480"/>
                <a:gd name="connsiteY4-24" fmla="*/ 166026 h 408895"/>
                <a:gd name="connsiteX5-25" fmla="*/ 11308080 w 12222480"/>
                <a:gd name="connsiteY5-26" fmla="*/ 226986 h 408895"/>
                <a:gd name="connsiteX6-27" fmla="*/ 12222480 w 12222480"/>
                <a:gd name="connsiteY6-28" fmla="*/ 226986 h 408895"/>
                <a:gd name="connsiteX0-29" fmla="*/ 0 w 12222480"/>
                <a:gd name="connsiteY0-30" fmla="*/ 206666 h 408895"/>
                <a:gd name="connsiteX1-31" fmla="*/ 1178560 w 12222480"/>
                <a:gd name="connsiteY1-32" fmla="*/ 206666 h 408895"/>
                <a:gd name="connsiteX2-33" fmla="*/ 5547360 w 12222480"/>
                <a:gd name="connsiteY2-34" fmla="*/ 3466 h 408895"/>
                <a:gd name="connsiteX3-35" fmla="*/ 7874000 w 12222480"/>
                <a:gd name="connsiteY3-36" fmla="*/ 399706 h 408895"/>
                <a:gd name="connsiteX4-37" fmla="*/ 9936480 w 12222480"/>
                <a:gd name="connsiteY4-38" fmla="*/ 166026 h 408895"/>
                <a:gd name="connsiteX5-39" fmla="*/ 11308080 w 12222480"/>
                <a:gd name="connsiteY5-40" fmla="*/ 226986 h 408895"/>
                <a:gd name="connsiteX6-41" fmla="*/ 12222480 w 12222480"/>
                <a:gd name="connsiteY6-42" fmla="*/ 226986 h 408895"/>
                <a:gd name="connsiteX0-43" fmla="*/ 0 w 12222480"/>
                <a:gd name="connsiteY0-44" fmla="*/ 206666 h 399759"/>
                <a:gd name="connsiteX1-45" fmla="*/ 1178560 w 12222480"/>
                <a:gd name="connsiteY1-46" fmla="*/ 206666 h 399759"/>
                <a:gd name="connsiteX2-47" fmla="*/ 5547360 w 12222480"/>
                <a:gd name="connsiteY2-48" fmla="*/ 3466 h 399759"/>
                <a:gd name="connsiteX3-49" fmla="*/ 7874000 w 12222480"/>
                <a:gd name="connsiteY3-50" fmla="*/ 399706 h 399759"/>
                <a:gd name="connsiteX4-51" fmla="*/ 9936480 w 12222480"/>
                <a:gd name="connsiteY4-52" fmla="*/ 166026 h 399759"/>
                <a:gd name="connsiteX5-53" fmla="*/ 11308080 w 12222480"/>
                <a:gd name="connsiteY5-54" fmla="*/ 226986 h 399759"/>
                <a:gd name="connsiteX6-55" fmla="*/ 12222480 w 12222480"/>
                <a:gd name="connsiteY6-56" fmla="*/ 226986 h 3997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222480" h="399759">
                  <a:moveTo>
                    <a:pt x="0" y="206666"/>
                  </a:moveTo>
                  <a:lnTo>
                    <a:pt x="1178560" y="206666"/>
                  </a:lnTo>
                  <a:cubicBezTo>
                    <a:pt x="2103120" y="172799"/>
                    <a:pt x="4431453" y="-28707"/>
                    <a:pt x="5547360" y="3466"/>
                  </a:cubicBezTo>
                  <a:cubicBezTo>
                    <a:pt x="6663267" y="35639"/>
                    <a:pt x="7095067" y="396319"/>
                    <a:pt x="7874000" y="399706"/>
                  </a:cubicBezTo>
                  <a:cubicBezTo>
                    <a:pt x="8652933" y="403093"/>
                    <a:pt x="9248987" y="243919"/>
                    <a:pt x="9936480" y="166026"/>
                  </a:cubicBezTo>
                  <a:cubicBezTo>
                    <a:pt x="10623973" y="88133"/>
                    <a:pt x="10927080" y="216826"/>
                    <a:pt x="11308080" y="226986"/>
                  </a:cubicBezTo>
                  <a:lnTo>
                    <a:pt x="12222480" y="226986"/>
                  </a:lnTo>
                </a:path>
              </a:pathLst>
            </a:custGeom>
            <a:noFill/>
            <a:ln w="6350">
              <a:gradFill>
                <a:gsLst>
                  <a:gs pos="0">
                    <a:schemeClr val="accent3">
                      <a:lumMod val="60000"/>
                      <a:lumOff val="40000"/>
                      <a:alpha val="0"/>
                    </a:schemeClr>
                  </a:gs>
                  <a:gs pos="16890">
                    <a:srgbClr val="5EF0F7"/>
                  </a:gs>
                  <a:gs pos="85000">
                    <a:srgbClr val="5EF0F7"/>
                  </a:gs>
                  <a:gs pos="69000">
                    <a:srgbClr val="5EF0F7">
                      <a:alpha val="5000"/>
                    </a:srgbClr>
                  </a:gs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</a:gsLst>
                <a:lin ang="0" scaled="0"/>
              </a:gradFill>
              <a:prstDash val="sysDot"/>
            </a:ln>
            <a:effectLst>
              <a:glow rad="12700">
                <a:schemeClr val="accent3">
                  <a:lumMod val="60000"/>
                  <a:lumOff val="40000"/>
                  <a:alpha val="9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 Light" panose="020B0502040204020203" charset="-122"/>
                <a:cs typeface="+mn-cs"/>
              </a:endParaRPr>
            </a:p>
          </p:txBody>
        </p:sp>
        <p:sp>
          <p:nvSpPr>
            <p:cNvPr id="38" name="任意多边形: 形状 37"/>
            <p:cNvSpPr/>
            <p:nvPr/>
          </p:nvSpPr>
          <p:spPr>
            <a:xfrm flipV="1">
              <a:off x="0" y="3345672"/>
              <a:ext cx="12181840" cy="308825"/>
            </a:xfrm>
            <a:custGeom>
              <a:avLst/>
              <a:gdLst>
                <a:gd name="connsiteX0" fmla="*/ 0 w 12222480"/>
                <a:gd name="connsiteY0" fmla="*/ 203200 h 396240"/>
                <a:gd name="connsiteX1" fmla="*/ 1178560 w 12222480"/>
                <a:gd name="connsiteY1" fmla="*/ 203200 h 396240"/>
                <a:gd name="connsiteX2" fmla="*/ 5547360 w 12222480"/>
                <a:gd name="connsiteY2" fmla="*/ 0 h 396240"/>
                <a:gd name="connsiteX3" fmla="*/ 7874000 w 12222480"/>
                <a:gd name="connsiteY3" fmla="*/ 396240 h 396240"/>
                <a:gd name="connsiteX4" fmla="*/ 9936480 w 12222480"/>
                <a:gd name="connsiteY4" fmla="*/ 162560 h 396240"/>
                <a:gd name="connsiteX5" fmla="*/ 11308080 w 12222480"/>
                <a:gd name="connsiteY5" fmla="*/ 223520 h 396240"/>
                <a:gd name="connsiteX6" fmla="*/ 12222480 w 12222480"/>
                <a:gd name="connsiteY6" fmla="*/ 223520 h 396240"/>
                <a:gd name="connsiteX0-1" fmla="*/ 0 w 12222480"/>
                <a:gd name="connsiteY0-2" fmla="*/ 206666 h 399706"/>
                <a:gd name="connsiteX1-3" fmla="*/ 1178560 w 12222480"/>
                <a:gd name="connsiteY1-4" fmla="*/ 206666 h 399706"/>
                <a:gd name="connsiteX2-5" fmla="*/ 5547360 w 12222480"/>
                <a:gd name="connsiteY2-6" fmla="*/ 3466 h 399706"/>
                <a:gd name="connsiteX3-7" fmla="*/ 7874000 w 12222480"/>
                <a:gd name="connsiteY3-8" fmla="*/ 399706 h 399706"/>
                <a:gd name="connsiteX4-9" fmla="*/ 9936480 w 12222480"/>
                <a:gd name="connsiteY4-10" fmla="*/ 166026 h 399706"/>
                <a:gd name="connsiteX5-11" fmla="*/ 11308080 w 12222480"/>
                <a:gd name="connsiteY5-12" fmla="*/ 226986 h 399706"/>
                <a:gd name="connsiteX6-13" fmla="*/ 12222480 w 12222480"/>
                <a:gd name="connsiteY6-14" fmla="*/ 226986 h 399706"/>
                <a:gd name="connsiteX0-15" fmla="*/ 0 w 12222480"/>
                <a:gd name="connsiteY0-16" fmla="*/ 206666 h 408895"/>
                <a:gd name="connsiteX1-17" fmla="*/ 1178560 w 12222480"/>
                <a:gd name="connsiteY1-18" fmla="*/ 206666 h 408895"/>
                <a:gd name="connsiteX2-19" fmla="*/ 5547360 w 12222480"/>
                <a:gd name="connsiteY2-20" fmla="*/ 3466 h 408895"/>
                <a:gd name="connsiteX3-21" fmla="*/ 7874000 w 12222480"/>
                <a:gd name="connsiteY3-22" fmla="*/ 399706 h 408895"/>
                <a:gd name="connsiteX4-23" fmla="*/ 9936480 w 12222480"/>
                <a:gd name="connsiteY4-24" fmla="*/ 166026 h 408895"/>
                <a:gd name="connsiteX5-25" fmla="*/ 11308080 w 12222480"/>
                <a:gd name="connsiteY5-26" fmla="*/ 226986 h 408895"/>
                <a:gd name="connsiteX6-27" fmla="*/ 12222480 w 12222480"/>
                <a:gd name="connsiteY6-28" fmla="*/ 226986 h 408895"/>
                <a:gd name="connsiteX0-29" fmla="*/ 0 w 12222480"/>
                <a:gd name="connsiteY0-30" fmla="*/ 206666 h 408895"/>
                <a:gd name="connsiteX1-31" fmla="*/ 1178560 w 12222480"/>
                <a:gd name="connsiteY1-32" fmla="*/ 206666 h 408895"/>
                <a:gd name="connsiteX2-33" fmla="*/ 5547360 w 12222480"/>
                <a:gd name="connsiteY2-34" fmla="*/ 3466 h 408895"/>
                <a:gd name="connsiteX3-35" fmla="*/ 7874000 w 12222480"/>
                <a:gd name="connsiteY3-36" fmla="*/ 399706 h 408895"/>
                <a:gd name="connsiteX4-37" fmla="*/ 9936480 w 12222480"/>
                <a:gd name="connsiteY4-38" fmla="*/ 166026 h 408895"/>
                <a:gd name="connsiteX5-39" fmla="*/ 11308080 w 12222480"/>
                <a:gd name="connsiteY5-40" fmla="*/ 226986 h 408895"/>
                <a:gd name="connsiteX6-41" fmla="*/ 12222480 w 12222480"/>
                <a:gd name="connsiteY6-42" fmla="*/ 226986 h 408895"/>
                <a:gd name="connsiteX0-43" fmla="*/ 0 w 12222480"/>
                <a:gd name="connsiteY0-44" fmla="*/ 206666 h 399759"/>
                <a:gd name="connsiteX1-45" fmla="*/ 1178560 w 12222480"/>
                <a:gd name="connsiteY1-46" fmla="*/ 206666 h 399759"/>
                <a:gd name="connsiteX2-47" fmla="*/ 5547360 w 12222480"/>
                <a:gd name="connsiteY2-48" fmla="*/ 3466 h 399759"/>
                <a:gd name="connsiteX3-49" fmla="*/ 7874000 w 12222480"/>
                <a:gd name="connsiteY3-50" fmla="*/ 399706 h 399759"/>
                <a:gd name="connsiteX4-51" fmla="*/ 9936480 w 12222480"/>
                <a:gd name="connsiteY4-52" fmla="*/ 166026 h 399759"/>
                <a:gd name="connsiteX5-53" fmla="*/ 11308080 w 12222480"/>
                <a:gd name="connsiteY5-54" fmla="*/ 226986 h 399759"/>
                <a:gd name="connsiteX6-55" fmla="*/ 12222480 w 12222480"/>
                <a:gd name="connsiteY6-56" fmla="*/ 226986 h 399759"/>
                <a:gd name="connsiteX0-57" fmla="*/ 0 w 12181840"/>
                <a:gd name="connsiteY0-58" fmla="*/ 206666 h 399759"/>
                <a:gd name="connsiteX1-59" fmla="*/ 1178560 w 12181840"/>
                <a:gd name="connsiteY1-60" fmla="*/ 206666 h 399759"/>
                <a:gd name="connsiteX2-61" fmla="*/ 5547360 w 12181840"/>
                <a:gd name="connsiteY2-62" fmla="*/ 3466 h 399759"/>
                <a:gd name="connsiteX3-63" fmla="*/ 7874000 w 12181840"/>
                <a:gd name="connsiteY3-64" fmla="*/ 399706 h 399759"/>
                <a:gd name="connsiteX4-65" fmla="*/ 9936480 w 12181840"/>
                <a:gd name="connsiteY4-66" fmla="*/ 166026 h 399759"/>
                <a:gd name="connsiteX5-67" fmla="*/ 11308080 w 12181840"/>
                <a:gd name="connsiteY5-68" fmla="*/ 226986 h 399759"/>
                <a:gd name="connsiteX6-69" fmla="*/ 12181840 w 12181840"/>
                <a:gd name="connsiteY6-70" fmla="*/ 207259 h 399759"/>
                <a:gd name="connsiteX0-71" fmla="*/ 0 w 12181840"/>
                <a:gd name="connsiteY0-72" fmla="*/ 206666 h 399747"/>
                <a:gd name="connsiteX1-73" fmla="*/ 1178560 w 12181840"/>
                <a:gd name="connsiteY1-74" fmla="*/ 206666 h 399747"/>
                <a:gd name="connsiteX2-75" fmla="*/ 5547360 w 12181840"/>
                <a:gd name="connsiteY2-76" fmla="*/ 3466 h 399747"/>
                <a:gd name="connsiteX3-77" fmla="*/ 7874000 w 12181840"/>
                <a:gd name="connsiteY3-78" fmla="*/ 399706 h 399747"/>
                <a:gd name="connsiteX4-79" fmla="*/ 9936480 w 12181840"/>
                <a:gd name="connsiteY4-80" fmla="*/ 166026 h 399747"/>
                <a:gd name="connsiteX5-81" fmla="*/ 11308080 w 12181840"/>
                <a:gd name="connsiteY5-82" fmla="*/ 210547 h 399747"/>
                <a:gd name="connsiteX6-83" fmla="*/ 12181840 w 12181840"/>
                <a:gd name="connsiteY6-84" fmla="*/ 207259 h 39974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181840" h="399747">
                  <a:moveTo>
                    <a:pt x="0" y="206666"/>
                  </a:moveTo>
                  <a:lnTo>
                    <a:pt x="1178560" y="206666"/>
                  </a:lnTo>
                  <a:cubicBezTo>
                    <a:pt x="2103120" y="172799"/>
                    <a:pt x="4431453" y="-28707"/>
                    <a:pt x="5547360" y="3466"/>
                  </a:cubicBezTo>
                  <a:cubicBezTo>
                    <a:pt x="6663267" y="35639"/>
                    <a:pt x="7095067" y="396319"/>
                    <a:pt x="7874000" y="399706"/>
                  </a:cubicBezTo>
                  <a:cubicBezTo>
                    <a:pt x="8652933" y="403093"/>
                    <a:pt x="9364133" y="197553"/>
                    <a:pt x="9936480" y="166026"/>
                  </a:cubicBezTo>
                  <a:cubicBezTo>
                    <a:pt x="10508827" y="134500"/>
                    <a:pt x="10927080" y="200387"/>
                    <a:pt x="11308080" y="210547"/>
                  </a:cubicBezTo>
                  <a:lnTo>
                    <a:pt x="12181840" y="207259"/>
                  </a:lnTo>
                </a:path>
              </a:pathLst>
            </a:custGeom>
            <a:noFill/>
            <a:ln w="6350">
              <a:gradFill>
                <a:gsLst>
                  <a:gs pos="0">
                    <a:schemeClr val="accent3">
                      <a:lumMod val="60000"/>
                      <a:lumOff val="40000"/>
                      <a:alpha val="0"/>
                    </a:schemeClr>
                  </a:gs>
                  <a:gs pos="16890">
                    <a:srgbClr val="5EF0F7"/>
                  </a:gs>
                  <a:gs pos="78000">
                    <a:srgbClr val="5EF0F7"/>
                  </a:gs>
                  <a:gs pos="32000">
                    <a:srgbClr val="5EF0F7">
                      <a:alpha val="9000"/>
                    </a:srgbClr>
                  </a:gs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</a:gsLst>
                <a:lin ang="0" scaled="0"/>
              </a:gradFill>
            </a:ln>
            <a:effectLst>
              <a:glow rad="12700">
                <a:schemeClr val="accent3">
                  <a:lumMod val="60000"/>
                  <a:lumOff val="40000"/>
                  <a:alpha val="9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 Light" panose="020B0502040204020203" charset="-122"/>
                <a:cs typeface="+mn-cs"/>
              </a:endParaRPr>
            </a:p>
          </p:txBody>
        </p:sp>
        <p:sp>
          <p:nvSpPr>
            <p:cNvPr id="39" name="任意多边形: 形状 38"/>
            <p:cNvSpPr/>
            <p:nvPr/>
          </p:nvSpPr>
          <p:spPr>
            <a:xfrm flipH="1">
              <a:off x="0" y="3203503"/>
              <a:ext cx="12189460" cy="297590"/>
            </a:xfrm>
            <a:custGeom>
              <a:avLst/>
              <a:gdLst>
                <a:gd name="connsiteX0" fmla="*/ 0 w 12192000"/>
                <a:gd name="connsiteY0" fmla="*/ 355600 h 365760"/>
                <a:gd name="connsiteX1" fmla="*/ 1127760 w 12192000"/>
                <a:gd name="connsiteY1" fmla="*/ 355600 h 365760"/>
                <a:gd name="connsiteX2" fmla="*/ 3505200 w 12192000"/>
                <a:gd name="connsiteY2" fmla="*/ 0 h 365760"/>
                <a:gd name="connsiteX3" fmla="*/ 6278880 w 12192000"/>
                <a:gd name="connsiteY3" fmla="*/ 365760 h 365760"/>
                <a:gd name="connsiteX4" fmla="*/ 9265920 w 12192000"/>
                <a:gd name="connsiteY4" fmla="*/ 0 h 365760"/>
                <a:gd name="connsiteX5" fmla="*/ 11328400 w 12192000"/>
                <a:gd name="connsiteY5" fmla="*/ 365760 h 365760"/>
                <a:gd name="connsiteX6" fmla="*/ 12192000 w 12192000"/>
                <a:gd name="connsiteY6" fmla="*/ 365760 h 365760"/>
                <a:gd name="connsiteX0-1" fmla="*/ 0 w 12192000"/>
                <a:gd name="connsiteY0-2" fmla="*/ 355600 h 365760"/>
                <a:gd name="connsiteX1-3" fmla="*/ 1127760 w 12192000"/>
                <a:gd name="connsiteY1-4" fmla="*/ 355600 h 365760"/>
                <a:gd name="connsiteX2-5" fmla="*/ 3505200 w 12192000"/>
                <a:gd name="connsiteY2-6" fmla="*/ 0 h 365760"/>
                <a:gd name="connsiteX3-7" fmla="*/ 6278880 w 12192000"/>
                <a:gd name="connsiteY3-8" fmla="*/ 365760 h 365760"/>
                <a:gd name="connsiteX4-9" fmla="*/ 9265920 w 12192000"/>
                <a:gd name="connsiteY4-10" fmla="*/ 0 h 365760"/>
                <a:gd name="connsiteX5-11" fmla="*/ 11328400 w 12192000"/>
                <a:gd name="connsiteY5-12" fmla="*/ 365760 h 365760"/>
                <a:gd name="connsiteX6-13" fmla="*/ 12192000 w 12192000"/>
                <a:gd name="connsiteY6-14" fmla="*/ 365760 h 365760"/>
                <a:gd name="connsiteX0-15" fmla="*/ 0 w 12192000"/>
                <a:gd name="connsiteY0-16" fmla="*/ 355600 h 365760"/>
                <a:gd name="connsiteX1-17" fmla="*/ 1127760 w 12192000"/>
                <a:gd name="connsiteY1-18" fmla="*/ 355600 h 365760"/>
                <a:gd name="connsiteX2-19" fmla="*/ 3505200 w 12192000"/>
                <a:gd name="connsiteY2-20" fmla="*/ 0 h 365760"/>
                <a:gd name="connsiteX3-21" fmla="*/ 6278880 w 12192000"/>
                <a:gd name="connsiteY3-22" fmla="*/ 365760 h 365760"/>
                <a:gd name="connsiteX4-23" fmla="*/ 9265920 w 12192000"/>
                <a:gd name="connsiteY4-24" fmla="*/ 0 h 365760"/>
                <a:gd name="connsiteX5-25" fmla="*/ 11328400 w 12192000"/>
                <a:gd name="connsiteY5-26" fmla="*/ 365760 h 365760"/>
                <a:gd name="connsiteX6-27" fmla="*/ 12192000 w 12192000"/>
                <a:gd name="connsiteY6-28" fmla="*/ 365760 h 365760"/>
                <a:gd name="connsiteX0-29" fmla="*/ 0 w 12192000"/>
                <a:gd name="connsiteY0-30" fmla="*/ 355607 h 365767"/>
                <a:gd name="connsiteX1-31" fmla="*/ 1127760 w 12192000"/>
                <a:gd name="connsiteY1-32" fmla="*/ 355607 h 365767"/>
                <a:gd name="connsiteX2-33" fmla="*/ 3505200 w 12192000"/>
                <a:gd name="connsiteY2-34" fmla="*/ 7 h 365767"/>
                <a:gd name="connsiteX3-35" fmla="*/ 6278880 w 12192000"/>
                <a:gd name="connsiteY3-36" fmla="*/ 365767 h 365767"/>
                <a:gd name="connsiteX4-37" fmla="*/ 9265920 w 12192000"/>
                <a:gd name="connsiteY4-38" fmla="*/ 7 h 365767"/>
                <a:gd name="connsiteX5-39" fmla="*/ 11328400 w 12192000"/>
                <a:gd name="connsiteY5-40" fmla="*/ 365767 h 365767"/>
                <a:gd name="connsiteX6-41" fmla="*/ 12192000 w 12192000"/>
                <a:gd name="connsiteY6-42" fmla="*/ 365767 h 365767"/>
                <a:gd name="connsiteX0-43" fmla="*/ 0 w 12189460"/>
                <a:gd name="connsiteY0-44" fmla="*/ 385197 h 385197"/>
                <a:gd name="connsiteX1-45" fmla="*/ 1125220 w 12189460"/>
                <a:gd name="connsiteY1-46" fmla="*/ 355607 h 385197"/>
                <a:gd name="connsiteX2-47" fmla="*/ 3502660 w 12189460"/>
                <a:gd name="connsiteY2-48" fmla="*/ 7 h 385197"/>
                <a:gd name="connsiteX3-49" fmla="*/ 6276340 w 12189460"/>
                <a:gd name="connsiteY3-50" fmla="*/ 365767 h 385197"/>
                <a:gd name="connsiteX4-51" fmla="*/ 9263380 w 12189460"/>
                <a:gd name="connsiteY4-52" fmla="*/ 7 h 385197"/>
                <a:gd name="connsiteX5-53" fmla="*/ 11325860 w 12189460"/>
                <a:gd name="connsiteY5-54" fmla="*/ 365767 h 385197"/>
                <a:gd name="connsiteX6-55" fmla="*/ 12189460 w 12189460"/>
                <a:gd name="connsiteY6-56" fmla="*/ 365767 h 385197"/>
                <a:gd name="connsiteX0-57" fmla="*/ 0 w 12189460"/>
                <a:gd name="connsiteY0-58" fmla="*/ 385203 h 385203"/>
                <a:gd name="connsiteX1-59" fmla="*/ 1120140 w 12189460"/>
                <a:gd name="connsiteY1-60" fmla="*/ 381915 h 385203"/>
                <a:gd name="connsiteX2-61" fmla="*/ 3502660 w 12189460"/>
                <a:gd name="connsiteY2-62" fmla="*/ 13 h 385203"/>
                <a:gd name="connsiteX3-63" fmla="*/ 6276340 w 12189460"/>
                <a:gd name="connsiteY3-64" fmla="*/ 365773 h 385203"/>
                <a:gd name="connsiteX4-65" fmla="*/ 9263380 w 12189460"/>
                <a:gd name="connsiteY4-66" fmla="*/ 13 h 385203"/>
                <a:gd name="connsiteX5-67" fmla="*/ 11325860 w 12189460"/>
                <a:gd name="connsiteY5-68" fmla="*/ 365773 h 385203"/>
                <a:gd name="connsiteX6-69" fmla="*/ 12189460 w 12189460"/>
                <a:gd name="connsiteY6-70" fmla="*/ 365773 h 3852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189460" h="385203">
                  <a:moveTo>
                    <a:pt x="0" y="385203"/>
                  </a:moveTo>
                  <a:lnTo>
                    <a:pt x="1120140" y="381915"/>
                  </a:lnTo>
                  <a:cubicBezTo>
                    <a:pt x="1704340" y="322648"/>
                    <a:pt x="2643293" y="2703"/>
                    <a:pt x="3502660" y="13"/>
                  </a:cubicBezTo>
                  <a:cubicBezTo>
                    <a:pt x="4362027" y="-2677"/>
                    <a:pt x="5316220" y="365773"/>
                    <a:pt x="6276340" y="365773"/>
                  </a:cubicBezTo>
                  <a:cubicBezTo>
                    <a:pt x="7236460" y="365773"/>
                    <a:pt x="8421793" y="13"/>
                    <a:pt x="9263380" y="13"/>
                  </a:cubicBezTo>
                  <a:cubicBezTo>
                    <a:pt x="10104967" y="13"/>
                    <a:pt x="10838180" y="304813"/>
                    <a:pt x="11325860" y="365773"/>
                  </a:cubicBezTo>
                  <a:lnTo>
                    <a:pt x="12189460" y="365773"/>
                  </a:lnTo>
                </a:path>
              </a:pathLst>
            </a:custGeom>
            <a:noFill/>
            <a:ln w="6350">
              <a:gradFill>
                <a:gsLst>
                  <a:gs pos="0">
                    <a:schemeClr val="accent3">
                      <a:lumMod val="60000"/>
                      <a:lumOff val="40000"/>
                      <a:alpha val="0"/>
                    </a:schemeClr>
                  </a:gs>
                  <a:gs pos="16890">
                    <a:srgbClr val="5EF0F7"/>
                  </a:gs>
                  <a:gs pos="74012">
                    <a:srgbClr val="5EF0F7"/>
                  </a:gs>
                  <a:gs pos="50000">
                    <a:srgbClr val="5EF0F7">
                      <a:alpha val="39000"/>
                    </a:srgbClr>
                  </a:gs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</a:gsLst>
                <a:lin ang="0" scaled="0"/>
              </a:gradFill>
              <a:prstDash val="sysDot"/>
            </a:ln>
            <a:effectLst>
              <a:glow rad="12700">
                <a:schemeClr val="accent3">
                  <a:lumMod val="60000"/>
                  <a:lumOff val="40000"/>
                  <a:alpha val="9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 Light" panose="020B0502040204020203" charset="-122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圆: 空心 49"/>
          <p:cNvSpPr/>
          <p:nvPr/>
        </p:nvSpPr>
        <p:spPr>
          <a:xfrm>
            <a:off x="-576671" y="-693641"/>
            <a:ext cx="1926176" cy="1926176"/>
          </a:xfrm>
          <a:prstGeom prst="donut">
            <a:avLst>
              <a:gd name="adj" fmla="val 21042"/>
            </a:avLst>
          </a:prstGeom>
          <a:gradFill>
            <a:gsLst>
              <a:gs pos="0">
                <a:srgbClr val="00E2DB"/>
              </a:gs>
              <a:gs pos="100000">
                <a:srgbClr val="00E2DB">
                  <a:alpha val="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810">
              <a:defRPr/>
            </a:pPr>
            <a:endParaRPr lang="zh-CN" altLang="en-US" sz="1015" dirty="0">
              <a:solidFill>
                <a:prstClr val="black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-3221972" y="-1845963"/>
            <a:ext cx="10586459" cy="12269680"/>
            <a:chOff x="1063626" y="744540"/>
            <a:chExt cx="5002229" cy="5797571"/>
          </a:xfrm>
          <a:solidFill>
            <a:schemeClr val="bg1">
              <a:lumMod val="95000"/>
            </a:schemeClr>
          </a:solidFill>
        </p:grpSpPr>
        <p:sp>
          <p:nvSpPr>
            <p:cNvPr id="66" name="Freeform 5"/>
            <p:cNvSpPr/>
            <p:nvPr/>
          </p:nvSpPr>
          <p:spPr bwMode="auto">
            <a:xfrm>
              <a:off x="3594109" y="3205174"/>
              <a:ext cx="823915" cy="579440"/>
            </a:xfrm>
            <a:custGeom>
              <a:avLst/>
              <a:gdLst>
                <a:gd name="T0" fmla="*/ 126 w 303"/>
                <a:gd name="T1" fmla="*/ 18 h 214"/>
                <a:gd name="T2" fmla="*/ 106 w 303"/>
                <a:gd name="T3" fmla="*/ 198 h 214"/>
                <a:gd name="T4" fmla="*/ 269 w 303"/>
                <a:gd name="T5" fmla="*/ 172 h 214"/>
                <a:gd name="T6" fmla="*/ 252 w 303"/>
                <a:gd name="T7" fmla="*/ 11 h 214"/>
                <a:gd name="T8" fmla="*/ 126 w 303"/>
                <a:gd name="T9" fmla="*/ 18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" h="214">
                  <a:moveTo>
                    <a:pt x="126" y="18"/>
                  </a:moveTo>
                  <a:cubicBezTo>
                    <a:pt x="126" y="18"/>
                    <a:pt x="0" y="182"/>
                    <a:pt x="106" y="198"/>
                  </a:cubicBezTo>
                  <a:cubicBezTo>
                    <a:pt x="212" y="214"/>
                    <a:pt x="269" y="212"/>
                    <a:pt x="269" y="172"/>
                  </a:cubicBezTo>
                  <a:cubicBezTo>
                    <a:pt x="269" y="131"/>
                    <a:pt x="303" y="22"/>
                    <a:pt x="252" y="11"/>
                  </a:cubicBezTo>
                  <a:cubicBezTo>
                    <a:pt x="202" y="0"/>
                    <a:pt x="126" y="18"/>
                    <a:pt x="126" y="18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"/>
            <p:cNvSpPr/>
            <p:nvPr/>
          </p:nvSpPr>
          <p:spPr bwMode="auto">
            <a:xfrm>
              <a:off x="2890844" y="2876560"/>
              <a:ext cx="1258891" cy="1220792"/>
            </a:xfrm>
            <a:custGeom>
              <a:avLst/>
              <a:gdLst>
                <a:gd name="T0" fmla="*/ 460 w 463"/>
                <a:gd name="T1" fmla="*/ 130 h 451"/>
                <a:gd name="T2" fmla="*/ 455 w 463"/>
                <a:gd name="T3" fmla="*/ 133 h 451"/>
                <a:gd name="T4" fmla="*/ 457 w 463"/>
                <a:gd name="T5" fmla="*/ 137 h 451"/>
                <a:gd name="T6" fmla="*/ 456 w 463"/>
                <a:gd name="T7" fmla="*/ 145 h 451"/>
                <a:gd name="T8" fmla="*/ 455 w 463"/>
                <a:gd name="T9" fmla="*/ 148 h 451"/>
                <a:gd name="T10" fmla="*/ 453 w 463"/>
                <a:gd name="T11" fmla="*/ 149 h 451"/>
                <a:gd name="T12" fmla="*/ 453 w 463"/>
                <a:gd name="T13" fmla="*/ 151 h 451"/>
                <a:gd name="T14" fmla="*/ 462 w 463"/>
                <a:gd name="T15" fmla="*/ 159 h 451"/>
                <a:gd name="T16" fmla="*/ 463 w 463"/>
                <a:gd name="T17" fmla="*/ 163 h 451"/>
                <a:gd name="T18" fmla="*/ 458 w 463"/>
                <a:gd name="T19" fmla="*/ 165 h 451"/>
                <a:gd name="T20" fmla="*/ 454 w 463"/>
                <a:gd name="T21" fmla="*/ 169 h 451"/>
                <a:gd name="T22" fmla="*/ 452 w 463"/>
                <a:gd name="T23" fmla="*/ 170 h 451"/>
                <a:gd name="T24" fmla="*/ 449 w 463"/>
                <a:gd name="T25" fmla="*/ 176 h 451"/>
                <a:gd name="T26" fmla="*/ 444 w 463"/>
                <a:gd name="T27" fmla="*/ 182 h 451"/>
                <a:gd name="T28" fmla="*/ 447 w 463"/>
                <a:gd name="T29" fmla="*/ 184 h 451"/>
                <a:gd name="T30" fmla="*/ 444 w 463"/>
                <a:gd name="T31" fmla="*/ 187 h 451"/>
                <a:gd name="T32" fmla="*/ 446 w 463"/>
                <a:gd name="T33" fmla="*/ 190 h 451"/>
                <a:gd name="T34" fmla="*/ 442 w 463"/>
                <a:gd name="T35" fmla="*/ 194 h 451"/>
                <a:gd name="T36" fmla="*/ 443 w 463"/>
                <a:gd name="T37" fmla="*/ 196 h 451"/>
                <a:gd name="T38" fmla="*/ 438 w 463"/>
                <a:gd name="T39" fmla="*/ 201 h 451"/>
                <a:gd name="T40" fmla="*/ 434 w 463"/>
                <a:gd name="T41" fmla="*/ 197 h 451"/>
                <a:gd name="T42" fmla="*/ 432 w 463"/>
                <a:gd name="T43" fmla="*/ 199 h 451"/>
                <a:gd name="T44" fmla="*/ 427 w 463"/>
                <a:gd name="T45" fmla="*/ 197 h 451"/>
                <a:gd name="T46" fmla="*/ 424 w 463"/>
                <a:gd name="T47" fmla="*/ 203 h 451"/>
                <a:gd name="T48" fmla="*/ 426 w 463"/>
                <a:gd name="T49" fmla="*/ 208 h 451"/>
                <a:gd name="T50" fmla="*/ 419 w 463"/>
                <a:gd name="T51" fmla="*/ 220 h 451"/>
                <a:gd name="T52" fmla="*/ 409 w 463"/>
                <a:gd name="T53" fmla="*/ 233 h 451"/>
                <a:gd name="T54" fmla="*/ 403 w 463"/>
                <a:gd name="T55" fmla="*/ 234 h 451"/>
                <a:gd name="T56" fmla="*/ 392 w 463"/>
                <a:gd name="T57" fmla="*/ 221 h 451"/>
                <a:gd name="T58" fmla="*/ 381 w 463"/>
                <a:gd name="T59" fmla="*/ 226 h 451"/>
                <a:gd name="T60" fmla="*/ 375 w 463"/>
                <a:gd name="T61" fmla="*/ 222 h 451"/>
                <a:gd name="T62" fmla="*/ 364 w 463"/>
                <a:gd name="T63" fmla="*/ 219 h 451"/>
                <a:gd name="T64" fmla="*/ 363 w 463"/>
                <a:gd name="T65" fmla="*/ 223 h 451"/>
                <a:gd name="T66" fmla="*/ 358 w 463"/>
                <a:gd name="T67" fmla="*/ 232 h 451"/>
                <a:gd name="T68" fmla="*/ 365 w 463"/>
                <a:gd name="T69" fmla="*/ 239 h 451"/>
                <a:gd name="T70" fmla="*/ 363 w 463"/>
                <a:gd name="T71" fmla="*/ 243 h 451"/>
                <a:gd name="T72" fmla="*/ 358 w 463"/>
                <a:gd name="T73" fmla="*/ 245 h 451"/>
                <a:gd name="T74" fmla="*/ 355 w 463"/>
                <a:gd name="T75" fmla="*/ 248 h 451"/>
                <a:gd name="T76" fmla="*/ 348 w 463"/>
                <a:gd name="T77" fmla="*/ 257 h 451"/>
                <a:gd name="T78" fmla="*/ 351 w 463"/>
                <a:gd name="T79" fmla="*/ 260 h 451"/>
                <a:gd name="T80" fmla="*/ 354 w 463"/>
                <a:gd name="T81" fmla="*/ 262 h 451"/>
                <a:gd name="T82" fmla="*/ 354 w 463"/>
                <a:gd name="T83" fmla="*/ 266 h 451"/>
                <a:gd name="T84" fmla="*/ 362 w 463"/>
                <a:gd name="T85" fmla="*/ 266 h 451"/>
                <a:gd name="T86" fmla="*/ 364 w 463"/>
                <a:gd name="T87" fmla="*/ 272 h 451"/>
                <a:gd name="T88" fmla="*/ 365 w 463"/>
                <a:gd name="T89" fmla="*/ 280 h 451"/>
                <a:gd name="T90" fmla="*/ 371 w 463"/>
                <a:gd name="T91" fmla="*/ 281 h 451"/>
                <a:gd name="T92" fmla="*/ 376 w 463"/>
                <a:gd name="T93" fmla="*/ 282 h 451"/>
                <a:gd name="T94" fmla="*/ 379 w 463"/>
                <a:gd name="T95" fmla="*/ 282 h 451"/>
                <a:gd name="T96" fmla="*/ 383 w 463"/>
                <a:gd name="T97" fmla="*/ 285 h 451"/>
                <a:gd name="T98" fmla="*/ 386 w 463"/>
                <a:gd name="T99" fmla="*/ 294 h 451"/>
                <a:gd name="T100" fmla="*/ 390 w 463"/>
                <a:gd name="T101" fmla="*/ 297 h 451"/>
                <a:gd name="T102" fmla="*/ 387 w 463"/>
                <a:gd name="T103" fmla="*/ 302 h 451"/>
                <a:gd name="T104" fmla="*/ 376 w 463"/>
                <a:gd name="T105" fmla="*/ 293 h 451"/>
                <a:gd name="T106" fmla="*/ 381 w 463"/>
                <a:gd name="T107" fmla="*/ 304 h 451"/>
                <a:gd name="T108" fmla="*/ 384 w 463"/>
                <a:gd name="T109" fmla="*/ 320 h 451"/>
                <a:gd name="T110" fmla="*/ 383 w 463"/>
                <a:gd name="T111" fmla="*/ 329 h 451"/>
                <a:gd name="T112" fmla="*/ 350 w 463"/>
                <a:gd name="T113" fmla="*/ 343 h 451"/>
                <a:gd name="T114" fmla="*/ 262 w 463"/>
                <a:gd name="T115" fmla="*/ 425 h 451"/>
                <a:gd name="T116" fmla="*/ 161 w 463"/>
                <a:gd name="T117" fmla="*/ 401 h 451"/>
                <a:gd name="T118" fmla="*/ 85 w 463"/>
                <a:gd name="T119" fmla="*/ 258 h 451"/>
                <a:gd name="T120" fmla="*/ 50 w 463"/>
                <a:gd name="T121" fmla="*/ 6 h 451"/>
                <a:gd name="T122" fmla="*/ 226 w 463"/>
                <a:gd name="T123" fmla="*/ 11 h 451"/>
                <a:gd name="T124" fmla="*/ 460 w 463"/>
                <a:gd name="T125" fmla="*/ 13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63" h="451">
                  <a:moveTo>
                    <a:pt x="460" y="130"/>
                  </a:moveTo>
                  <a:cubicBezTo>
                    <a:pt x="460" y="130"/>
                    <a:pt x="456" y="132"/>
                    <a:pt x="455" y="133"/>
                  </a:cubicBezTo>
                  <a:cubicBezTo>
                    <a:pt x="453" y="135"/>
                    <a:pt x="459" y="135"/>
                    <a:pt x="457" y="137"/>
                  </a:cubicBezTo>
                  <a:cubicBezTo>
                    <a:pt x="455" y="139"/>
                    <a:pt x="457" y="144"/>
                    <a:pt x="456" y="145"/>
                  </a:cubicBezTo>
                  <a:cubicBezTo>
                    <a:pt x="455" y="146"/>
                    <a:pt x="455" y="148"/>
                    <a:pt x="455" y="148"/>
                  </a:cubicBezTo>
                  <a:cubicBezTo>
                    <a:pt x="454" y="149"/>
                    <a:pt x="453" y="148"/>
                    <a:pt x="453" y="149"/>
                  </a:cubicBezTo>
                  <a:cubicBezTo>
                    <a:pt x="452" y="150"/>
                    <a:pt x="452" y="151"/>
                    <a:pt x="453" y="151"/>
                  </a:cubicBezTo>
                  <a:cubicBezTo>
                    <a:pt x="454" y="153"/>
                    <a:pt x="461" y="157"/>
                    <a:pt x="462" y="159"/>
                  </a:cubicBezTo>
                  <a:cubicBezTo>
                    <a:pt x="462" y="160"/>
                    <a:pt x="463" y="162"/>
                    <a:pt x="463" y="163"/>
                  </a:cubicBezTo>
                  <a:cubicBezTo>
                    <a:pt x="462" y="164"/>
                    <a:pt x="459" y="164"/>
                    <a:pt x="458" y="165"/>
                  </a:cubicBezTo>
                  <a:cubicBezTo>
                    <a:pt x="457" y="166"/>
                    <a:pt x="456" y="167"/>
                    <a:pt x="454" y="169"/>
                  </a:cubicBezTo>
                  <a:cubicBezTo>
                    <a:pt x="453" y="169"/>
                    <a:pt x="453" y="169"/>
                    <a:pt x="452" y="170"/>
                  </a:cubicBezTo>
                  <a:cubicBezTo>
                    <a:pt x="451" y="171"/>
                    <a:pt x="450" y="175"/>
                    <a:pt x="449" y="176"/>
                  </a:cubicBezTo>
                  <a:cubicBezTo>
                    <a:pt x="448" y="178"/>
                    <a:pt x="446" y="180"/>
                    <a:pt x="444" y="182"/>
                  </a:cubicBezTo>
                  <a:cubicBezTo>
                    <a:pt x="443" y="183"/>
                    <a:pt x="448" y="183"/>
                    <a:pt x="447" y="184"/>
                  </a:cubicBezTo>
                  <a:cubicBezTo>
                    <a:pt x="447" y="185"/>
                    <a:pt x="445" y="186"/>
                    <a:pt x="444" y="187"/>
                  </a:cubicBezTo>
                  <a:cubicBezTo>
                    <a:pt x="443" y="188"/>
                    <a:pt x="446" y="190"/>
                    <a:pt x="446" y="190"/>
                  </a:cubicBezTo>
                  <a:cubicBezTo>
                    <a:pt x="444" y="191"/>
                    <a:pt x="444" y="193"/>
                    <a:pt x="442" y="194"/>
                  </a:cubicBezTo>
                  <a:cubicBezTo>
                    <a:pt x="442" y="194"/>
                    <a:pt x="444" y="195"/>
                    <a:pt x="443" y="196"/>
                  </a:cubicBezTo>
                  <a:cubicBezTo>
                    <a:pt x="442" y="198"/>
                    <a:pt x="439" y="201"/>
                    <a:pt x="438" y="201"/>
                  </a:cubicBezTo>
                  <a:cubicBezTo>
                    <a:pt x="436" y="201"/>
                    <a:pt x="434" y="196"/>
                    <a:pt x="434" y="197"/>
                  </a:cubicBezTo>
                  <a:cubicBezTo>
                    <a:pt x="433" y="197"/>
                    <a:pt x="433" y="198"/>
                    <a:pt x="432" y="199"/>
                  </a:cubicBezTo>
                  <a:cubicBezTo>
                    <a:pt x="432" y="200"/>
                    <a:pt x="428" y="196"/>
                    <a:pt x="427" y="197"/>
                  </a:cubicBezTo>
                  <a:cubicBezTo>
                    <a:pt x="426" y="198"/>
                    <a:pt x="424" y="201"/>
                    <a:pt x="424" y="203"/>
                  </a:cubicBezTo>
                  <a:cubicBezTo>
                    <a:pt x="424" y="205"/>
                    <a:pt x="427" y="207"/>
                    <a:pt x="426" y="208"/>
                  </a:cubicBezTo>
                  <a:cubicBezTo>
                    <a:pt x="424" y="212"/>
                    <a:pt x="421" y="217"/>
                    <a:pt x="419" y="220"/>
                  </a:cubicBezTo>
                  <a:cubicBezTo>
                    <a:pt x="415" y="227"/>
                    <a:pt x="414" y="231"/>
                    <a:pt x="409" y="233"/>
                  </a:cubicBezTo>
                  <a:cubicBezTo>
                    <a:pt x="407" y="233"/>
                    <a:pt x="406" y="234"/>
                    <a:pt x="403" y="234"/>
                  </a:cubicBezTo>
                  <a:cubicBezTo>
                    <a:pt x="398" y="234"/>
                    <a:pt x="397" y="223"/>
                    <a:pt x="392" y="221"/>
                  </a:cubicBezTo>
                  <a:cubicBezTo>
                    <a:pt x="389" y="220"/>
                    <a:pt x="384" y="229"/>
                    <a:pt x="381" y="226"/>
                  </a:cubicBezTo>
                  <a:cubicBezTo>
                    <a:pt x="379" y="225"/>
                    <a:pt x="377" y="224"/>
                    <a:pt x="375" y="222"/>
                  </a:cubicBezTo>
                  <a:cubicBezTo>
                    <a:pt x="369" y="219"/>
                    <a:pt x="366" y="218"/>
                    <a:pt x="364" y="219"/>
                  </a:cubicBezTo>
                  <a:cubicBezTo>
                    <a:pt x="363" y="220"/>
                    <a:pt x="363" y="222"/>
                    <a:pt x="363" y="223"/>
                  </a:cubicBezTo>
                  <a:cubicBezTo>
                    <a:pt x="361" y="226"/>
                    <a:pt x="359" y="230"/>
                    <a:pt x="358" y="232"/>
                  </a:cubicBezTo>
                  <a:cubicBezTo>
                    <a:pt x="357" y="233"/>
                    <a:pt x="367" y="237"/>
                    <a:pt x="365" y="239"/>
                  </a:cubicBezTo>
                  <a:cubicBezTo>
                    <a:pt x="364" y="240"/>
                    <a:pt x="364" y="242"/>
                    <a:pt x="363" y="243"/>
                  </a:cubicBezTo>
                  <a:cubicBezTo>
                    <a:pt x="362" y="244"/>
                    <a:pt x="359" y="244"/>
                    <a:pt x="358" y="245"/>
                  </a:cubicBezTo>
                  <a:cubicBezTo>
                    <a:pt x="356" y="246"/>
                    <a:pt x="356" y="248"/>
                    <a:pt x="355" y="248"/>
                  </a:cubicBezTo>
                  <a:cubicBezTo>
                    <a:pt x="350" y="252"/>
                    <a:pt x="346" y="255"/>
                    <a:pt x="348" y="257"/>
                  </a:cubicBezTo>
                  <a:cubicBezTo>
                    <a:pt x="349" y="258"/>
                    <a:pt x="350" y="259"/>
                    <a:pt x="351" y="260"/>
                  </a:cubicBezTo>
                  <a:cubicBezTo>
                    <a:pt x="352" y="261"/>
                    <a:pt x="353" y="261"/>
                    <a:pt x="354" y="262"/>
                  </a:cubicBezTo>
                  <a:cubicBezTo>
                    <a:pt x="354" y="263"/>
                    <a:pt x="353" y="265"/>
                    <a:pt x="354" y="266"/>
                  </a:cubicBezTo>
                  <a:cubicBezTo>
                    <a:pt x="354" y="268"/>
                    <a:pt x="361" y="265"/>
                    <a:pt x="362" y="266"/>
                  </a:cubicBezTo>
                  <a:cubicBezTo>
                    <a:pt x="363" y="267"/>
                    <a:pt x="364" y="270"/>
                    <a:pt x="364" y="272"/>
                  </a:cubicBezTo>
                  <a:cubicBezTo>
                    <a:pt x="364" y="276"/>
                    <a:pt x="364" y="279"/>
                    <a:pt x="365" y="280"/>
                  </a:cubicBezTo>
                  <a:cubicBezTo>
                    <a:pt x="366" y="281"/>
                    <a:pt x="368" y="281"/>
                    <a:pt x="371" y="281"/>
                  </a:cubicBezTo>
                  <a:cubicBezTo>
                    <a:pt x="373" y="281"/>
                    <a:pt x="375" y="282"/>
                    <a:pt x="376" y="282"/>
                  </a:cubicBezTo>
                  <a:cubicBezTo>
                    <a:pt x="377" y="282"/>
                    <a:pt x="378" y="281"/>
                    <a:pt x="379" y="282"/>
                  </a:cubicBezTo>
                  <a:cubicBezTo>
                    <a:pt x="380" y="284"/>
                    <a:pt x="383" y="283"/>
                    <a:pt x="383" y="285"/>
                  </a:cubicBezTo>
                  <a:cubicBezTo>
                    <a:pt x="383" y="286"/>
                    <a:pt x="384" y="291"/>
                    <a:pt x="386" y="294"/>
                  </a:cubicBezTo>
                  <a:cubicBezTo>
                    <a:pt x="387" y="296"/>
                    <a:pt x="390" y="297"/>
                    <a:pt x="390" y="297"/>
                  </a:cubicBezTo>
                  <a:cubicBezTo>
                    <a:pt x="389" y="298"/>
                    <a:pt x="388" y="301"/>
                    <a:pt x="387" y="302"/>
                  </a:cubicBezTo>
                  <a:cubicBezTo>
                    <a:pt x="387" y="302"/>
                    <a:pt x="376" y="293"/>
                    <a:pt x="376" y="293"/>
                  </a:cubicBezTo>
                  <a:cubicBezTo>
                    <a:pt x="371" y="298"/>
                    <a:pt x="372" y="304"/>
                    <a:pt x="381" y="304"/>
                  </a:cubicBezTo>
                  <a:cubicBezTo>
                    <a:pt x="386" y="305"/>
                    <a:pt x="385" y="313"/>
                    <a:pt x="384" y="320"/>
                  </a:cubicBezTo>
                  <a:cubicBezTo>
                    <a:pt x="384" y="324"/>
                    <a:pt x="383" y="329"/>
                    <a:pt x="383" y="329"/>
                  </a:cubicBezTo>
                  <a:cubicBezTo>
                    <a:pt x="350" y="343"/>
                    <a:pt x="350" y="343"/>
                    <a:pt x="350" y="343"/>
                  </a:cubicBezTo>
                  <a:cubicBezTo>
                    <a:pt x="262" y="425"/>
                    <a:pt x="262" y="425"/>
                    <a:pt x="262" y="425"/>
                  </a:cubicBezTo>
                  <a:cubicBezTo>
                    <a:pt x="262" y="425"/>
                    <a:pt x="181" y="451"/>
                    <a:pt x="161" y="401"/>
                  </a:cubicBezTo>
                  <a:cubicBezTo>
                    <a:pt x="141" y="351"/>
                    <a:pt x="85" y="258"/>
                    <a:pt x="85" y="258"/>
                  </a:cubicBezTo>
                  <a:cubicBezTo>
                    <a:pt x="85" y="258"/>
                    <a:pt x="0" y="13"/>
                    <a:pt x="50" y="6"/>
                  </a:cubicBezTo>
                  <a:cubicBezTo>
                    <a:pt x="101" y="0"/>
                    <a:pt x="220" y="11"/>
                    <a:pt x="226" y="11"/>
                  </a:cubicBezTo>
                  <a:cubicBezTo>
                    <a:pt x="232" y="11"/>
                    <a:pt x="448" y="113"/>
                    <a:pt x="460" y="130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7"/>
            <p:cNvSpPr/>
            <p:nvPr/>
          </p:nvSpPr>
          <p:spPr bwMode="auto">
            <a:xfrm>
              <a:off x="3021020" y="3559187"/>
              <a:ext cx="973141" cy="942978"/>
            </a:xfrm>
            <a:custGeom>
              <a:avLst/>
              <a:gdLst>
                <a:gd name="T0" fmla="*/ 72 w 358"/>
                <a:gd name="T1" fmla="*/ 26 h 348"/>
                <a:gd name="T2" fmla="*/ 79 w 358"/>
                <a:gd name="T3" fmla="*/ 52 h 348"/>
                <a:gd name="T4" fmla="*/ 81 w 358"/>
                <a:gd name="T5" fmla="*/ 40 h 348"/>
                <a:gd name="T6" fmla="*/ 92 w 358"/>
                <a:gd name="T7" fmla="*/ 29 h 348"/>
                <a:gd name="T8" fmla="*/ 100 w 358"/>
                <a:gd name="T9" fmla="*/ 39 h 348"/>
                <a:gd name="T10" fmla="*/ 106 w 358"/>
                <a:gd name="T11" fmla="*/ 50 h 348"/>
                <a:gd name="T12" fmla="*/ 103 w 358"/>
                <a:gd name="T13" fmla="*/ 62 h 348"/>
                <a:gd name="T14" fmla="*/ 111 w 358"/>
                <a:gd name="T15" fmla="*/ 71 h 348"/>
                <a:gd name="T16" fmla="*/ 116 w 358"/>
                <a:gd name="T17" fmla="*/ 71 h 348"/>
                <a:gd name="T18" fmla="*/ 126 w 358"/>
                <a:gd name="T19" fmla="*/ 71 h 348"/>
                <a:gd name="T20" fmla="*/ 131 w 358"/>
                <a:gd name="T21" fmla="*/ 81 h 348"/>
                <a:gd name="T22" fmla="*/ 135 w 358"/>
                <a:gd name="T23" fmla="*/ 88 h 348"/>
                <a:gd name="T24" fmla="*/ 142 w 358"/>
                <a:gd name="T25" fmla="*/ 99 h 348"/>
                <a:gd name="T26" fmla="*/ 152 w 358"/>
                <a:gd name="T27" fmla="*/ 114 h 348"/>
                <a:gd name="T28" fmla="*/ 154 w 358"/>
                <a:gd name="T29" fmla="*/ 118 h 348"/>
                <a:gd name="T30" fmla="*/ 150 w 358"/>
                <a:gd name="T31" fmla="*/ 124 h 348"/>
                <a:gd name="T32" fmla="*/ 158 w 358"/>
                <a:gd name="T33" fmla="*/ 139 h 348"/>
                <a:gd name="T34" fmla="*/ 173 w 358"/>
                <a:gd name="T35" fmla="*/ 145 h 348"/>
                <a:gd name="T36" fmla="*/ 190 w 358"/>
                <a:gd name="T37" fmla="*/ 136 h 348"/>
                <a:gd name="T38" fmla="*/ 202 w 358"/>
                <a:gd name="T39" fmla="*/ 139 h 348"/>
                <a:gd name="T40" fmla="*/ 214 w 358"/>
                <a:gd name="T41" fmla="*/ 130 h 348"/>
                <a:gd name="T42" fmla="*/ 210 w 358"/>
                <a:gd name="T43" fmla="*/ 103 h 348"/>
                <a:gd name="T44" fmla="*/ 225 w 358"/>
                <a:gd name="T45" fmla="*/ 83 h 348"/>
                <a:gd name="T46" fmla="*/ 233 w 358"/>
                <a:gd name="T47" fmla="*/ 69 h 348"/>
                <a:gd name="T48" fmla="*/ 244 w 358"/>
                <a:gd name="T49" fmla="*/ 54 h 348"/>
                <a:gd name="T50" fmla="*/ 256 w 358"/>
                <a:gd name="T51" fmla="*/ 42 h 348"/>
                <a:gd name="T52" fmla="*/ 260 w 358"/>
                <a:gd name="T53" fmla="*/ 46 h 348"/>
                <a:gd name="T54" fmla="*/ 266 w 358"/>
                <a:gd name="T55" fmla="*/ 59 h 348"/>
                <a:gd name="T56" fmla="*/ 263 w 358"/>
                <a:gd name="T57" fmla="*/ 66 h 348"/>
                <a:gd name="T58" fmla="*/ 278 w 358"/>
                <a:gd name="T59" fmla="*/ 73 h 348"/>
                <a:gd name="T60" fmla="*/ 284 w 358"/>
                <a:gd name="T61" fmla="*/ 69 h 348"/>
                <a:gd name="T62" fmla="*/ 293 w 358"/>
                <a:gd name="T63" fmla="*/ 65 h 348"/>
                <a:gd name="T64" fmla="*/ 297 w 358"/>
                <a:gd name="T65" fmla="*/ 69 h 348"/>
                <a:gd name="T66" fmla="*/ 298 w 358"/>
                <a:gd name="T67" fmla="*/ 117 h 348"/>
                <a:gd name="T68" fmla="*/ 343 w 358"/>
                <a:gd name="T69" fmla="*/ 263 h 348"/>
                <a:gd name="T70" fmla="*/ 293 w 358"/>
                <a:gd name="T71" fmla="*/ 264 h 348"/>
                <a:gd name="T72" fmla="*/ 275 w 358"/>
                <a:gd name="T73" fmla="*/ 283 h 348"/>
                <a:gd name="T74" fmla="*/ 261 w 358"/>
                <a:gd name="T75" fmla="*/ 287 h 348"/>
                <a:gd name="T76" fmla="*/ 251 w 358"/>
                <a:gd name="T77" fmla="*/ 296 h 348"/>
                <a:gd name="T78" fmla="*/ 229 w 358"/>
                <a:gd name="T79" fmla="*/ 287 h 348"/>
                <a:gd name="T80" fmla="*/ 204 w 358"/>
                <a:gd name="T81" fmla="*/ 293 h 348"/>
                <a:gd name="T82" fmla="*/ 173 w 358"/>
                <a:gd name="T83" fmla="*/ 297 h 348"/>
                <a:gd name="T84" fmla="*/ 161 w 358"/>
                <a:gd name="T85" fmla="*/ 322 h 348"/>
                <a:gd name="T86" fmla="*/ 162 w 358"/>
                <a:gd name="T87" fmla="*/ 341 h 348"/>
                <a:gd name="T88" fmla="*/ 148 w 358"/>
                <a:gd name="T89" fmla="*/ 345 h 348"/>
                <a:gd name="T90" fmla="*/ 141 w 358"/>
                <a:gd name="T91" fmla="*/ 331 h 348"/>
                <a:gd name="T92" fmla="*/ 117 w 358"/>
                <a:gd name="T93" fmla="*/ 332 h 348"/>
                <a:gd name="T94" fmla="*/ 91 w 358"/>
                <a:gd name="T95" fmla="*/ 314 h 348"/>
                <a:gd name="T96" fmla="*/ 61 w 358"/>
                <a:gd name="T97" fmla="*/ 302 h 348"/>
                <a:gd name="T98" fmla="*/ 76 w 358"/>
                <a:gd name="T99" fmla="*/ 271 h 348"/>
                <a:gd name="T100" fmla="*/ 53 w 358"/>
                <a:gd name="T101" fmla="*/ 260 h 348"/>
                <a:gd name="T102" fmla="*/ 46 w 358"/>
                <a:gd name="T103" fmla="*/ 230 h 348"/>
                <a:gd name="T104" fmla="*/ 14 w 358"/>
                <a:gd name="T105" fmla="*/ 224 h 348"/>
                <a:gd name="T106" fmla="*/ 7 w 358"/>
                <a:gd name="T107" fmla="*/ 209 h 348"/>
                <a:gd name="T108" fmla="*/ 11 w 358"/>
                <a:gd name="T109" fmla="*/ 176 h 348"/>
                <a:gd name="T110" fmla="*/ 27 w 358"/>
                <a:gd name="T111" fmla="*/ 166 h 348"/>
                <a:gd name="T112" fmla="*/ 37 w 358"/>
                <a:gd name="T113" fmla="*/ 159 h 348"/>
                <a:gd name="T114" fmla="*/ 48 w 358"/>
                <a:gd name="T115" fmla="*/ 148 h 348"/>
                <a:gd name="T116" fmla="*/ 51 w 358"/>
                <a:gd name="T117" fmla="*/ 131 h 348"/>
                <a:gd name="T118" fmla="*/ 46 w 358"/>
                <a:gd name="T119" fmla="*/ 73 h 348"/>
                <a:gd name="T120" fmla="*/ 32 w 358"/>
                <a:gd name="T121" fmla="*/ 64 h 348"/>
                <a:gd name="T122" fmla="*/ 70 w 358"/>
                <a:gd name="T12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8" h="348">
                  <a:moveTo>
                    <a:pt x="70" y="0"/>
                  </a:moveTo>
                  <a:cubicBezTo>
                    <a:pt x="70" y="0"/>
                    <a:pt x="71" y="22"/>
                    <a:pt x="72" y="26"/>
                  </a:cubicBezTo>
                  <a:cubicBezTo>
                    <a:pt x="72" y="30"/>
                    <a:pt x="75" y="47"/>
                    <a:pt x="75" y="47"/>
                  </a:cubicBezTo>
                  <a:cubicBezTo>
                    <a:pt x="75" y="47"/>
                    <a:pt x="78" y="53"/>
                    <a:pt x="79" y="52"/>
                  </a:cubicBezTo>
                  <a:cubicBezTo>
                    <a:pt x="80" y="52"/>
                    <a:pt x="81" y="47"/>
                    <a:pt x="81" y="44"/>
                  </a:cubicBezTo>
                  <a:cubicBezTo>
                    <a:pt x="81" y="43"/>
                    <a:pt x="81" y="41"/>
                    <a:pt x="81" y="40"/>
                  </a:cubicBezTo>
                  <a:cubicBezTo>
                    <a:pt x="83" y="38"/>
                    <a:pt x="84" y="40"/>
                    <a:pt x="86" y="36"/>
                  </a:cubicBezTo>
                  <a:cubicBezTo>
                    <a:pt x="87" y="33"/>
                    <a:pt x="90" y="28"/>
                    <a:pt x="92" y="29"/>
                  </a:cubicBezTo>
                  <a:cubicBezTo>
                    <a:pt x="93" y="29"/>
                    <a:pt x="92" y="32"/>
                    <a:pt x="93" y="32"/>
                  </a:cubicBezTo>
                  <a:cubicBezTo>
                    <a:pt x="95" y="35"/>
                    <a:pt x="98" y="37"/>
                    <a:pt x="100" y="39"/>
                  </a:cubicBezTo>
                  <a:cubicBezTo>
                    <a:pt x="102" y="41"/>
                    <a:pt x="102" y="44"/>
                    <a:pt x="103" y="45"/>
                  </a:cubicBezTo>
                  <a:cubicBezTo>
                    <a:pt x="105" y="46"/>
                    <a:pt x="105" y="48"/>
                    <a:pt x="106" y="50"/>
                  </a:cubicBezTo>
                  <a:cubicBezTo>
                    <a:pt x="107" y="51"/>
                    <a:pt x="109" y="53"/>
                    <a:pt x="108" y="54"/>
                  </a:cubicBezTo>
                  <a:cubicBezTo>
                    <a:pt x="107" y="56"/>
                    <a:pt x="100" y="58"/>
                    <a:pt x="103" y="62"/>
                  </a:cubicBezTo>
                  <a:cubicBezTo>
                    <a:pt x="105" y="64"/>
                    <a:pt x="105" y="67"/>
                    <a:pt x="106" y="68"/>
                  </a:cubicBezTo>
                  <a:cubicBezTo>
                    <a:pt x="107" y="69"/>
                    <a:pt x="109" y="70"/>
                    <a:pt x="111" y="71"/>
                  </a:cubicBezTo>
                  <a:cubicBezTo>
                    <a:pt x="112" y="73"/>
                    <a:pt x="112" y="76"/>
                    <a:pt x="114" y="76"/>
                  </a:cubicBezTo>
                  <a:cubicBezTo>
                    <a:pt x="115" y="76"/>
                    <a:pt x="115" y="71"/>
                    <a:pt x="116" y="71"/>
                  </a:cubicBezTo>
                  <a:cubicBezTo>
                    <a:pt x="118" y="70"/>
                    <a:pt x="120" y="73"/>
                    <a:pt x="121" y="72"/>
                  </a:cubicBezTo>
                  <a:cubicBezTo>
                    <a:pt x="125" y="71"/>
                    <a:pt x="124" y="67"/>
                    <a:pt x="126" y="71"/>
                  </a:cubicBezTo>
                  <a:cubicBezTo>
                    <a:pt x="126" y="72"/>
                    <a:pt x="126" y="74"/>
                    <a:pt x="128" y="77"/>
                  </a:cubicBezTo>
                  <a:cubicBezTo>
                    <a:pt x="128" y="78"/>
                    <a:pt x="130" y="79"/>
                    <a:pt x="131" y="81"/>
                  </a:cubicBezTo>
                  <a:cubicBezTo>
                    <a:pt x="131" y="82"/>
                    <a:pt x="132" y="83"/>
                    <a:pt x="132" y="83"/>
                  </a:cubicBezTo>
                  <a:cubicBezTo>
                    <a:pt x="133" y="85"/>
                    <a:pt x="134" y="86"/>
                    <a:pt x="135" y="88"/>
                  </a:cubicBezTo>
                  <a:cubicBezTo>
                    <a:pt x="137" y="90"/>
                    <a:pt x="139" y="92"/>
                    <a:pt x="139" y="94"/>
                  </a:cubicBezTo>
                  <a:cubicBezTo>
                    <a:pt x="139" y="96"/>
                    <a:pt x="141" y="98"/>
                    <a:pt x="142" y="99"/>
                  </a:cubicBezTo>
                  <a:cubicBezTo>
                    <a:pt x="145" y="101"/>
                    <a:pt x="143" y="105"/>
                    <a:pt x="143" y="105"/>
                  </a:cubicBezTo>
                  <a:cubicBezTo>
                    <a:pt x="145" y="107"/>
                    <a:pt x="149" y="110"/>
                    <a:pt x="152" y="114"/>
                  </a:cubicBezTo>
                  <a:cubicBezTo>
                    <a:pt x="152" y="115"/>
                    <a:pt x="150" y="117"/>
                    <a:pt x="151" y="118"/>
                  </a:cubicBezTo>
                  <a:cubicBezTo>
                    <a:pt x="152" y="119"/>
                    <a:pt x="153" y="118"/>
                    <a:pt x="154" y="118"/>
                  </a:cubicBezTo>
                  <a:cubicBezTo>
                    <a:pt x="155" y="119"/>
                    <a:pt x="154" y="122"/>
                    <a:pt x="154" y="123"/>
                  </a:cubicBezTo>
                  <a:cubicBezTo>
                    <a:pt x="154" y="123"/>
                    <a:pt x="150" y="123"/>
                    <a:pt x="150" y="124"/>
                  </a:cubicBezTo>
                  <a:cubicBezTo>
                    <a:pt x="151" y="127"/>
                    <a:pt x="158" y="129"/>
                    <a:pt x="159" y="132"/>
                  </a:cubicBezTo>
                  <a:cubicBezTo>
                    <a:pt x="161" y="134"/>
                    <a:pt x="156" y="140"/>
                    <a:pt x="158" y="139"/>
                  </a:cubicBezTo>
                  <a:cubicBezTo>
                    <a:pt x="162" y="139"/>
                    <a:pt x="164" y="142"/>
                    <a:pt x="166" y="143"/>
                  </a:cubicBezTo>
                  <a:cubicBezTo>
                    <a:pt x="167" y="144"/>
                    <a:pt x="171" y="145"/>
                    <a:pt x="173" y="145"/>
                  </a:cubicBezTo>
                  <a:cubicBezTo>
                    <a:pt x="175" y="145"/>
                    <a:pt x="177" y="147"/>
                    <a:pt x="179" y="144"/>
                  </a:cubicBezTo>
                  <a:cubicBezTo>
                    <a:pt x="182" y="140"/>
                    <a:pt x="187" y="136"/>
                    <a:pt x="190" y="136"/>
                  </a:cubicBezTo>
                  <a:cubicBezTo>
                    <a:pt x="193" y="135"/>
                    <a:pt x="196" y="133"/>
                    <a:pt x="197" y="136"/>
                  </a:cubicBezTo>
                  <a:cubicBezTo>
                    <a:pt x="199" y="139"/>
                    <a:pt x="200" y="142"/>
                    <a:pt x="202" y="139"/>
                  </a:cubicBezTo>
                  <a:cubicBezTo>
                    <a:pt x="204" y="135"/>
                    <a:pt x="210" y="135"/>
                    <a:pt x="210" y="135"/>
                  </a:cubicBezTo>
                  <a:cubicBezTo>
                    <a:pt x="210" y="135"/>
                    <a:pt x="214" y="133"/>
                    <a:pt x="214" y="130"/>
                  </a:cubicBezTo>
                  <a:cubicBezTo>
                    <a:pt x="214" y="128"/>
                    <a:pt x="213" y="119"/>
                    <a:pt x="212" y="117"/>
                  </a:cubicBezTo>
                  <a:cubicBezTo>
                    <a:pt x="211" y="114"/>
                    <a:pt x="209" y="106"/>
                    <a:pt x="210" y="103"/>
                  </a:cubicBezTo>
                  <a:cubicBezTo>
                    <a:pt x="210" y="100"/>
                    <a:pt x="207" y="94"/>
                    <a:pt x="211" y="92"/>
                  </a:cubicBezTo>
                  <a:cubicBezTo>
                    <a:pt x="215" y="90"/>
                    <a:pt x="224" y="86"/>
                    <a:pt x="225" y="83"/>
                  </a:cubicBezTo>
                  <a:cubicBezTo>
                    <a:pt x="227" y="79"/>
                    <a:pt x="228" y="75"/>
                    <a:pt x="232" y="74"/>
                  </a:cubicBezTo>
                  <a:cubicBezTo>
                    <a:pt x="236" y="73"/>
                    <a:pt x="236" y="71"/>
                    <a:pt x="233" y="69"/>
                  </a:cubicBezTo>
                  <a:cubicBezTo>
                    <a:pt x="231" y="67"/>
                    <a:pt x="228" y="60"/>
                    <a:pt x="234" y="59"/>
                  </a:cubicBezTo>
                  <a:cubicBezTo>
                    <a:pt x="239" y="57"/>
                    <a:pt x="244" y="57"/>
                    <a:pt x="244" y="54"/>
                  </a:cubicBezTo>
                  <a:cubicBezTo>
                    <a:pt x="244" y="50"/>
                    <a:pt x="247" y="42"/>
                    <a:pt x="251" y="42"/>
                  </a:cubicBezTo>
                  <a:cubicBezTo>
                    <a:pt x="253" y="42"/>
                    <a:pt x="254" y="42"/>
                    <a:pt x="256" y="42"/>
                  </a:cubicBezTo>
                  <a:cubicBezTo>
                    <a:pt x="257" y="43"/>
                    <a:pt x="263" y="43"/>
                    <a:pt x="264" y="43"/>
                  </a:cubicBezTo>
                  <a:cubicBezTo>
                    <a:pt x="264" y="44"/>
                    <a:pt x="260" y="45"/>
                    <a:pt x="260" y="46"/>
                  </a:cubicBezTo>
                  <a:cubicBezTo>
                    <a:pt x="260" y="47"/>
                    <a:pt x="258" y="50"/>
                    <a:pt x="259" y="52"/>
                  </a:cubicBezTo>
                  <a:cubicBezTo>
                    <a:pt x="262" y="55"/>
                    <a:pt x="268" y="56"/>
                    <a:pt x="266" y="59"/>
                  </a:cubicBezTo>
                  <a:cubicBezTo>
                    <a:pt x="265" y="60"/>
                    <a:pt x="266" y="61"/>
                    <a:pt x="265" y="63"/>
                  </a:cubicBezTo>
                  <a:cubicBezTo>
                    <a:pt x="265" y="64"/>
                    <a:pt x="262" y="65"/>
                    <a:pt x="263" y="66"/>
                  </a:cubicBezTo>
                  <a:cubicBezTo>
                    <a:pt x="263" y="69"/>
                    <a:pt x="266" y="73"/>
                    <a:pt x="269" y="74"/>
                  </a:cubicBezTo>
                  <a:cubicBezTo>
                    <a:pt x="274" y="75"/>
                    <a:pt x="276" y="74"/>
                    <a:pt x="278" y="73"/>
                  </a:cubicBezTo>
                  <a:cubicBezTo>
                    <a:pt x="279" y="73"/>
                    <a:pt x="281" y="74"/>
                    <a:pt x="282" y="73"/>
                  </a:cubicBezTo>
                  <a:cubicBezTo>
                    <a:pt x="283" y="72"/>
                    <a:pt x="283" y="70"/>
                    <a:pt x="284" y="69"/>
                  </a:cubicBezTo>
                  <a:cubicBezTo>
                    <a:pt x="285" y="66"/>
                    <a:pt x="286" y="65"/>
                    <a:pt x="288" y="65"/>
                  </a:cubicBezTo>
                  <a:cubicBezTo>
                    <a:pt x="289" y="65"/>
                    <a:pt x="291" y="65"/>
                    <a:pt x="293" y="65"/>
                  </a:cubicBezTo>
                  <a:cubicBezTo>
                    <a:pt x="294" y="65"/>
                    <a:pt x="294" y="67"/>
                    <a:pt x="295" y="68"/>
                  </a:cubicBezTo>
                  <a:cubicBezTo>
                    <a:pt x="295" y="69"/>
                    <a:pt x="297" y="68"/>
                    <a:pt x="297" y="69"/>
                  </a:cubicBezTo>
                  <a:cubicBezTo>
                    <a:pt x="298" y="73"/>
                    <a:pt x="297" y="78"/>
                    <a:pt x="299" y="79"/>
                  </a:cubicBezTo>
                  <a:cubicBezTo>
                    <a:pt x="302" y="81"/>
                    <a:pt x="298" y="117"/>
                    <a:pt x="298" y="117"/>
                  </a:cubicBezTo>
                  <a:cubicBezTo>
                    <a:pt x="298" y="117"/>
                    <a:pt x="296" y="182"/>
                    <a:pt x="317" y="196"/>
                  </a:cubicBezTo>
                  <a:cubicBezTo>
                    <a:pt x="337" y="210"/>
                    <a:pt x="358" y="252"/>
                    <a:pt x="343" y="263"/>
                  </a:cubicBezTo>
                  <a:cubicBezTo>
                    <a:pt x="328" y="274"/>
                    <a:pt x="317" y="268"/>
                    <a:pt x="311" y="266"/>
                  </a:cubicBezTo>
                  <a:cubicBezTo>
                    <a:pt x="306" y="264"/>
                    <a:pt x="300" y="261"/>
                    <a:pt x="293" y="264"/>
                  </a:cubicBezTo>
                  <a:cubicBezTo>
                    <a:pt x="286" y="268"/>
                    <a:pt x="278" y="271"/>
                    <a:pt x="279" y="274"/>
                  </a:cubicBezTo>
                  <a:cubicBezTo>
                    <a:pt x="281" y="277"/>
                    <a:pt x="279" y="283"/>
                    <a:pt x="275" y="283"/>
                  </a:cubicBezTo>
                  <a:cubicBezTo>
                    <a:pt x="270" y="284"/>
                    <a:pt x="266" y="285"/>
                    <a:pt x="266" y="285"/>
                  </a:cubicBezTo>
                  <a:cubicBezTo>
                    <a:pt x="266" y="285"/>
                    <a:pt x="263" y="290"/>
                    <a:pt x="261" y="287"/>
                  </a:cubicBezTo>
                  <a:cubicBezTo>
                    <a:pt x="258" y="284"/>
                    <a:pt x="254" y="285"/>
                    <a:pt x="254" y="286"/>
                  </a:cubicBezTo>
                  <a:cubicBezTo>
                    <a:pt x="251" y="296"/>
                    <a:pt x="251" y="296"/>
                    <a:pt x="251" y="296"/>
                  </a:cubicBezTo>
                  <a:cubicBezTo>
                    <a:pt x="236" y="284"/>
                    <a:pt x="236" y="284"/>
                    <a:pt x="236" y="284"/>
                  </a:cubicBezTo>
                  <a:cubicBezTo>
                    <a:pt x="236" y="284"/>
                    <a:pt x="232" y="291"/>
                    <a:pt x="229" y="287"/>
                  </a:cubicBezTo>
                  <a:cubicBezTo>
                    <a:pt x="227" y="283"/>
                    <a:pt x="223" y="283"/>
                    <a:pt x="219" y="287"/>
                  </a:cubicBezTo>
                  <a:cubicBezTo>
                    <a:pt x="215" y="291"/>
                    <a:pt x="212" y="298"/>
                    <a:pt x="204" y="293"/>
                  </a:cubicBezTo>
                  <a:cubicBezTo>
                    <a:pt x="197" y="288"/>
                    <a:pt x="194" y="285"/>
                    <a:pt x="191" y="290"/>
                  </a:cubicBezTo>
                  <a:cubicBezTo>
                    <a:pt x="189" y="294"/>
                    <a:pt x="186" y="297"/>
                    <a:pt x="173" y="297"/>
                  </a:cubicBezTo>
                  <a:cubicBezTo>
                    <a:pt x="160" y="297"/>
                    <a:pt x="153" y="297"/>
                    <a:pt x="154" y="304"/>
                  </a:cubicBezTo>
                  <a:cubicBezTo>
                    <a:pt x="156" y="312"/>
                    <a:pt x="159" y="320"/>
                    <a:pt x="161" y="322"/>
                  </a:cubicBezTo>
                  <a:cubicBezTo>
                    <a:pt x="163" y="325"/>
                    <a:pt x="163" y="328"/>
                    <a:pt x="162" y="332"/>
                  </a:cubicBezTo>
                  <a:cubicBezTo>
                    <a:pt x="162" y="335"/>
                    <a:pt x="161" y="338"/>
                    <a:pt x="162" y="341"/>
                  </a:cubicBezTo>
                  <a:cubicBezTo>
                    <a:pt x="163" y="343"/>
                    <a:pt x="166" y="348"/>
                    <a:pt x="160" y="347"/>
                  </a:cubicBezTo>
                  <a:cubicBezTo>
                    <a:pt x="153" y="345"/>
                    <a:pt x="152" y="345"/>
                    <a:pt x="148" y="345"/>
                  </a:cubicBezTo>
                  <a:cubicBezTo>
                    <a:pt x="144" y="346"/>
                    <a:pt x="140" y="346"/>
                    <a:pt x="141" y="342"/>
                  </a:cubicBezTo>
                  <a:cubicBezTo>
                    <a:pt x="141" y="338"/>
                    <a:pt x="141" y="333"/>
                    <a:pt x="141" y="331"/>
                  </a:cubicBezTo>
                  <a:cubicBezTo>
                    <a:pt x="141" y="328"/>
                    <a:pt x="142" y="320"/>
                    <a:pt x="137" y="322"/>
                  </a:cubicBezTo>
                  <a:cubicBezTo>
                    <a:pt x="132" y="325"/>
                    <a:pt x="123" y="334"/>
                    <a:pt x="117" y="332"/>
                  </a:cubicBezTo>
                  <a:cubicBezTo>
                    <a:pt x="112" y="331"/>
                    <a:pt x="107" y="335"/>
                    <a:pt x="101" y="328"/>
                  </a:cubicBezTo>
                  <a:cubicBezTo>
                    <a:pt x="94" y="320"/>
                    <a:pt x="91" y="317"/>
                    <a:pt x="91" y="314"/>
                  </a:cubicBezTo>
                  <a:cubicBezTo>
                    <a:pt x="91" y="312"/>
                    <a:pt x="89" y="308"/>
                    <a:pt x="83" y="308"/>
                  </a:cubicBezTo>
                  <a:cubicBezTo>
                    <a:pt x="76" y="308"/>
                    <a:pt x="61" y="307"/>
                    <a:pt x="61" y="302"/>
                  </a:cubicBezTo>
                  <a:cubicBezTo>
                    <a:pt x="62" y="297"/>
                    <a:pt x="66" y="281"/>
                    <a:pt x="68" y="278"/>
                  </a:cubicBezTo>
                  <a:cubicBezTo>
                    <a:pt x="71" y="274"/>
                    <a:pt x="76" y="273"/>
                    <a:pt x="76" y="271"/>
                  </a:cubicBezTo>
                  <a:cubicBezTo>
                    <a:pt x="76" y="269"/>
                    <a:pt x="77" y="265"/>
                    <a:pt x="68" y="265"/>
                  </a:cubicBezTo>
                  <a:cubicBezTo>
                    <a:pt x="58" y="266"/>
                    <a:pt x="53" y="267"/>
                    <a:pt x="53" y="260"/>
                  </a:cubicBezTo>
                  <a:cubicBezTo>
                    <a:pt x="53" y="253"/>
                    <a:pt x="47" y="238"/>
                    <a:pt x="45" y="236"/>
                  </a:cubicBezTo>
                  <a:cubicBezTo>
                    <a:pt x="43" y="234"/>
                    <a:pt x="44" y="232"/>
                    <a:pt x="46" y="230"/>
                  </a:cubicBezTo>
                  <a:cubicBezTo>
                    <a:pt x="48" y="227"/>
                    <a:pt x="52" y="224"/>
                    <a:pt x="39" y="223"/>
                  </a:cubicBezTo>
                  <a:cubicBezTo>
                    <a:pt x="26" y="222"/>
                    <a:pt x="19" y="221"/>
                    <a:pt x="14" y="224"/>
                  </a:cubicBezTo>
                  <a:cubicBezTo>
                    <a:pt x="9" y="227"/>
                    <a:pt x="3" y="230"/>
                    <a:pt x="4" y="223"/>
                  </a:cubicBezTo>
                  <a:cubicBezTo>
                    <a:pt x="5" y="217"/>
                    <a:pt x="10" y="214"/>
                    <a:pt x="7" y="209"/>
                  </a:cubicBezTo>
                  <a:cubicBezTo>
                    <a:pt x="5" y="205"/>
                    <a:pt x="0" y="194"/>
                    <a:pt x="6" y="192"/>
                  </a:cubicBezTo>
                  <a:cubicBezTo>
                    <a:pt x="11" y="190"/>
                    <a:pt x="9" y="178"/>
                    <a:pt x="11" y="176"/>
                  </a:cubicBezTo>
                  <a:cubicBezTo>
                    <a:pt x="13" y="174"/>
                    <a:pt x="18" y="175"/>
                    <a:pt x="18" y="175"/>
                  </a:cubicBezTo>
                  <a:cubicBezTo>
                    <a:pt x="18" y="175"/>
                    <a:pt x="27" y="169"/>
                    <a:pt x="27" y="166"/>
                  </a:cubicBezTo>
                  <a:cubicBezTo>
                    <a:pt x="27" y="163"/>
                    <a:pt x="25" y="157"/>
                    <a:pt x="29" y="159"/>
                  </a:cubicBezTo>
                  <a:cubicBezTo>
                    <a:pt x="34" y="160"/>
                    <a:pt x="35" y="162"/>
                    <a:pt x="37" y="159"/>
                  </a:cubicBezTo>
                  <a:cubicBezTo>
                    <a:pt x="39" y="155"/>
                    <a:pt x="40" y="151"/>
                    <a:pt x="43" y="152"/>
                  </a:cubicBezTo>
                  <a:cubicBezTo>
                    <a:pt x="47" y="152"/>
                    <a:pt x="49" y="151"/>
                    <a:pt x="48" y="148"/>
                  </a:cubicBezTo>
                  <a:cubicBezTo>
                    <a:pt x="47" y="145"/>
                    <a:pt x="44" y="140"/>
                    <a:pt x="47" y="139"/>
                  </a:cubicBezTo>
                  <a:cubicBezTo>
                    <a:pt x="50" y="138"/>
                    <a:pt x="51" y="135"/>
                    <a:pt x="51" y="131"/>
                  </a:cubicBezTo>
                  <a:cubicBezTo>
                    <a:pt x="51" y="127"/>
                    <a:pt x="51" y="112"/>
                    <a:pt x="51" y="101"/>
                  </a:cubicBezTo>
                  <a:cubicBezTo>
                    <a:pt x="51" y="90"/>
                    <a:pt x="51" y="73"/>
                    <a:pt x="46" y="73"/>
                  </a:cubicBezTo>
                  <a:cubicBezTo>
                    <a:pt x="40" y="72"/>
                    <a:pt x="38" y="78"/>
                    <a:pt x="36" y="75"/>
                  </a:cubicBezTo>
                  <a:cubicBezTo>
                    <a:pt x="34" y="73"/>
                    <a:pt x="33" y="68"/>
                    <a:pt x="32" y="64"/>
                  </a:cubicBezTo>
                  <a:cubicBezTo>
                    <a:pt x="32" y="59"/>
                    <a:pt x="29" y="50"/>
                    <a:pt x="29" y="50"/>
                  </a:cubicBezTo>
                  <a:cubicBezTo>
                    <a:pt x="29" y="50"/>
                    <a:pt x="49" y="0"/>
                    <a:pt x="70" y="0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8"/>
            <p:cNvSpPr/>
            <p:nvPr/>
          </p:nvSpPr>
          <p:spPr bwMode="auto">
            <a:xfrm>
              <a:off x="3665547" y="3602050"/>
              <a:ext cx="646115" cy="531814"/>
            </a:xfrm>
            <a:custGeom>
              <a:avLst/>
              <a:gdLst>
                <a:gd name="T0" fmla="*/ 207 w 238"/>
                <a:gd name="T1" fmla="*/ 31 h 196"/>
                <a:gd name="T2" fmla="*/ 200 w 238"/>
                <a:gd name="T3" fmla="*/ 40 h 196"/>
                <a:gd name="T4" fmla="*/ 191 w 238"/>
                <a:gd name="T5" fmla="*/ 36 h 196"/>
                <a:gd name="T6" fmla="*/ 190 w 238"/>
                <a:gd name="T7" fmla="*/ 27 h 196"/>
                <a:gd name="T8" fmla="*/ 185 w 238"/>
                <a:gd name="T9" fmla="*/ 33 h 196"/>
                <a:gd name="T10" fmla="*/ 181 w 238"/>
                <a:gd name="T11" fmla="*/ 21 h 196"/>
                <a:gd name="T12" fmla="*/ 175 w 238"/>
                <a:gd name="T13" fmla="*/ 20 h 196"/>
                <a:gd name="T14" fmla="*/ 165 w 238"/>
                <a:gd name="T15" fmla="*/ 5 h 196"/>
                <a:gd name="T16" fmla="*/ 155 w 238"/>
                <a:gd name="T17" fmla="*/ 9 h 196"/>
                <a:gd name="T18" fmla="*/ 150 w 238"/>
                <a:gd name="T19" fmla="*/ 1 h 196"/>
                <a:gd name="T20" fmla="*/ 141 w 238"/>
                <a:gd name="T21" fmla="*/ 8 h 196"/>
                <a:gd name="T22" fmla="*/ 126 w 238"/>
                <a:gd name="T23" fmla="*/ 17 h 196"/>
                <a:gd name="T24" fmla="*/ 121 w 238"/>
                <a:gd name="T25" fmla="*/ 24 h 196"/>
                <a:gd name="T26" fmla="*/ 117 w 238"/>
                <a:gd name="T27" fmla="*/ 26 h 196"/>
                <a:gd name="T28" fmla="*/ 114 w 238"/>
                <a:gd name="T29" fmla="*/ 31 h 196"/>
                <a:gd name="T30" fmla="*/ 105 w 238"/>
                <a:gd name="T31" fmla="*/ 28 h 196"/>
                <a:gd name="T32" fmla="*/ 94 w 238"/>
                <a:gd name="T33" fmla="*/ 28 h 196"/>
                <a:gd name="T34" fmla="*/ 84 w 238"/>
                <a:gd name="T35" fmla="*/ 26 h 196"/>
                <a:gd name="T36" fmla="*/ 75 w 238"/>
                <a:gd name="T37" fmla="*/ 32 h 196"/>
                <a:gd name="T38" fmla="*/ 82 w 238"/>
                <a:gd name="T39" fmla="*/ 39 h 196"/>
                <a:gd name="T40" fmla="*/ 94 w 238"/>
                <a:gd name="T41" fmla="*/ 47 h 196"/>
                <a:gd name="T42" fmla="*/ 99 w 238"/>
                <a:gd name="T43" fmla="*/ 54 h 196"/>
                <a:gd name="T44" fmla="*/ 95 w 238"/>
                <a:gd name="T45" fmla="*/ 61 h 196"/>
                <a:gd name="T46" fmla="*/ 77 w 238"/>
                <a:gd name="T47" fmla="*/ 65 h 196"/>
                <a:gd name="T48" fmla="*/ 61 w 238"/>
                <a:gd name="T49" fmla="*/ 67 h 196"/>
                <a:gd name="T50" fmla="*/ 55 w 238"/>
                <a:gd name="T51" fmla="*/ 76 h 196"/>
                <a:gd name="T52" fmla="*/ 37 w 238"/>
                <a:gd name="T53" fmla="*/ 78 h 196"/>
                <a:gd name="T54" fmla="*/ 24 w 238"/>
                <a:gd name="T55" fmla="*/ 78 h 196"/>
                <a:gd name="T56" fmla="*/ 12 w 238"/>
                <a:gd name="T57" fmla="*/ 75 h 196"/>
                <a:gd name="T58" fmla="*/ 0 w 238"/>
                <a:gd name="T59" fmla="*/ 90 h 196"/>
                <a:gd name="T60" fmla="*/ 3 w 238"/>
                <a:gd name="T61" fmla="*/ 103 h 196"/>
                <a:gd name="T62" fmla="*/ 10 w 238"/>
                <a:gd name="T63" fmla="*/ 112 h 196"/>
                <a:gd name="T64" fmla="*/ 21 w 238"/>
                <a:gd name="T65" fmla="*/ 109 h 196"/>
                <a:gd name="T66" fmla="*/ 35 w 238"/>
                <a:gd name="T67" fmla="*/ 111 h 196"/>
                <a:gd name="T68" fmla="*/ 42 w 238"/>
                <a:gd name="T69" fmla="*/ 119 h 196"/>
                <a:gd name="T70" fmla="*/ 33 w 238"/>
                <a:gd name="T71" fmla="*/ 132 h 196"/>
                <a:gd name="T72" fmla="*/ 28 w 238"/>
                <a:gd name="T73" fmla="*/ 145 h 196"/>
                <a:gd name="T74" fmla="*/ 30 w 238"/>
                <a:gd name="T75" fmla="*/ 154 h 196"/>
                <a:gd name="T76" fmla="*/ 33 w 238"/>
                <a:gd name="T77" fmla="*/ 156 h 196"/>
                <a:gd name="T78" fmla="*/ 43 w 238"/>
                <a:gd name="T79" fmla="*/ 168 h 196"/>
                <a:gd name="T80" fmla="*/ 41 w 238"/>
                <a:gd name="T81" fmla="*/ 176 h 196"/>
                <a:gd name="T82" fmla="*/ 33 w 238"/>
                <a:gd name="T83" fmla="*/ 191 h 196"/>
                <a:gd name="T84" fmla="*/ 107 w 238"/>
                <a:gd name="T85" fmla="*/ 194 h 196"/>
                <a:gd name="T86" fmla="*/ 217 w 238"/>
                <a:gd name="T87" fmla="*/ 28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8" h="196">
                  <a:moveTo>
                    <a:pt x="217" y="28"/>
                  </a:moveTo>
                  <a:cubicBezTo>
                    <a:pt x="217" y="28"/>
                    <a:pt x="212" y="28"/>
                    <a:pt x="207" y="31"/>
                  </a:cubicBezTo>
                  <a:cubicBezTo>
                    <a:pt x="205" y="33"/>
                    <a:pt x="205" y="39"/>
                    <a:pt x="203" y="40"/>
                  </a:cubicBezTo>
                  <a:cubicBezTo>
                    <a:pt x="202" y="40"/>
                    <a:pt x="201" y="40"/>
                    <a:pt x="200" y="40"/>
                  </a:cubicBezTo>
                  <a:cubicBezTo>
                    <a:pt x="198" y="40"/>
                    <a:pt x="194" y="38"/>
                    <a:pt x="193" y="38"/>
                  </a:cubicBezTo>
                  <a:cubicBezTo>
                    <a:pt x="190" y="37"/>
                    <a:pt x="191" y="38"/>
                    <a:pt x="191" y="36"/>
                  </a:cubicBezTo>
                  <a:cubicBezTo>
                    <a:pt x="191" y="35"/>
                    <a:pt x="191" y="32"/>
                    <a:pt x="191" y="30"/>
                  </a:cubicBezTo>
                  <a:cubicBezTo>
                    <a:pt x="191" y="28"/>
                    <a:pt x="190" y="28"/>
                    <a:pt x="190" y="27"/>
                  </a:cubicBezTo>
                  <a:cubicBezTo>
                    <a:pt x="189" y="27"/>
                    <a:pt x="188" y="31"/>
                    <a:pt x="186" y="33"/>
                  </a:cubicBezTo>
                  <a:cubicBezTo>
                    <a:pt x="186" y="33"/>
                    <a:pt x="185" y="33"/>
                    <a:pt x="185" y="33"/>
                  </a:cubicBezTo>
                  <a:cubicBezTo>
                    <a:pt x="183" y="33"/>
                    <a:pt x="185" y="22"/>
                    <a:pt x="184" y="21"/>
                  </a:cubicBezTo>
                  <a:cubicBezTo>
                    <a:pt x="183" y="21"/>
                    <a:pt x="182" y="21"/>
                    <a:pt x="181" y="21"/>
                  </a:cubicBezTo>
                  <a:cubicBezTo>
                    <a:pt x="181" y="21"/>
                    <a:pt x="179" y="24"/>
                    <a:pt x="179" y="22"/>
                  </a:cubicBezTo>
                  <a:cubicBezTo>
                    <a:pt x="179" y="22"/>
                    <a:pt x="175" y="21"/>
                    <a:pt x="175" y="20"/>
                  </a:cubicBezTo>
                  <a:cubicBezTo>
                    <a:pt x="175" y="17"/>
                    <a:pt x="175" y="8"/>
                    <a:pt x="172" y="6"/>
                  </a:cubicBezTo>
                  <a:cubicBezTo>
                    <a:pt x="171" y="5"/>
                    <a:pt x="167" y="6"/>
                    <a:pt x="165" y="5"/>
                  </a:cubicBezTo>
                  <a:cubicBezTo>
                    <a:pt x="163" y="5"/>
                    <a:pt x="161" y="5"/>
                    <a:pt x="160" y="6"/>
                  </a:cubicBezTo>
                  <a:cubicBezTo>
                    <a:pt x="159" y="7"/>
                    <a:pt x="156" y="11"/>
                    <a:pt x="155" y="9"/>
                  </a:cubicBezTo>
                  <a:cubicBezTo>
                    <a:pt x="154" y="8"/>
                    <a:pt x="155" y="2"/>
                    <a:pt x="154" y="1"/>
                  </a:cubicBezTo>
                  <a:cubicBezTo>
                    <a:pt x="153" y="0"/>
                    <a:pt x="151" y="2"/>
                    <a:pt x="150" y="1"/>
                  </a:cubicBezTo>
                  <a:cubicBezTo>
                    <a:pt x="147" y="0"/>
                    <a:pt x="141" y="0"/>
                    <a:pt x="141" y="1"/>
                  </a:cubicBezTo>
                  <a:cubicBezTo>
                    <a:pt x="139" y="4"/>
                    <a:pt x="140" y="6"/>
                    <a:pt x="141" y="8"/>
                  </a:cubicBezTo>
                  <a:cubicBezTo>
                    <a:pt x="143" y="11"/>
                    <a:pt x="141" y="13"/>
                    <a:pt x="138" y="15"/>
                  </a:cubicBezTo>
                  <a:cubicBezTo>
                    <a:pt x="134" y="17"/>
                    <a:pt x="127" y="15"/>
                    <a:pt x="126" y="17"/>
                  </a:cubicBezTo>
                  <a:cubicBezTo>
                    <a:pt x="126" y="18"/>
                    <a:pt x="127" y="19"/>
                    <a:pt x="123" y="19"/>
                  </a:cubicBezTo>
                  <a:cubicBezTo>
                    <a:pt x="119" y="19"/>
                    <a:pt x="120" y="22"/>
                    <a:pt x="121" y="24"/>
                  </a:cubicBezTo>
                  <a:cubicBezTo>
                    <a:pt x="121" y="24"/>
                    <a:pt x="119" y="25"/>
                    <a:pt x="119" y="25"/>
                  </a:cubicBezTo>
                  <a:cubicBezTo>
                    <a:pt x="118" y="25"/>
                    <a:pt x="117" y="25"/>
                    <a:pt x="117" y="26"/>
                  </a:cubicBezTo>
                  <a:cubicBezTo>
                    <a:pt x="116" y="27"/>
                    <a:pt x="117" y="28"/>
                    <a:pt x="116" y="29"/>
                  </a:cubicBezTo>
                  <a:cubicBezTo>
                    <a:pt x="115" y="31"/>
                    <a:pt x="114" y="31"/>
                    <a:pt x="114" y="31"/>
                  </a:cubicBezTo>
                  <a:cubicBezTo>
                    <a:pt x="114" y="31"/>
                    <a:pt x="110" y="28"/>
                    <a:pt x="110" y="27"/>
                  </a:cubicBezTo>
                  <a:cubicBezTo>
                    <a:pt x="109" y="25"/>
                    <a:pt x="106" y="26"/>
                    <a:pt x="105" y="28"/>
                  </a:cubicBezTo>
                  <a:cubicBezTo>
                    <a:pt x="105" y="28"/>
                    <a:pt x="104" y="32"/>
                    <a:pt x="101" y="33"/>
                  </a:cubicBezTo>
                  <a:cubicBezTo>
                    <a:pt x="99" y="34"/>
                    <a:pt x="96" y="28"/>
                    <a:pt x="94" y="28"/>
                  </a:cubicBezTo>
                  <a:cubicBezTo>
                    <a:pt x="90" y="26"/>
                    <a:pt x="89" y="22"/>
                    <a:pt x="86" y="23"/>
                  </a:cubicBezTo>
                  <a:cubicBezTo>
                    <a:pt x="85" y="23"/>
                    <a:pt x="85" y="26"/>
                    <a:pt x="84" y="26"/>
                  </a:cubicBezTo>
                  <a:cubicBezTo>
                    <a:pt x="82" y="27"/>
                    <a:pt x="79" y="26"/>
                    <a:pt x="78" y="27"/>
                  </a:cubicBezTo>
                  <a:cubicBezTo>
                    <a:pt x="75" y="29"/>
                    <a:pt x="73" y="30"/>
                    <a:pt x="75" y="32"/>
                  </a:cubicBezTo>
                  <a:cubicBezTo>
                    <a:pt x="75" y="34"/>
                    <a:pt x="75" y="38"/>
                    <a:pt x="77" y="40"/>
                  </a:cubicBezTo>
                  <a:cubicBezTo>
                    <a:pt x="78" y="41"/>
                    <a:pt x="81" y="38"/>
                    <a:pt x="82" y="39"/>
                  </a:cubicBezTo>
                  <a:cubicBezTo>
                    <a:pt x="83" y="42"/>
                    <a:pt x="83" y="47"/>
                    <a:pt x="86" y="47"/>
                  </a:cubicBezTo>
                  <a:cubicBezTo>
                    <a:pt x="88" y="48"/>
                    <a:pt x="92" y="47"/>
                    <a:pt x="94" y="47"/>
                  </a:cubicBezTo>
                  <a:cubicBezTo>
                    <a:pt x="96" y="48"/>
                    <a:pt x="98" y="50"/>
                    <a:pt x="99" y="51"/>
                  </a:cubicBezTo>
                  <a:cubicBezTo>
                    <a:pt x="100" y="52"/>
                    <a:pt x="99" y="54"/>
                    <a:pt x="99" y="54"/>
                  </a:cubicBezTo>
                  <a:cubicBezTo>
                    <a:pt x="99" y="57"/>
                    <a:pt x="99" y="58"/>
                    <a:pt x="98" y="59"/>
                  </a:cubicBezTo>
                  <a:cubicBezTo>
                    <a:pt x="98" y="60"/>
                    <a:pt x="97" y="61"/>
                    <a:pt x="95" y="61"/>
                  </a:cubicBezTo>
                  <a:cubicBezTo>
                    <a:pt x="89" y="62"/>
                    <a:pt x="89" y="60"/>
                    <a:pt x="86" y="63"/>
                  </a:cubicBezTo>
                  <a:cubicBezTo>
                    <a:pt x="83" y="65"/>
                    <a:pt x="80" y="65"/>
                    <a:pt x="77" y="65"/>
                  </a:cubicBezTo>
                  <a:cubicBezTo>
                    <a:pt x="75" y="65"/>
                    <a:pt x="66" y="62"/>
                    <a:pt x="64" y="62"/>
                  </a:cubicBezTo>
                  <a:cubicBezTo>
                    <a:pt x="62" y="63"/>
                    <a:pt x="62" y="62"/>
                    <a:pt x="61" y="67"/>
                  </a:cubicBezTo>
                  <a:cubicBezTo>
                    <a:pt x="61" y="69"/>
                    <a:pt x="61" y="74"/>
                    <a:pt x="60" y="76"/>
                  </a:cubicBezTo>
                  <a:cubicBezTo>
                    <a:pt x="59" y="77"/>
                    <a:pt x="56" y="75"/>
                    <a:pt x="55" y="76"/>
                  </a:cubicBezTo>
                  <a:cubicBezTo>
                    <a:pt x="52" y="78"/>
                    <a:pt x="45" y="80"/>
                    <a:pt x="43" y="80"/>
                  </a:cubicBezTo>
                  <a:cubicBezTo>
                    <a:pt x="40" y="80"/>
                    <a:pt x="39" y="79"/>
                    <a:pt x="37" y="78"/>
                  </a:cubicBezTo>
                  <a:cubicBezTo>
                    <a:pt x="36" y="77"/>
                    <a:pt x="32" y="74"/>
                    <a:pt x="29" y="74"/>
                  </a:cubicBezTo>
                  <a:cubicBezTo>
                    <a:pt x="27" y="74"/>
                    <a:pt x="25" y="77"/>
                    <a:pt x="24" y="78"/>
                  </a:cubicBezTo>
                  <a:cubicBezTo>
                    <a:pt x="22" y="81"/>
                    <a:pt x="21" y="82"/>
                    <a:pt x="21" y="82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6" y="93"/>
                    <a:pt x="5" y="95"/>
                  </a:cubicBezTo>
                  <a:cubicBezTo>
                    <a:pt x="4" y="98"/>
                    <a:pt x="2" y="101"/>
                    <a:pt x="3" y="103"/>
                  </a:cubicBezTo>
                  <a:cubicBezTo>
                    <a:pt x="5" y="106"/>
                    <a:pt x="5" y="107"/>
                    <a:pt x="4" y="108"/>
                  </a:cubicBezTo>
                  <a:cubicBezTo>
                    <a:pt x="4" y="110"/>
                    <a:pt x="8" y="111"/>
                    <a:pt x="10" y="112"/>
                  </a:cubicBezTo>
                  <a:cubicBezTo>
                    <a:pt x="12" y="113"/>
                    <a:pt x="14" y="113"/>
                    <a:pt x="15" y="112"/>
                  </a:cubicBezTo>
                  <a:cubicBezTo>
                    <a:pt x="17" y="110"/>
                    <a:pt x="17" y="108"/>
                    <a:pt x="21" y="109"/>
                  </a:cubicBezTo>
                  <a:cubicBezTo>
                    <a:pt x="25" y="109"/>
                    <a:pt x="27" y="108"/>
                    <a:pt x="27" y="108"/>
                  </a:cubicBezTo>
                  <a:cubicBezTo>
                    <a:pt x="27" y="108"/>
                    <a:pt x="33" y="107"/>
                    <a:pt x="35" y="111"/>
                  </a:cubicBezTo>
                  <a:cubicBezTo>
                    <a:pt x="37" y="113"/>
                    <a:pt x="38" y="114"/>
                    <a:pt x="39" y="116"/>
                  </a:cubicBezTo>
                  <a:cubicBezTo>
                    <a:pt x="39" y="117"/>
                    <a:pt x="42" y="118"/>
                    <a:pt x="42" y="119"/>
                  </a:cubicBezTo>
                  <a:cubicBezTo>
                    <a:pt x="42" y="120"/>
                    <a:pt x="37" y="121"/>
                    <a:pt x="36" y="123"/>
                  </a:cubicBezTo>
                  <a:cubicBezTo>
                    <a:pt x="34" y="125"/>
                    <a:pt x="34" y="129"/>
                    <a:pt x="33" y="132"/>
                  </a:cubicBezTo>
                  <a:cubicBezTo>
                    <a:pt x="31" y="135"/>
                    <a:pt x="30" y="140"/>
                    <a:pt x="30" y="142"/>
                  </a:cubicBezTo>
                  <a:cubicBezTo>
                    <a:pt x="30" y="143"/>
                    <a:pt x="29" y="144"/>
                    <a:pt x="28" y="145"/>
                  </a:cubicBezTo>
                  <a:cubicBezTo>
                    <a:pt x="27" y="146"/>
                    <a:pt x="26" y="147"/>
                    <a:pt x="26" y="148"/>
                  </a:cubicBezTo>
                  <a:cubicBezTo>
                    <a:pt x="26" y="150"/>
                    <a:pt x="27" y="153"/>
                    <a:pt x="30" y="154"/>
                  </a:cubicBezTo>
                  <a:cubicBezTo>
                    <a:pt x="30" y="154"/>
                    <a:pt x="30" y="155"/>
                    <a:pt x="31" y="156"/>
                  </a:cubicBezTo>
                  <a:cubicBezTo>
                    <a:pt x="31" y="156"/>
                    <a:pt x="32" y="156"/>
                    <a:pt x="33" y="156"/>
                  </a:cubicBezTo>
                  <a:cubicBezTo>
                    <a:pt x="35" y="158"/>
                    <a:pt x="36" y="162"/>
                    <a:pt x="38" y="164"/>
                  </a:cubicBezTo>
                  <a:cubicBezTo>
                    <a:pt x="42" y="167"/>
                    <a:pt x="44" y="166"/>
                    <a:pt x="43" y="168"/>
                  </a:cubicBezTo>
                  <a:cubicBezTo>
                    <a:pt x="42" y="169"/>
                    <a:pt x="34" y="172"/>
                    <a:pt x="33" y="174"/>
                  </a:cubicBezTo>
                  <a:cubicBezTo>
                    <a:pt x="32" y="176"/>
                    <a:pt x="40" y="174"/>
                    <a:pt x="41" y="176"/>
                  </a:cubicBezTo>
                  <a:cubicBezTo>
                    <a:pt x="41" y="178"/>
                    <a:pt x="35" y="184"/>
                    <a:pt x="35" y="184"/>
                  </a:cubicBezTo>
                  <a:cubicBezTo>
                    <a:pt x="35" y="186"/>
                    <a:pt x="33" y="191"/>
                    <a:pt x="33" y="191"/>
                  </a:cubicBezTo>
                  <a:cubicBezTo>
                    <a:pt x="57" y="193"/>
                    <a:pt x="57" y="193"/>
                    <a:pt x="57" y="193"/>
                  </a:cubicBezTo>
                  <a:cubicBezTo>
                    <a:pt x="57" y="193"/>
                    <a:pt x="97" y="196"/>
                    <a:pt x="107" y="194"/>
                  </a:cubicBezTo>
                  <a:cubicBezTo>
                    <a:pt x="117" y="193"/>
                    <a:pt x="236" y="165"/>
                    <a:pt x="237" y="139"/>
                  </a:cubicBezTo>
                  <a:cubicBezTo>
                    <a:pt x="238" y="113"/>
                    <a:pt x="231" y="32"/>
                    <a:pt x="217" y="28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9"/>
            <p:cNvSpPr/>
            <p:nvPr/>
          </p:nvSpPr>
          <p:spPr bwMode="auto">
            <a:xfrm>
              <a:off x="3749685" y="3851289"/>
              <a:ext cx="825503" cy="660402"/>
            </a:xfrm>
            <a:custGeom>
              <a:avLst/>
              <a:gdLst>
                <a:gd name="T0" fmla="*/ 300 w 304"/>
                <a:gd name="T1" fmla="*/ 122 h 244"/>
                <a:gd name="T2" fmla="*/ 194 w 304"/>
                <a:gd name="T3" fmla="*/ 30 h 244"/>
                <a:gd name="T4" fmla="*/ 183 w 304"/>
                <a:gd name="T5" fmla="*/ 51 h 244"/>
                <a:gd name="T6" fmla="*/ 175 w 304"/>
                <a:gd name="T7" fmla="*/ 47 h 244"/>
                <a:gd name="T8" fmla="*/ 170 w 304"/>
                <a:gd name="T9" fmla="*/ 53 h 244"/>
                <a:gd name="T10" fmla="*/ 176 w 304"/>
                <a:gd name="T11" fmla="*/ 59 h 244"/>
                <a:gd name="T12" fmla="*/ 161 w 304"/>
                <a:gd name="T13" fmla="*/ 56 h 244"/>
                <a:gd name="T14" fmla="*/ 159 w 304"/>
                <a:gd name="T15" fmla="*/ 68 h 244"/>
                <a:gd name="T16" fmla="*/ 148 w 304"/>
                <a:gd name="T17" fmla="*/ 61 h 244"/>
                <a:gd name="T18" fmla="*/ 131 w 304"/>
                <a:gd name="T19" fmla="*/ 76 h 244"/>
                <a:gd name="T20" fmla="*/ 124 w 304"/>
                <a:gd name="T21" fmla="*/ 75 h 244"/>
                <a:gd name="T22" fmla="*/ 120 w 304"/>
                <a:gd name="T23" fmla="*/ 71 h 244"/>
                <a:gd name="T24" fmla="*/ 111 w 304"/>
                <a:gd name="T25" fmla="*/ 67 h 244"/>
                <a:gd name="T26" fmla="*/ 103 w 304"/>
                <a:gd name="T27" fmla="*/ 58 h 244"/>
                <a:gd name="T28" fmla="*/ 95 w 304"/>
                <a:gd name="T29" fmla="*/ 66 h 244"/>
                <a:gd name="T30" fmla="*/ 85 w 304"/>
                <a:gd name="T31" fmla="*/ 77 h 244"/>
                <a:gd name="T32" fmla="*/ 68 w 304"/>
                <a:gd name="T33" fmla="*/ 86 h 244"/>
                <a:gd name="T34" fmla="*/ 56 w 304"/>
                <a:gd name="T35" fmla="*/ 96 h 244"/>
                <a:gd name="T36" fmla="*/ 39 w 304"/>
                <a:gd name="T37" fmla="*/ 89 h 244"/>
                <a:gd name="T38" fmla="*/ 24 w 304"/>
                <a:gd name="T39" fmla="*/ 90 h 244"/>
                <a:gd name="T40" fmla="*/ 12 w 304"/>
                <a:gd name="T41" fmla="*/ 97 h 244"/>
                <a:gd name="T42" fmla="*/ 1 w 304"/>
                <a:gd name="T43" fmla="*/ 99 h 244"/>
                <a:gd name="T44" fmla="*/ 10 w 304"/>
                <a:gd name="T45" fmla="*/ 111 h 244"/>
                <a:gd name="T46" fmla="*/ 16 w 304"/>
                <a:gd name="T47" fmla="*/ 108 h 244"/>
                <a:gd name="T48" fmla="*/ 20 w 304"/>
                <a:gd name="T49" fmla="*/ 111 h 244"/>
                <a:gd name="T50" fmla="*/ 28 w 304"/>
                <a:gd name="T51" fmla="*/ 110 h 244"/>
                <a:gd name="T52" fmla="*/ 30 w 304"/>
                <a:gd name="T53" fmla="*/ 121 h 244"/>
                <a:gd name="T54" fmla="*/ 39 w 304"/>
                <a:gd name="T55" fmla="*/ 125 h 244"/>
                <a:gd name="T56" fmla="*/ 56 w 304"/>
                <a:gd name="T57" fmla="*/ 122 h 244"/>
                <a:gd name="T58" fmla="*/ 67 w 304"/>
                <a:gd name="T59" fmla="*/ 133 h 244"/>
                <a:gd name="T60" fmla="*/ 57 w 304"/>
                <a:gd name="T61" fmla="*/ 146 h 244"/>
                <a:gd name="T62" fmla="*/ 41 w 304"/>
                <a:gd name="T63" fmla="*/ 159 h 244"/>
                <a:gd name="T64" fmla="*/ 80 w 304"/>
                <a:gd name="T65" fmla="*/ 170 h 244"/>
                <a:gd name="T66" fmla="*/ 80 w 304"/>
                <a:gd name="T67" fmla="*/ 201 h 244"/>
                <a:gd name="T68" fmla="*/ 108 w 304"/>
                <a:gd name="T69" fmla="*/ 218 h 244"/>
                <a:gd name="T70" fmla="*/ 137 w 304"/>
                <a:gd name="T71" fmla="*/ 226 h 244"/>
                <a:gd name="T72" fmla="*/ 140 w 304"/>
                <a:gd name="T73" fmla="*/ 223 h 244"/>
                <a:gd name="T74" fmla="*/ 146 w 304"/>
                <a:gd name="T75" fmla="*/ 223 h 244"/>
                <a:gd name="T76" fmla="*/ 154 w 304"/>
                <a:gd name="T77" fmla="*/ 220 h 244"/>
                <a:gd name="T78" fmla="*/ 155 w 304"/>
                <a:gd name="T79" fmla="*/ 211 h 244"/>
                <a:gd name="T80" fmla="*/ 160 w 304"/>
                <a:gd name="T81" fmla="*/ 213 h 244"/>
                <a:gd name="T82" fmla="*/ 167 w 304"/>
                <a:gd name="T83" fmla="*/ 213 h 244"/>
                <a:gd name="T84" fmla="*/ 179 w 304"/>
                <a:gd name="T85" fmla="*/ 222 h 244"/>
                <a:gd name="T86" fmla="*/ 179 w 304"/>
                <a:gd name="T87" fmla="*/ 229 h 244"/>
                <a:gd name="T88" fmla="*/ 194 w 304"/>
                <a:gd name="T89" fmla="*/ 219 h 244"/>
                <a:gd name="T90" fmla="*/ 197 w 304"/>
                <a:gd name="T91" fmla="*/ 214 h 244"/>
                <a:gd name="T92" fmla="*/ 198 w 304"/>
                <a:gd name="T93" fmla="*/ 220 h 244"/>
                <a:gd name="T94" fmla="*/ 202 w 304"/>
                <a:gd name="T95" fmla="*/ 224 h 244"/>
                <a:gd name="T96" fmla="*/ 211 w 304"/>
                <a:gd name="T97" fmla="*/ 228 h 244"/>
                <a:gd name="T98" fmla="*/ 203 w 304"/>
                <a:gd name="T99" fmla="*/ 241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4" h="244">
                  <a:moveTo>
                    <a:pt x="204" y="244"/>
                  </a:moveTo>
                  <a:cubicBezTo>
                    <a:pt x="216" y="233"/>
                    <a:pt x="297" y="154"/>
                    <a:pt x="300" y="122"/>
                  </a:cubicBezTo>
                  <a:cubicBezTo>
                    <a:pt x="304" y="91"/>
                    <a:pt x="276" y="34"/>
                    <a:pt x="272" y="17"/>
                  </a:cubicBezTo>
                  <a:cubicBezTo>
                    <a:pt x="267" y="0"/>
                    <a:pt x="194" y="30"/>
                    <a:pt x="194" y="30"/>
                  </a:cubicBezTo>
                  <a:cubicBezTo>
                    <a:pt x="194" y="30"/>
                    <a:pt x="189" y="38"/>
                    <a:pt x="187" y="43"/>
                  </a:cubicBezTo>
                  <a:cubicBezTo>
                    <a:pt x="187" y="45"/>
                    <a:pt x="185" y="51"/>
                    <a:pt x="183" y="51"/>
                  </a:cubicBezTo>
                  <a:cubicBezTo>
                    <a:pt x="181" y="51"/>
                    <a:pt x="179" y="47"/>
                    <a:pt x="177" y="47"/>
                  </a:cubicBezTo>
                  <a:cubicBezTo>
                    <a:pt x="177" y="47"/>
                    <a:pt x="176" y="47"/>
                    <a:pt x="175" y="47"/>
                  </a:cubicBezTo>
                  <a:cubicBezTo>
                    <a:pt x="174" y="47"/>
                    <a:pt x="174" y="47"/>
                    <a:pt x="173" y="48"/>
                  </a:cubicBezTo>
                  <a:cubicBezTo>
                    <a:pt x="170" y="48"/>
                    <a:pt x="169" y="52"/>
                    <a:pt x="170" y="53"/>
                  </a:cubicBezTo>
                  <a:cubicBezTo>
                    <a:pt x="172" y="53"/>
                    <a:pt x="175" y="55"/>
                    <a:pt x="175" y="57"/>
                  </a:cubicBezTo>
                  <a:cubicBezTo>
                    <a:pt x="175" y="57"/>
                    <a:pt x="176" y="58"/>
                    <a:pt x="176" y="59"/>
                  </a:cubicBezTo>
                  <a:cubicBezTo>
                    <a:pt x="176" y="61"/>
                    <a:pt x="171" y="60"/>
                    <a:pt x="166" y="59"/>
                  </a:cubicBezTo>
                  <a:cubicBezTo>
                    <a:pt x="165" y="59"/>
                    <a:pt x="162" y="56"/>
                    <a:pt x="161" y="56"/>
                  </a:cubicBezTo>
                  <a:cubicBezTo>
                    <a:pt x="159" y="58"/>
                    <a:pt x="159" y="61"/>
                    <a:pt x="158" y="64"/>
                  </a:cubicBezTo>
                  <a:cubicBezTo>
                    <a:pt x="158" y="65"/>
                    <a:pt x="159" y="67"/>
                    <a:pt x="159" y="68"/>
                  </a:cubicBezTo>
                  <a:cubicBezTo>
                    <a:pt x="159" y="68"/>
                    <a:pt x="153" y="66"/>
                    <a:pt x="152" y="65"/>
                  </a:cubicBezTo>
                  <a:cubicBezTo>
                    <a:pt x="151" y="63"/>
                    <a:pt x="150" y="62"/>
                    <a:pt x="148" y="61"/>
                  </a:cubicBezTo>
                  <a:cubicBezTo>
                    <a:pt x="145" y="60"/>
                    <a:pt x="141" y="65"/>
                    <a:pt x="140" y="70"/>
                  </a:cubicBezTo>
                  <a:cubicBezTo>
                    <a:pt x="140" y="75"/>
                    <a:pt x="134" y="75"/>
                    <a:pt x="131" y="76"/>
                  </a:cubicBezTo>
                  <a:cubicBezTo>
                    <a:pt x="129" y="77"/>
                    <a:pt x="128" y="78"/>
                    <a:pt x="127" y="78"/>
                  </a:cubicBezTo>
                  <a:cubicBezTo>
                    <a:pt x="126" y="78"/>
                    <a:pt x="124" y="76"/>
                    <a:pt x="124" y="75"/>
                  </a:cubicBezTo>
                  <a:cubicBezTo>
                    <a:pt x="123" y="74"/>
                    <a:pt x="122" y="74"/>
                    <a:pt x="122" y="73"/>
                  </a:cubicBezTo>
                  <a:cubicBezTo>
                    <a:pt x="121" y="72"/>
                    <a:pt x="121" y="71"/>
                    <a:pt x="120" y="71"/>
                  </a:cubicBezTo>
                  <a:cubicBezTo>
                    <a:pt x="119" y="71"/>
                    <a:pt x="116" y="74"/>
                    <a:pt x="115" y="74"/>
                  </a:cubicBezTo>
                  <a:cubicBezTo>
                    <a:pt x="113" y="74"/>
                    <a:pt x="111" y="67"/>
                    <a:pt x="111" y="67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3" y="58"/>
                    <a:pt x="103" y="58"/>
                    <a:pt x="103" y="58"/>
                  </a:cubicBezTo>
                  <a:cubicBezTo>
                    <a:pt x="96" y="60"/>
                    <a:pt x="96" y="60"/>
                    <a:pt x="96" y="60"/>
                  </a:cubicBezTo>
                  <a:cubicBezTo>
                    <a:pt x="95" y="66"/>
                    <a:pt x="95" y="66"/>
                    <a:pt x="95" y="66"/>
                  </a:cubicBezTo>
                  <a:cubicBezTo>
                    <a:pt x="95" y="66"/>
                    <a:pt x="95" y="71"/>
                    <a:pt x="94" y="72"/>
                  </a:cubicBezTo>
                  <a:cubicBezTo>
                    <a:pt x="93" y="74"/>
                    <a:pt x="90" y="77"/>
                    <a:pt x="85" y="77"/>
                  </a:cubicBezTo>
                  <a:cubicBezTo>
                    <a:pt x="81" y="77"/>
                    <a:pt x="81" y="78"/>
                    <a:pt x="79" y="80"/>
                  </a:cubicBezTo>
                  <a:cubicBezTo>
                    <a:pt x="78" y="81"/>
                    <a:pt x="72" y="86"/>
                    <a:pt x="68" y="86"/>
                  </a:cubicBezTo>
                  <a:cubicBezTo>
                    <a:pt x="65" y="87"/>
                    <a:pt x="64" y="90"/>
                    <a:pt x="62" y="95"/>
                  </a:cubicBezTo>
                  <a:cubicBezTo>
                    <a:pt x="60" y="100"/>
                    <a:pt x="56" y="96"/>
                    <a:pt x="56" y="96"/>
                  </a:cubicBezTo>
                  <a:cubicBezTo>
                    <a:pt x="56" y="96"/>
                    <a:pt x="55" y="95"/>
                    <a:pt x="51" y="95"/>
                  </a:cubicBezTo>
                  <a:cubicBezTo>
                    <a:pt x="47" y="95"/>
                    <a:pt x="44" y="92"/>
                    <a:pt x="39" y="89"/>
                  </a:cubicBezTo>
                  <a:cubicBezTo>
                    <a:pt x="34" y="86"/>
                    <a:pt x="33" y="86"/>
                    <a:pt x="29" y="86"/>
                  </a:cubicBezTo>
                  <a:cubicBezTo>
                    <a:pt x="25" y="86"/>
                    <a:pt x="25" y="87"/>
                    <a:pt x="24" y="90"/>
                  </a:cubicBezTo>
                  <a:cubicBezTo>
                    <a:pt x="24" y="92"/>
                    <a:pt x="23" y="92"/>
                    <a:pt x="20" y="92"/>
                  </a:cubicBezTo>
                  <a:cubicBezTo>
                    <a:pt x="17" y="92"/>
                    <a:pt x="15" y="96"/>
                    <a:pt x="12" y="97"/>
                  </a:cubicBezTo>
                  <a:cubicBezTo>
                    <a:pt x="8" y="99"/>
                    <a:pt x="7" y="97"/>
                    <a:pt x="5" y="95"/>
                  </a:cubicBezTo>
                  <a:cubicBezTo>
                    <a:pt x="2" y="94"/>
                    <a:pt x="2" y="96"/>
                    <a:pt x="1" y="99"/>
                  </a:cubicBezTo>
                  <a:cubicBezTo>
                    <a:pt x="0" y="101"/>
                    <a:pt x="2" y="104"/>
                    <a:pt x="5" y="108"/>
                  </a:cubicBezTo>
                  <a:cubicBezTo>
                    <a:pt x="6" y="110"/>
                    <a:pt x="8" y="111"/>
                    <a:pt x="10" y="111"/>
                  </a:cubicBezTo>
                  <a:cubicBezTo>
                    <a:pt x="11" y="111"/>
                    <a:pt x="10" y="108"/>
                    <a:pt x="11" y="107"/>
                  </a:cubicBezTo>
                  <a:cubicBezTo>
                    <a:pt x="13" y="106"/>
                    <a:pt x="15" y="108"/>
                    <a:pt x="16" y="108"/>
                  </a:cubicBezTo>
                  <a:cubicBezTo>
                    <a:pt x="17" y="108"/>
                    <a:pt x="17" y="110"/>
                    <a:pt x="18" y="110"/>
                  </a:cubicBezTo>
                  <a:cubicBezTo>
                    <a:pt x="18" y="111"/>
                    <a:pt x="19" y="111"/>
                    <a:pt x="20" y="111"/>
                  </a:cubicBezTo>
                  <a:cubicBezTo>
                    <a:pt x="21" y="111"/>
                    <a:pt x="21" y="107"/>
                    <a:pt x="22" y="107"/>
                  </a:cubicBezTo>
                  <a:cubicBezTo>
                    <a:pt x="24" y="107"/>
                    <a:pt x="28" y="109"/>
                    <a:pt x="28" y="110"/>
                  </a:cubicBezTo>
                  <a:cubicBezTo>
                    <a:pt x="29" y="112"/>
                    <a:pt x="30" y="115"/>
                    <a:pt x="30" y="117"/>
                  </a:cubicBezTo>
                  <a:cubicBezTo>
                    <a:pt x="30" y="119"/>
                    <a:pt x="29" y="120"/>
                    <a:pt x="30" y="121"/>
                  </a:cubicBezTo>
                  <a:cubicBezTo>
                    <a:pt x="31" y="121"/>
                    <a:pt x="32" y="122"/>
                    <a:pt x="33" y="122"/>
                  </a:cubicBezTo>
                  <a:cubicBezTo>
                    <a:pt x="34" y="123"/>
                    <a:pt x="36" y="124"/>
                    <a:pt x="39" y="125"/>
                  </a:cubicBezTo>
                  <a:cubicBezTo>
                    <a:pt x="41" y="125"/>
                    <a:pt x="42" y="122"/>
                    <a:pt x="44" y="122"/>
                  </a:cubicBezTo>
                  <a:cubicBezTo>
                    <a:pt x="50" y="123"/>
                    <a:pt x="55" y="124"/>
                    <a:pt x="56" y="122"/>
                  </a:cubicBezTo>
                  <a:cubicBezTo>
                    <a:pt x="58" y="120"/>
                    <a:pt x="61" y="120"/>
                    <a:pt x="64" y="122"/>
                  </a:cubicBezTo>
                  <a:cubicBezTo>
                    <a:pt x="65" y="124"/>
                    <a:pt x="67" y="129"/>
                    <a:pt x="67" y="133"/>
                  </a:cubicBezTo>
                  <a:cubicBezTo>
                    <a:pt x="66" y="137"/>
                    <a:pt x="65" y="142"/>
                    <a:pt x="64" y="144"/>
                  </a:cubicBezTo>
                  <a:cubicBezTo>
                    <a:pt x="62" y="149"/>
                    <a:pt x="59" y="146"/>
                    <a:pt x="57" y="146"/>
                  </a:cubicBezTo>
                  <a:cubicBezTo>
                    <a:pt x="54" y="146"/>
                    <a:pt x="50" y="149"/>
                    <a:pt x="50" y="149"/>
                  </a:cubicBezTo>
                  <a:cubicBezTo>
                    <a:pt x="50" y="149"/>
                    <a:pt x="43" y="156"/>
                    <a:pt x="41" y="159"/>
                  </a:cubicBezTo>
                  <a:cubicBezTo>
                    <a:pt x="41" y="159"/>
                    <a:pt x="51" y="167"/>
                    <a:pt x="54" y="168"/>
                  </a:cubicBezTo>
                  <a:cubicBezTo>
                    <a:pt x="57" y="170"/>
                    <a:pt x="72" y="170"/>
                    <a:pt x="80" y="170"/>
                  </a:cubicBezTo>
                  <a:cubicBezTo>
                    <a:pt x="88" y="171"/>
                    <a:pt x="86" y="177"/>
                    <a:pt x="81" y="182"/>
                  </a:cubicBezTo>
                  <a:cubicBezTo>
                    <a:pt x="77" y="187"/>
                    <a:pt x="80" y="194"/>
                    <a:pt x="80" y="201"/>
                  </a:cubicBezTo>
                  <a:cubicBezTo>
                    <a:pt x="80" y="209"/>
                    <a:pt x="88" y="206"/>
                    <a:pt x="90" y="206"/>
                  </a:cubicBezTo>
                  <a:cubicBezTo>
                    <a:pt x="91" y="206"/>
                    <a:pt x="102" y="211"/>
                    <a:pt x="108" y="218"/>
                  </a:cubicBezTo>
                  <a:cubicBezTo>
                    <a:pt x="114" y="225"/>
                    <a:pt x="121" y="222"/>
                    <a:pt x="125" y="222"/>
                  </a:cubicBezTo>
                  <a:cubicBezTo>
                    <a:pt x="128" y="222"/>
                    <a:pt x="137" y="226"/>
                    <a:pt x="137" y="226"/>
                  </a:cubicBezTo>
                  <a:cubicBezTo>
                    <a:pt x="137" y="226"/>
                    <a:pt x="138" y="226"/>
                    <a:pt x="139" y="227"/>
                  </a:cubicBezTo>
                  <a:cubicBezTo>
                    <a:pt x="140" y="225"/>
                    <a:pt x="140" y="223"/>
                    <a:pt x="140" y="223"/>
                  </a:cubicBezTo>
                  <a:cubicBezTo>
                    <a:pt x="140" y="221"/>
                    <a:pt x="140" y="221"/>
                    <a:pt x="142" y="222"/>
                  </a:cubicBezTo>
                  <a:cubicBezTo>
                    <a:pt x="144" y="223"/>
                    <a:pt x="144" y="224"/>
                    <a:pt x="146" y="223"/>
                  </a:cubicBezTo>
                  <a:cubicBezTo>
                    <a:pt x="147" y="223"/>
                    <a:pt x="148" y="222"/>
                    <a:pt x="148" y="219"/>
                  </a:cubicBezTo>
                  <a:cubicBezTo>
                    <a:pt x="148" y="216"/>
                    <a:pt x="152" y="219"/>
                    <a:pt x="154" y="220"/>
                  </a:cubicBezTo>
                  <a:cubicBezTo>
                    <a:pt x="157" y="221"/>
                    <a:pt x="157" y="221"/>
                    <a:pt x="159" y="218"/>
                  </a:cubicBezTo>
                  <a:cubicBezTo>
                    <a:pt x="161" y="215"/>
                    <a:pt x="157" y="213"/>
                    <a:pt x="155" y="211"/>
                  </a:cubicBezTo>
                  <a:cubicBezTo>
                    <a:pt x="153" y="209"/>
                    <a:pt x="157" y="209"/>
                    <a:pt x="158" y="207"/>
                  </a:cubicBezTo>
                  <a:cubicBezTo>
                    <a:pt x="159" y="205"/>
                    <a:pt x="159" y="210"/>
                    <a:pt x="160" y="213"/>
                  </a:cubicBezTo>
                  <a:cubicBezTo>
                    <a:pt x="162" y="217"/>
                    <a:pt x="162" y="218"/>
                    <a:pt x="165" y="218"/>
                  </a:cubicBezTo>
                  <a:cubicBezTo>
                    <a:pt x="169" y="218"/>
                    <a:pt x="167" y="216"/>
                    <a:pt x="167" y="213"/>
                  </a:cubicBezTo>
                  <a:cubicBezTo>
                    <a:pt x="166" y="209"/>
                    <a:pt x="169" y="214"/>
                    <a:pt x="170" y="217"/>
                  </a:cubicBezTo>
                  <a:cubicBezTo>
                    <a:pt x="171" y="220"/>
                    <a:pt x="177" y="222"/>
                    <a:pt x="179" y="222"/>
                  </a:cubicBezTo>
                  <a:cubicBezTo>
                    <a:pt x="181" y="223"/>
                    <a:pt x="179" y="224"/>
                    <a:pt x="178" y="225"/>
                  </a:cubicBezTo>
                  <a:cubicBezTo>
                    <a:pt x="176" y="227"/>
                    <a:pt x="177" y="228"/>
                    <a:pt x="179" y="229"/>
                  </a:cubicBezTo>
                  <a:cubicBezTo>
                    <a:pt x="182" y="230"/>
                    <a:pt x="193" y="226"/>
                    <a:pt x="195" y="225"/>
                  </a:cubicBezTo>
                  <a:cubicBezTo>
                    <a:pt x="197" y="224"/>
                    <a:pt x="196" y="220"/>
                    <a:pt x="194" y="219"/>
                  </a:cubicBezTo>
                  <a:cubicBezTo>
                    <a:pt x="192" y="219"/>
                    <a:pt x="194" y="217"/>
                    <a:pt x="194" y="217"/>
                  </a:cubicBezTo>
                  <a:cubicBezTo>
                    <a:pt x="194" y="217"/>
                    <a:pt x="195" y="215"/>
                    <a:pt x="197" y="214"/>
                  </a:cubicBezTo>
                  <a:cubicBezTo>
                    <a:pt x="199" y="213"/>
                    <a:pt x="198" y="215"/>
                    <a:pt x="196" y="216"/>
                  </a:cubicBezTo>
                  <a:cubicBezTo>
                    <a:pt x="195" y="218"/>
                    <a:pt x="199" y="218"/>
                    <a:pt x="198" y="220"/>
                  </a:cubicBezTo>
                  <a:cubicBezTo>
                    <a:pt x="198" y="223"/>
                    <a:pt x="198" y="223"/>
                    <a:pt x="201" y="221"/>
                  </a:cubicBezTo>
                  <a:cubicBezTo>
                    <a:pt x="203" y="219"/>
                    <a:pt x="202" y="221"/>
                    <a:pt x="202" y="224"/>
                  </a:cubicBezTo>
                  <a:cubicBezTo>
                    <a:pt x="202" y="226"/>
                    <a:pt x="208" y="226"/>
                    <a:pt x="210" y="226"/>
                  </a:cubicBezTo>
                  <a:cubicBezTo>
                    <a:pt x="212" y="226"/>
                    <a:pt x="213" y="227"/>
                    <a:pt x="211" y="228"/>
                  </a:cubicBezTo>
                  <a:cubicBezTo>
                    <a:pt x="209" y="229"/>
                    <a:pt x="210" y="230"/>
                    <a:pt x="206" y="230"/>
                  </a:cubicBezTo>
                  <a:cubicBezTo>
                    <a:pt x="202" y="231"/>
                    <a:pt x="203" y="239"/>
                    <a:pt x="203" y="241"/>
                  </a:cubicBezTo>
                  <a:cubicBezTo>
                    <a:pt x="203" y="242"/>
                    <a:pt x="203" y="243"/>
                    <a:pt x="204" y="244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0"/>
            <p:cNvSpPr>
              <a:spLocks noEditPoints="1"/>
            </p:cNvSpPr>
            <p:nvPr/>
          </p:nvSpPr>
          <p:spPr bwMode="auto">
            <a:xfrm>
              <a:off x="4298961" y="3943364"/>
              <a:ext cx="814390" cy="663577"/>
            </a:xfrm>
            <a:custGeom>
              <a:avLst/>
              <a:gdLst>
                <a:gd name="T0" fmla="*/ 80 w 300"/>
                <a:gd name="T1" fmla="*/ 42 h 245"/>
                <a:gd name="T2" fmla="*/ 86 w 300"/>
                <a:gd name="T3" fmla="*/ 64 h 245"/>
                <a:gd name="T4" fmla="*/ 81 w 300"/>
                <a:gd name="T5" fmla="*/ 77 h 245"/>
                <a:gd name="T6" fmla="*/ 74 w 300"/>
                <a:gd name="T7" fmla="*/ 91 h 245"/>
                <a:gd name="T8" fmla="*/ 65 w 300"/>
                <a:gd name="T9" fmla="*/ 107 h 245"/>
                <a:gd name="T10" fmla="*/ 64 w 300"/>
                <a:gd name="T11" fmla="*/ 131 h 245"/>
                <a:gd name="T12" fmla="*/ 45 w 300"/>
                <a:gd name="T13" fmla="*/ 144 h 245"/>
                <a:gd name="T14" fmla="*/ 42 w 300"/>
                <a:gd name="T15" fmla="*/ 158 h 245"/>
                <a:gd name="T16" fmla="*/ 27 w 300"/>
                <a:gd name="T17" fmla="*/ 175 h 245"/>
                <a:gd name="T18" fmla="*/ 7 w 300"/>
                <a:gd name="T19" fmla="*/ 186 h 245"/>
                <a:gd name="T20" fmla="*/ 8 w 300"/>
                <a:gd name="T21" fmla="*/ 192 h 245"/>
                <a:gd name="T22" fmla="*/ 1 w 300"/>
                <a:gd name="T23" fmla="*/ 207 h 245"/>
                <a:gd name="T24" fmla="*/ 5 w 300"/>
                <a:gd name="T25" fmla="*/ 225 h 245"/>
                <a:gd name="T26" fmla="*/ 11 w 300"/>
                <a:gd name="T27" fmla="*/ 236 h 245"/>
                <a:gd name="T28" fmla="*/ 19 w 300"/>
                <a:gd name="T29" fmla="*/ 242 h 245"/>
                <a:gd name="T30" fmla="*/ 32 w 300"/>
                <a:gd name="T31" fmla="*/ 228 h 245"/>
                <a:gd name="T32" fmla="*/ 22 w 300"/>
                <a:gd name="T33" fmla="*/ 214 h 245"/>
                <a:gd name="T34" fmla="*/ 24 w 300"/>
                <a:gd name="T35" fmla="*/ 206 h 245"/>
                <a:gd name="T36" fmla="*/ 31 w 300"/>
                <a:gd name="T37" fmla="*/ 207 h 245"/>
                <a:gd name="T38" fmla="*/ 25 w 300"/>
                <a:gd name="T39" fmla="*/ 194 h 245"/>
                <a:gd name="T40" fmla="*/ 43 w 300"/>
                <a:gd name="T41" fmla="*/ 194 h 245"/>
                <a:gd name="T42" fmla="*/ 53 w 300"/>
                <a:gd name="T43" fmla="*/ 188 h 245"/>
                <a:gd name="T44" fmla="*/ 81 w 300"/>
                <a:gd name="T45" fmla="*/ 183 h 245"/>
                <a:gd name="T46" fmla="*/ 85 w 300"/>
                <a:gd name="T47" fmla="*/ 183 h 245"/>
                <a:gd name="T48" fmla="*/ 97 w 300"/>
                <a:gd name="T49" fmla="*/ 174 h 245"/>
                <a:gd name="T50" fmla="*/ 106 w 300"/>
                <a:gd name="T51" fmla="*/ 164 h 245"/>
                <a:gd name="T52" fmla="*/ 121 w 300"/>
                <a:gd name="T53" fmla="*/ 165 h 245"/>
                <a:gd name="T54" fmla="*/ 130 w 300"/>
                <a:gd name="T55" fmla="*/ 161 h 245"/>
                <a:gd name="T56" fmla="*/ 144 w 300"/>
                <a:gd name="T57" fmla="*/ 154 h 245"/>
                <a:gd name="T58" fmla="*/ 150 w 300"/>
                <a:gd name="T59" fmla="*/ 136 h 245"/>
                <a:gd name="T60" fmla="*/ 150 w 300"/>
                <a:gd name="T61" fmla="*/ 123 h 245"/>
                <a:gd name="T62" fmla="*/ 168 w 300"/>
                <a:gd name="T63" fmla="*/ 139 h 245"/>
                <a:gd name="T64" fmla="*/ 166 w 300"/>
                <a:gd name="T65" fmla="*/ 145 h 245"/>
                <a:gd name="T66" fmla="*/ 181 w 300"/>
                <a:gd name="T67" fmla="*/ 135 h 245"/>
                <a:gd name="T68" fmla="*/ 190 w 300"/>
                <a:gd name="T69" fmla="*/ 129 h 245"/>
                <a:gd name="T70" fmla="*/ 199 w 300"/>
                <a:gd name="T71" fmla="*/ 131 h 245"/>
                <a:gd name="T72" fmla="*/ 207 w 300"/>
                <a:gd name="T73" fmla="*/ 123 h 245"/>
                <a:gd name="T74" fmla="*/ 216 w 300"/>
                <a:gd name="T75" fmla="*/ 123 h 245"/>
                <a:gd name="T76" fmla="*/ 227 w 300"/>
                <a:gd name="T77" fmla="*/ 118 h 245"/>
                <a:gd name="T78" fmla="*/ 263 w 300"/>
                <a:gd name="T79" fmla="*/ 110 h 245"/>
                <a:gd name="T80" fmla="*/ 268 w 300"/>
                <a:gd name="T81" fmla="*/ 93 h 245"/>
                <a:gd name="T82" fmla="*/ 276 w 300"/>
                <a:gd name="T83" fmla="*/ 82 h 245"/>
                <a:gd name="T84" fmla="*/ 291 w 300"/>
                <a:gd name="T85" fmla="*/ 81 h 245"/>
                <a:gd name="T86" fmla="*/ 293 w 300"/>
                <a:gd name="T87" fmla="*/ 75 h 245"/>
                <a:gd name="T88" fmla="*/ 299 w 300"/>
                <a:gd name="T89" fmla="*/ 76 h 245"/>
                <a:gd name="T90" fmla="*/ 32 w 300"/>
                <a:gd name="T91" fmla="*/ 203 h 245"/>
                <a:gd name="T92" fmla="*/ 32 w 300"/>
                <a:gd name="T93" fmla="*/ 203 h 245"/>
                <a:gd name="T94" fmla="*/ 122 w 300"/>
                <a:gd name="T95" fmla="*/ 181 h 245"/>
                <a:gd name="T96" fmla="*/ 114 w 300"/>
                <a:gd name="T97" fmla="*/ 175 h 245"/>
                <a:gd name="T98" fmla="*/ 114 w 300"/>
                <a:gd name="T99" fmla="*/ 175 h 245"/>
                <a:gd name="T100" fmla="*/ 286 w 300"/>
                <a:gd name="T101" fmla="*/ 87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00" h="245">
                  <a:moveTo>
                    <a:pt x="297" y="71"/>
                  </a:moveTo>
                  <a:cubicBezTo>
                    <a:pt x="287" y="56"/>
                    <a:pt x="246" y="0"/>
                    <a:pt x="183" y="2"/>
                  </a:cubicBezTo>
                  <a:cubicBezTo>
                    <a:pt x="110" y="4"/>
                    <a:pt x="81" y="11"/>
                    <a:pt x="80" y="42"/>
                  </a:cubicBezTo>
                  <a:cubicBezTo>
                    <a:pt x="80" y="42"/>
                    <a:pt x="81" y="48"/>
                    <a:pt x="83" y="53"/>
                  </a:cubicBezTo>
                  <a:cubicBezTo>
                    <a:pt x="83" y="54"/>
                    <a:pt x="82" y="56"/>
                    <a:pt x="82" y="57"/>
                  </a:cubicBezTo>
                  <a:cubicBezTo>
                    <a:pt x="83" y="61"/>
                    <a:pt x="86" y="63"/>
                    <a:pt x="86" y="64"/>
                  </a:cubicBezTo>
                  <a:cubicBezTo>
                    <a:pt x="87" y="66"/>
                    <a:pt x="88" y="67"/>
                    <a:pt x="87" y="70"/>
                  </a:cubicBezTo>
                  <a:cubicBezTo>
                    <a:pt x="86" y="71"/>
                    <a:pt x="84" y="71"/>
                    <a:pt x="83" y="72"/>
                  </a:cubicBezTo>
                  <a:cubicBezTo>
                    <a:pt x="82" y="73"/>
                    <a:pt x="81" y="76"/>
                    <a:pt x="81" y="77"/>
                  </a:cubicBezTo>
                  <a:cubicBezTo>
                    <a:pt x="82" y="79"/>
                    <a:pt x="83" y="80"/>
                    <a:pt x="83" y="82"/>
                  </a:cubicBezTo>
                  <a:cubicBezTo>
                    <a:pt x="84" y="84"/>
                    <a:pt x="83" y="85"/>
                    <a:pt x="80" y="89"/>
                  </a:cubicBezTo>
                  <a:cubicBezTo>
                    <a:pt x="79" y="90"/>
                    <a:pt x="76" y="90"/>
                    <a:pt x="74" y="91"/>
                  </a:cubicBezTo>
                  <a:cubicBezTo>
                    <a:pt x="73" y="92"/>
                    <a:pt x="74" y="96"/>
                    <a:pt x="73" y="97"/>
                  </a:cubicBezTo>
                  <a:cubicBezTo>
                    <a:pt x="72" y="99"/>
                    <a:pt x="68" y="100"/>
                    <a:pt x="68" y="101"/>
                  </a:cubicBezTo>
                  <a:cubicBezTo>
                    <a:pt x="67" y="102"/>
                    <a:pt x="66" y="104"/>
                    <a:pt x="65" y="107"/>
                  </a:cubicBezTo>
                  <a:cubicBezTo>
                    <a:pt x="65" y="110"/>
                    <a:pt x="65" y="114"/>
                    <a:pt x="65" y="117"/>
                  </a:cubicBezTo>
                  <a:cubicBezTo>
                    <a:pt x="65" y="119"/>
                    <a:pt x="66" y="123"/>
                    <a:pt x="66" y="125"/>
                  </a:cubicBezTo>
                  <a:cubicBezTo>
                    <a:pt x="66" y="127"/>
                    <a:pt x="65" y="130"/>
                    <a:pt x="64" y="131"/>
                  </a:cubicBezTo>
                  <a:cubicBezTo>
                    <a:pt x="63" y="133"/>
                    <a:pt x="61" y="136"/>
                    <a:pt x="58" y="137"/>
                  </a:cubicBezTo>
                  <a:cubicBezTo>
                    <a:pt x="56" y="138"/>
                    <a:pt x="54" y="140"/>
                    <a:pt x="52" y="141"/>
                  </a:cubicBezTo>
                  <a:cubicBezTo>
                    <a:pt x="49" y="143"/>
                    <a:pt x="47" y="144"/>
                    <a:pt x="45" y="144"/>
                  </a:cubicBezTo>
                  <a:cubicBezTo>
                    <a:pt x="42" y="146"/>
                    <a:pt x="42" y="146"/>
                    <a:pt x="41" y="150"/>
                  </a:cubicBezTo>
                  <a:cubicBezTo>
                    <a:pt x="41" y="151"/>
                    <a:pt x="41" y="153"/>
                    <a:pt x="41" y="154"/>
                  </a:cubicBezTo>
                  <a:cubicBezTo>
                    <a:pt x="42" y="156"/>
                    <a:pt x="43" y="156"/>
                    <a:pt x="42" y="158"/>
                  </a:cubicBezTo>
                  <a:cubicBezTo>
                    <a:pt x="41" y="160"/>
                    <a:pt x="35" y="163"/>
                    <a:pt x="32" y="163"/>
                  </a:cubicBezTo>
                  <a:cubicBezTo>
                    <a:pt x="27" y="163"/>
                    <a:pt x="26" y="164"/>
                    <a:pt x="27" y="168"/>
                  </a:cubicBezTo>
                  <a:cubicBezTo>
                    <a:pt x="28" y="170"/>
                    <a:pt x="28" y="173"/>
                    <a:pt x="27" y="175"/>
                  </a:cubicBezTo>
                  <a:cubicBezTo>
                    <a:pt x="26" y="176"/>
                    <a:pt x="24" y="174"/>
                    <a:pt x="22" y="175"/>
                  </a:cubicBezTo>
                  <a:cubicBezTo>
                    <a:pt x="18" y="176"/>
                    <a:pt x="12" y="174"/>
                    <a:pt x="10" y="179"/>
                  </a:cubicBezTo>
                  <a:cubicBezTo>
                    <a:pt x="7" y="185"/>
                    <a:pt x="9" y="184"/>
                    <a:pt x="7" y="186"/>
                  </a:cubicBezTo>
                  <a:cubicBezTo>
                    <a:pt x="4" y="187"/>
                    <a:pt x="4" y="187"/>
                    <a:pt x="4" y="187"/>
                  </a:cubicBezTo>
                  <a:cubicBezTo>
                    <a:pt x="4" y="192"/>
                    <a:pt x="4" y="192"/>
                    <a:pt x="4" y="192"/>
                  </a:cubicBezTo>
                  <a:cubicBezTo>
                    <a:pt x="5" y="192"/>
                    <a:pt x="7" y="192"/>
                    <a:pt x="8" y="192"/>
                  </a:cubicBezTo>
                  <a:cubicBezTo>
                    <a:pt x="10" y="192"/>
                    <a:pt x="11" y="193"/>
                    <a:pt x="9" y="194"/>
                  </a:cubicBezTo>
                  <a:cubicBezTo>
                    <a:pt x="7" y="195"/>
                    <a:pt x="8" y="196"/>
                    <a:pt x="4" y="196"/>
                  </a:cubicBezTo>
                  <a:cubicBezTo>
                    <a:pt x="0" y="197"/>
                    <a:pt x="1" y="205"/>
                    <a:pt x="1" y="207"/>
                  </a:cubicBezTo>
                  <a:cubicBezTo>
                    <a:pt x="1" y="209"/>
                    <a:pt x="1" y="213"/>
                    <a:pt x="1" y="217"/>
                  </a:cubicBezTo>
                  <a:cubicBezTo>
                    <a:pt x="1" y="221"/>
                    <a:pt x="4" y="221"/>
                    <a:pt x="6" y="222"/>
                  </a:cubicBezTo>
                  <a:cubicBezTo>
                    <a:pt x="9" y="222"/>
                    <a:pt x="7" y="223"/>
                    <a:pt x="5" y="225"/>
                  </a:cubicBezTo>
                  <a:cubicBezTo>
                    <a:pt x="3" y="228"/>
                    <a:pt x="8" y="232"/>
                    <a:pt x="10" y="232"/>
                  </a:cubicBezTo>
                  <a:cubicBezTo>
                    <a:pt x="11" y="232"/>
                    <a:pt x="14" y="234"/>
                    <a:pt x="14" y="236"/>
                  </a:cubicBezTo>
                  <a:cubicBezTo>
                    <a:pt x="14" y="239"/>
                    <a:pt x="13" y="237"/>
                    <a:pt x="11" y="236"/>
                  </a:cubicBezTo>
                  <a:cubicBezTo>
                    <a:pt x="8" y="234"/>
                    <a:pt x="8" y="237"/>
                    <a:pt x="10" y="238"/>
                  </a:cubicBezTo>
                  <a:cubicBezTo>
                    <a:pt x="12" y="238"/>
                    <a:pt x="13" y="241"/>
                    <a:pt x="14" y="243"/>
                  </a:cubicBezTo>
                  <a:cubicBezTo>
                    <a:pt x="14" y="245"/>
                    <a:pt x="18" y="242"/>
                    <a:pt x="19" y="242"/>
                  </a:cubicBezTo>
                  <a:cubicBezTo>
                    <a:pt x="20" y="242"/>
                    <a:pt x="22" y="241"/>
                    <a:pt x="27" y="241"/>
                  </a:cubicBezTo>
                  <a:cubicBezTo>
                    <a:pt x="31" y="241"/>
                    <a:pt x="32" y="237"/>
                    <a:pt x="34" y="234"/>
                  </a:cubicBezTo>
                  <a:cubicBezTo>
                    <a:pt x="36" y="230"/>
                    <a:pt x="34" y="230"/>
                    <a:pt x="32" y="228"/>
                  </a:cubicBezTo>
                  <a:cubicBezTo>
                    <a:pt x="29" y="226"/>
                    <a:pt x="29" y="222"/>
                    <a:pt x="30" y="219"/>
                  </a:cubicBezTo>
                  <a:cubicBezTo>
                    <a:pt x="30" y="217"/>
                    <a:pt x="26" y="216"/>
                    <a:pt x="23" y="217"/>
                  </a:cubicBezTo>
                  <a:cubicBezTo>
                    <a:pt x="20" y="218"/>
                    <a:pt x="21" y="217"/>
                    <a:pt x="22" y="214"/>
                  </a:cubicBezTo>
                  <a:cubicBezTo>
                    <a:pt x="23" y="212"/>
                    <a:pt x="21" y="209"/>
                    <a:pt x="20" y="207"/>
                  </a:cubicBezTo>
                  <a:cubicBezTo>
                    <a:pt x="18" y="205"/>
                    <a:pt x="19" y="205"/>
                    <a:pt x="20" y="206"/>
                  </a:cubicBezTo>
                  <a:cubicBezTo>
                    <a:pt x="22" y="206"/>
                    <a:pt x="22" y="207"/>
                    <a:pt x="24" y="206"/>
                  </a:cubicBezTo>
                  <a:cubicBezTo>
                    <a:pt x="25" y="206"/>
                    <a:pt x="26" y="207"/>
                    <a:pt x="24" y="210"/>
                  </a:cubicBezTo>
                  <a:cubicBezTo>
                    <a:pt x="22" y="212"/>
                    <a:pt x="31" y="212"/>
                    <a:pt x="33" y="212"/>
                  </a:cubicBezTo>
                  <a:cubicBezTo>
                    <a:pt x="36" y="212"/>
                    <a:pt x="33" y="208"/>
                    <a:pt x="31" y="207"/>
                  </a:cubicBezTo>
                  <a:cubicBezTo>
                    <a:pt x="29" y="207"/>
                    <a:pt x="27" y="206"/>
                    <a:pt x="29" y="205"/>
                  </a:cubicBezTo>
                  <a:cubicBezTo>
                    <a:pt x="30" y="204"/>
                    <a:pt x="29" y="204"/>
                    <a:pt x="29" y="202"/>
                  </a:cubicBezTo>
                  <a:cubicBezTo>
                    <a:pt x="28" y="200"/>
                    <a:pt x="26" y="197"/>
                    <a:pt x="25" y="194"/>
                  </a:cubicBezTo>
                  <a:cubicBezTo>
                    <a:pt x="24" y="192"/>
                    <a:pt x="28" y="195"/>
                    <a:pt x="29" y="199"/>
                  </a:cubicBezTo>
                  <a:cubicBezTo>
                    <a:pt x="31" y="202"/>
                    <a:pt x="33" y="202"/>
                    <a:pt x="35" y="202"/>
                  </a:cubicBezTo>
                  <a:cubicBezTo>
                    <a:pt x="37" y="202"/>
                    <a:pt x="41" y="196"/>
                    <a:pt x="43" y="194"/>
                  </a:cubicBezTo>
                  <a:cubicBezTo>
                    <a:pt x="44" y="192"/>
                    <a:pt x="49" y="193"/>
                    <a:pt x="51" y="192"/>
                  </a:cubicBezTo>
                  <a:cubicBezTo>
                    <a:pt x="53" y="192"/>
                    <a:pt x="54" y="191"/>
                    <a:pt x="52" y="190"/>
                  </a:cubicBezTo>
                  <a:cubicBezTo>
                    <a:pt x="51" y="188"/>
                    <a:pt x="52" y="188"/>
                    <a:pt x="53" y="188"/>
                  </a:cubicBezTo>
                  <a:cubicBezTo>
                    <a:pt x="55" y="188"/>
                    <a:pt x="55" y="190"/>
                    <a:pt x="56" y="191"/>
                  </a:cubicBezTo>
                  <a:cubicBezTo>
                    <a:pt x="58" y="191"/>
                    <a:pt x="61" y="191"/>
                    <a:pt x="64" y="190"/>
                  </a:cubicBezTo>
                  <a:cubicBezTo>
                    <a:pt x="67" y="189"/>
                    <a:pt x="78" y="185"/>
                    <a:pt x="81" y="183"/>
                  </a:cubicBezTo>
                  <a:cubicBezTo>
                    <a:pt x="83" y="181"/>
                    <a:pt x="83" y="179"/>
                    <a:pt x="81" y="178"/>
                  </a:cubicBezTo>
                  <a:cubicBezTo>
                    <a:pt x="80" y="177"/>
                    <a:pt x="81" y="177"/>
                    <a:pt x="83" y="177"/>
                  </a:cubicBezTo>
                  <a:cubicBezTo>
                    <a:pt x="85" y="177"/>
                    <a:pt x="85" y="182"/>
                    <a:pt x="85" y="183"/>
                  </a:cubicBezTo>
                  <a:cubicBezTo>
                    <a:pt x="86" y="184"/>
                    <a:pt x="90" y="180"/>
                    <a:pt x="92" y="178"/>
                  </a:cubicBezTo>
                  <a:cubicBezTo>
                    <a:pt x="94" y="177"/>
                    <a:pt x="92" y="178"/>
                    <a:pt x="89" y="177"/>
                  </a:cubicBezTo>
                  <a:cubicBezTo>
                    <a:pt x="86" y="175"/>
                    <a:pt x="93" y="174"/>
                    <a:pt x="97" y="174"/>
                  </a:cubicBezTo>
                  <a:cubicBezTo>
                    <a:pt x="100" y="174"/>
                    <a:pt x="103" y="175"/>
                    <a:pt x="105" y="175"/>
                  </a:cubicBezTo>
                  <a:cubicBezTo>
                    <a:pt x="108" y="175"/>
                    <a:pt x="107" y="172"/>
                    <a:pt x="106" y="170"/>
                  </a:cubicBezTo>
                  <a:cubicBezTo>
                    <a:pt x="105" y="167"/>
                    <a:pt x="105" y="166"/>
                    <a:pt x="106" y="164"/>
                  </a:cubicBezTo>
                  <a:cubicBezTo>
                    <a:pt x="107" y="161"/>
                    <a:pt x="108" y="162"/>
                    <a:pt x="107" y="165"/>
                  </a:cubicBezTo>
                  <a:cubicBezTo>
                    <a:pt x="107" y="169"/>
                    <a:pt x="108" y="170"/>
                    <a:pt x="111" y="171"/>
                  </a:cubicBezTo>
                  <a:cubicBezTo>
                    <a:pt x="114" y="171"/>
                    <a:pt x="118" y="168"/>
                    <a:pt x="121" y="165"/>
                  </a:cubicBezTo>
                  <a:cubicBezTo>
                    <a:pt x="123" y="163"/>
                    <a:pt x="124" y="165"/>
                    <a:pt x="125" y="167"/>
                  </a:cubicBezTo>
                  <a:cubicBezTo>
                    <a:pt x="125" y="170"/>
                    <a:pt x="126" y="169"/>
                    <a:pt x="129" y="168"/>
                  </a:cubicBezTo>
                  <a:cubicBezTo>
                    <a:pt x="132" y="166"/>
                    <a:pt x="131" y="163"/>
                    <a:pt x="130" y="161"/>
                  </a:cubicBezTo>
                  <a:cubicBezTo>
                    <a:pt x="129" y="159"/>
                    <a:pt x="131" y="159"/>
                    <a:pt x="132" y="154"/>
                  </a:cubicBezTo>
                  <a:cubicBezTo>
                    <a:pt x="134" y="149"/>
                    <a:pt x="134" y="155"/>
                    <a:pt x="136" y="159"/>
                  </a:cubicBezTo>
                  <a:cubicBezTo>
                    <a:pt x="137" y="163"/>
                    <a:pt x="144" y="157"/>
                    <a:pt x="144" y="154"/>
                  </a:cubicBezTo>
                  <a:cubicBezTo>
                    <a:pt x="144" y="152"/>
                    <a:pt x="145" y="156"/>
                    <a:pt x="148" y="158"/>
                  </a:cubicBezTo>
                  <a:cubicBezTo>
                    <a:pt x="150" y="160"/>
                    <a:pt x="151" y="156"/>
                    <a:pt x="152" y="153"/>
                  </a:cubicBezTo>
                  <a:cubicBezTo>
                    <a:pt x="152" y="150"/>
                    <a:pt x="151" y="139"/>
                    <a:pt x="150" y="136"/>
                  </a:cubicBezTo>
                  <a:cubicBezTo>
                    <a:pt x="150" y="133"/>
                    <a:pt x="150" y="135"/>
                    <a:pt x="152" y="134"/>
                  </a:cubicBezTo>
                  <a:cubicBezTo>
                    <a:pt x="155" y="133"/>
                    <a:pt x="147" y="125"/>
                    <a:pt x="146" y="120"/>
                  </a:cubicBezTo>
                  <a:cubicBezTo>
                    <a:pt x="146" y="116"/>
                    <a:pt x="149" y="119"/>
                    <a:pt x="150" y="123"/>
                  </a:cubicBezTo>
                  <a:cubicBezTo>
                    <a:pt x="152" y="126"/>
                    <a:pt x="162" y="138"/>
                    <a:pt x="162" y="140"/>
                  </a:cubicBezTo>
                  <a:cubicBezTo>
                    <a:pt x="162" y="142"/>
                    <a:pt x="162" y="142"/>
                    <a:pt x="164" y="140"/>
                  </a:cubicBezTo>
                  <a:cubicBezTo>
                    <a:pt x="165" y="137"/>
                    <a:pt x="165" y="138"/>
                    <a:pt x="168" y="139"/>
                  </a:cubicBezTo>
                  <a:cubicBezTo>
                    <a:pt x="170" y="139"/>
                    <a:pt x="169" y="141"/>
                    <a:pt x="167" y="141"/>
                  </a:cubicBezTo>
                  <a:cubicBezTo>
                    <a:pt x="165" y="141"/>
                    <a:pt x="166" y="141"/>
                    <a:pt x="165" y="143"/>
                  </a:cubicBezTo>
                  <a:cubicBezTo>
                    <a:pt x="163" y="145"/>
                    <a:pt x="165" y="146"/>
                    <a:pt x="166" y="145"/>
                  </a:cubicBezTo>
                  <a:cubicBezTo>
                    <a:pt x="168" y="145"/>
                    <a:pt x="171" y="142"/>
                    <a:pt x="175" y="142"/>
                  </a:cubicBezTo>
                  <a:cubicBezTo>
                    <a:pt x="178" y="141"/>
                    <a:pt x="181" y="142"/>
                    <a:pt x="180" y="140"/>
                  </a:cubicBezTo>
                  <a:cubicBezTo>
                    <a:pt x="180" y="139"/>
                    <a:pt x="178" y="136"/>
                    <a:pt x="181" y="135"/>
                  </a:cubicBezTo>
                  <a:cubicBezTo>
                    <a:pt x="183" y="134"/>
                    <a:pt x="184" y="133"/>
                    <a:pt x="186" y="136"/>
                  </a:cubicBezTo>
                  <a:cubicBezTo>
                    <a:pt x="188" y="140"/>
                    <a:pt x="189" y="139"/>
                    <a:pt x="191" y="137"/>
                  </a:cubicBezTo>
                  <a:cubicBezTo>
                    <a:pt x="194" y="136"/>
                    <a:pt x="192" y="132"/>
                    <a:pt x="190" y="129"/>
                  </a:cubicBezTo>
                  <a:cubicBezTo>
                    <a:pt x="188" y="127"/>
                    <a:pt x="189" y="127"/>
                    <a:pt x="192" y="127"/>
                  </a:cubicBezTo>
                  <a:cubicBezTo>
                    <a:pt x="195" y="127"/>
                    <a:pt x="194" y="127"/>
                    <a:pt x="197" y="125"/>
                  </a:cubicBezTo>
                  <a:cubicBezTo>
                    <a:pt x="200" y="122"/>
                    <a:pt x="198" y="129"/>
                    <a:pt x="199" y="131"/>
                  </a:cubicBezTo>
                  <a:cubicBezTo>
                    <a:pt x="199" y="133"/>
                    <a:pt x="206" y="129"/>
                    <a:pt x="207" y="128"/>
                  </a:cubicBezTo>
                  <a:cubicBezTo>
                    <a:pt x="209" y="127"/>
                    <a:pt x="207" y="126"/>
                    <a:pt x="206" y="124"/>
                  </a:cubicBezTo>
                  <a:cubicBezTo>
                    <a:pt x="204" y="122"/>
                    <a:pt x="205" y="122"/>
                    <a:pt x="207" y="123"/>
                  </a:cubicBezTo>
                  <a:cubicBezTo>
                    <a:pt x="209" y="124"/>
                    <a:pt x="208" y="123"/>
                    <a:pt x="211" y="124"/>
                  </a:cubicBezTo>
                  <a:cubicBezTo>
                    <a:pt x="214" y="124"/>
                    <a:pt x="214" y="120"/>
                    <a:pt x="217" y="118"/>
                  </a:cubicBezTo>
                  <a:cubicBezTo>
                    <a:pt x="220" y="116"/>
                    <a:pt x="217" y="120"/>
                    <a:pt x="216" y="123"/>
                  </a:cubicBezTo>
                  <a:cubicBezTo>
                    <a:pt x="215" y="127"/>
                    <a:pt x="221" y="126"/>
                    <a:pt x="226" y="127"/>
                  </a:cubicBezTo>
                  <a:cubicBezTo>
                    <a:pt x="232" y="127"/>
                    <a:pt x="229" y="121"/>
                    <a:pt x="227" y="120"/>
                  </a:cubicBezTo>
                  <a:cubicBezTo>
                    <a:pt x="224" y="118"/>
                    <a:pt x="225" y="117"/>
                    <a:pt x="227" y="118"/>
                  </a:cubicBezTo>
                  <a:cubicBezTo>
                    <a:pt x="229" y="118"/>
                    <a:pt x="231" y="117"/>
                    <a:pt x="233" y="118"/>
                  </a:cubicBezTo>
                  <a:cubicBezTo>
                    <a:pt x="235" y="119"/>
                    <a:pt x="237" y="121"/>
                    <a:pt x="239" y="121"/>
                  </a:cubicBezTo>
                  <a:cubicBezTo>
                    <a:pt x="241" y="122"/>
                    <a:pt x="260" y="111"/>
                    <a:pt x="263" y="110"/>
                  </a:cubicBezTo>
                  <a:cubicBezTo>
                    <a:pt x="266" y="109"/>
                    <a:pt x="268" y="102"/>
                    <a:pt x="268" y="99"/>
                  </a:cubicBezTo>
                  <a:cubicBezTo>
                    <a:pt x="269" y="96"/>
                    <a:pt x="264" y="96"/>
                    <a:pt x="263" y="93"/>
                  </a:cubicBezTo>
                  <a:cubicBezTo>
                    <a:pt x="262" y="90"/>
                    <a:pt x="266" y="93"/>
                    <a:pt x="268" y="93"/>
                  </a:cubicBezTo>
                  <a:cubicBezTo>
                    <a:pt x="270" y="93"/>
                    <a:pt x="273" y="91"/>
                    <a:pt x="274" y="90"/>
                  </a:cubicBezTo>
                  <a:cubicBezTo>
                    <a:pt x="275" y="88"/>
                    <a:pt x="276" y="86"/>
                    <a:pt x="275" y="84"/>
                  </a:cubicBezTo>
                  <a:cubicBezTo>
                    <a:pt x="273" y="82"/>
                    <a:pt x="274" y="83"/>
                    <a:pt x="276" y="82"/>
                  </a:cubicBezTo>
                  <a:cubicBezTo>
                    <a:pt x="279" y="81"/>
                    <a:pt x="278" y="82"/>
                    <a:pt x="281" y="81"/>
                  </a:cubicBezTo>
                  <a:cubicBezTo>
                    <a:pt x="284" y="80"/>
                    <a:pt x="282" y="81"/>
                    <a:pt x="283" y="82"/>
                  </a:cubicBezTo>
                  <a:cubicBezTo>
                    <a:pt x="283" y="84"/>
                    <a:pt x="291" y="81"/>
                    <a:pt x="291" y="81"/>
                  </a:cubicBezTo>
                  <a:cubicBezTo>
                    <a:pt x="291" y="81"/>
                    <a:pt x="291" y="78"/>
                    <a:pt x="291" y="76"/>
                  </a:cubicBezTo>
                  <a:cubicBezTo>
                    <a:pt x="290" y="74"/>
                    <a:pt x="290" y="75"/>
                    <a:pt x="292" y="74"/>
                  </a:cubicBezTo>
                  <a:cubicBezTo>
                    <a:pt x="293" y="72"/>
                    <a:pt x="294" y="74"/>
                    <a:pt x="293" y="75"/>
                  </a:cubicBezTo>
                  <a:cubicBezTo>
                    <a:pt x="293" y="76"/>
                    <a:pt x="294" y="77"/>
                    <a:pt x="293" y="80"/>
                  </a:cubicBezTo>
                  <a:cubicBezTo>
                    <a:pt x="293" y="83"/>
                    <a:pt x="297" y="81"/>
                    <a:pt x="297" y="80"/>
                  </a:cubicBezTo>
                  <a:cubicBezTo>
                    <a:pt x="298" y="78"/>
                    <a:pt x="298" y="77"/>
                    <a:pt x="299" y="76"/>
                  </a:cubicBezTo>
                  <a:cubicBezTo>
                    <a:pt x="300" y="75"/>
                    <a:pt x="299" y="74"/>
                    <a:pt x="297" y="74"/>
                  </a:cubicBezTo>
                  <a:cubicBezTo>
                    <a:pt x="296" y="74"/>
                    <a:pt x="296" y="72"/>
                    <a:pt x="297" y="71"/>
                  </a:cubicBezTo>
                  <a:close/>
                  <a:moveTo>
                    <a:pt x="32" y="203"/>
                  </a:moveTo>
                  <a:cubicBezTo>
                    <a:pt x="32" y="203"/>
                    <a:pt x="38" y="203"/>
                    <a:pt x="37" y="204"/>
                  </a:cubicBezTo>
                  <a:cubicBezTo>
                    <a:pt x="37" y="205"/>
                    <a:pt x="36" y="207"/>
                    <a:pt x="35" y="206"/>
                  </a:cubicBezTo>
                  <a:cubicBezTo>
                    <a:pt x="34" y="205"/>
                    <a:pt x="28" y="204"/>
                    <a:pt x="32" y="203"/>
                  </a:cubicBezTo>
                  <a:close/>
                  <a:moveTo>
                    <a:pt x="121" y="174"/>
                  </a:moveTo>
                  <a:cubicBezTo>
                    <a:pt x="121" y="174"/>
                    <a:pt x="124" y="173"/>
                    <a:pt x="123" y="174"/>
                  </a:cubicBezTo>
                  <a:cubicBezTo>
                    <a:pt x="123" y="176"/>
                    <a:pt x="124" y="181"/>
                    <a:pt x="122" y="181"/>
                  </a:cubicBezTo>
                  <a:cubicBezTo>
                    <a:pt x="121" y="181"/>
                    <a:pt x="120" y="179"/>
                    <a:pt x="119" y="178"/>
                  </a:cubicBezTo>
                  <a:cubicBezTo>
                    <a:pt x="119" y="177"/>
                    <a:pt x="117" y="176"/>
                    <a:pt x="121" y="174"/>
                  </a:cubicBezTo>
                  <a:close/>
                  <a:moveTo>
                    <a:pt x="114" y="175"/>
                  </a:moveTo>
                  <a:cubicBezTo>
                    <a:pt x="114" y="175"/>
                    <a:pt x="116" y="174"/>
                    <a:pt x="116" y="177"/>
                  </a:cubicBezTo>
                  <a:cubicBezTo>
                    <a:pt x="116" y="179"/>
                    <a:pt x="116" y="181"/>
                    <a:pt x="114" y="182"/>
                  </a:cubicBezTo>
                  <a:cubicBezTo>
                    <a:pt x="112" y="182"/>
                    <a:pt x="111" y="180"/>
                    <a:pt x="114" y="175"/>
                  </a:cubicBezTo>
                  <a:close/>
                  <a:moveTo>
                    <a:pt x="280" y="88"/>
                  </a:moveTo>
                  <a:cubicBezTo>
                    <a:pt x="280" y="88"/>
                    <a:pt x="281" y="86"/>
                    <a:pt x="282" y="86"/>
                  </a:cubicBezTo>
                  <a:cubicBezTo>
                    <a:pt x="283" y="86"/>
                    <a:pt x="287" y="85"/>
                    <a:pt x="286" y="87"/>
                  </a:cubicBezTo>
                  <a:cubicBezTo>
                    <a:pt x="286" y="90"/>
                    <a:pt x="285" y="90"/>
                    <a:pt x="284" y="90"/>
                  </a:cubicBezTo>
                  <a:cubicBezTo>
                    <a:pt x="282" y="90"/>
                    <a:pt x="277" y="89"/>
                    <a:pt x="280" y="88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1"/>
            <p:cNvSpPr/>
            <p:nvPr/>
          </p:nvSpPr>
          <p:spPr bwMode="auto">
            <a:xfrm>
              <a:off x="4192598" y="3451237"/>
              <a:ext cx="600077" cy="646115"/>
            </a:xfrm>
            <a:custGeom>
              <a:avLst/>
              <a:gdLst>
                <a:gd name="T0" fmla="*/ 15 w 221"/>
                <a:gd name="T1" fmla="*/ 59 h 239"/>
                <a:gd name="T2" fmla="*/ 15 w 221"/>
                <a:gd name="T3" fmla="*/ 72 h 239"/>
                <a:gd name="T4" fmla="*/ 11 w 221"/>
                <a:gd name="T5" fmla="*/ 76 h 239"/>
                <a:gd name="T6" fmla="*/ 15 w 221"/>
                <a:gd name="T7" fmla="*/ 88 h 239"/>
                <a:gd name="T8" fmla="*/ 18 w 221"/>
                <a:gd name="T9" fmla="*/ 93 h 239"/>
                <a:gd name="T10" fmla="*/ 16 w 221"/>
                <a:gd name="T11" fmla="*/ 100 h 239"/>
                <a:gd name="T12" fmla="*/ 19 w 221"/>
                <a:gd name="T13" fmla="*/ 112 h 239"/>
                <a:gd name="T14" fmla="*/ 20 w 221"/>
                <a:gd name="T15" fmla="*/ 123 h 239"/>
                <a:gd name="T16" fmla="*/ 18 w 221"/>
                <a:gd name="T17" fmla="*/ 127 h 239"/>
                <a:gd name="T18" fmla="*/ 8 w 221"/>
                <a:gd name="T19" fmla="*/ 132 h 239"/>
                <a:gd name="T20" fmla="*/ 3 w 221"/>
                <a:gd name="T21" fmla="*/ 145 h 239"/>
                <a:gd name="T22" fmla="*/ 10 w 221"/>
                <a:gd name="T23" fmla="*/ 140 h 239"/>
                <a:gd name="T24" fmla="*/ 22 w 221"/>
                <a:gd name="T25" fmla="*/ 138 h 239"/>
                <a:gd name="T26" fmla="*/ 26 w 221"/>
                <a:gd name="T27" fmla="*/ 150 h 239"/>
                <a:gd name="T28" fmla="*/ 24 w 221"/>
                <a:gd name="T29" fmla="*/ 155 h 239"/>
                <a:gd name="T30" fmla="*/ 22 w 221"/>
                <a:gd name="T31" fmla="*/ 164 h 239"/>
                <a:gd name="T32" fmla="*/ 21 w 221"/>
                <a:gd name="T33" fmla="*/ 176 h 239"/>
                <a:gd name="T34" fmla="*/ 27 w 221"/>
                <a:gd name="T35" fmla="*/ 183 h 239"/>
                <a:gd name="T36" fmla="*/ 34 w 221"/>
                <a:gd name="T37" fmla="*/ 189 h 239"/>
                <a:gd name="T38" fmla="*/ 39 w 221"/>
                <a:gd name="T39" fmla="*/ 187 h 239"/>
                <a:gd name="T40" fmla="*/ 44 w 221"/>
                <a:gd name="T41" fmla="*/ 177 h 239"/>
                <a:gd name="T42" fmla="*/ 49 w 221"/>
                <a:gd name="T43" fmla="*/ 183 h 239"/>
                <a:gd name="T44" fmla="*/ 54 w 221"/>
                <a:gd name="T45" fmla="*/ 183 h 239"/>
                <a:gd name="T46" fmla="*/ 64 w 221"/>
                <a:gd name="T47" fmla="*/ 177 h 239"/>
                <a:gd name="T48" fmla="*/ 74 w 221"/>
                <a:gd name="T49" fmla="*/ 171 h 239"/>
                <a:gd name="T50" fmla="*/ 82 w 221"/>
                <a:gd name="T51" fmla="*/ 167 h 239"/>
                <a:gd name="T52" fmla="*/ 92 w 221"/>
                <a:gd name="T53" fmla="*/ 170 h 239"/>
                <a:gd name="T54" fmla="*/ 93 w 221"/>
                <a:gd name="T55" fmla="*/ 179 h 239"/>
                <a:gd name="T56" fmla="*/ 102 w 221"/>
                <a:gd name="T57" fmla="*/ 186 h 239"/>
                <a:gd name="T58" fmla="*/ 97 w 221"/>
                <a:gd name="T59" fmla="*/ 206 h 239"/>
                <a:gd name="T60" fmla="*/ 90 w 221"/>
                <a:gd name="T61" fmla="*/ 215 h 239"/>
                <a:gd name="T62" fmla="*/ 90 w 221"/>
                <a:gd name="T63" fmla="*/ 227 h 239"/>
                <a:gd name="T64" fmla="*/ 99 w 221"/>
                <a:gd name="T65" fmla="*/ 220 h 239"/>
                <a:gd name="T66" fmla="*/ 104 w 221"/>
                <a:gd name="T67" fmla="*/ 236 h 239"/>
                <a:gd name="T68" fmla="*/ 122 w 221"/>
                <a:gd name="T69" fmla="*/ 233 h 239"/>
                <a:gd name="T70" fmla="*/ 129 w 221"/>
                <a:gd name="T71" fmla="*/ 227 h 239"/>
                <a:gd name="T72" fmla="*/ 129 w 221"/>
                <a:gd name="T73" fmla="*/ 216 h 239"/>
                <a:gd name="T74" fmla="*/ 141 w 221"/>
                <a:gd name="T75" fmla="*/ 214 h 239"/>
                <a:gd name="T76" fmla="*/ 155 w 221"/>
                <a:gd name="T77" fmla="*/ 225 h 239"/>
                <a:gd name="T78" fmla="*/ 161 w 221"/>
                <a:gd name="T79" fmla="*/ 219 h 239"/>
                <a:gd name="T80" fmla="*/ 156 w 221"/>
                <a:gd name="T81" fmla="*/ 210 h 239"/>
                <a:gd name="T82" fmla="*/ 161 w 221"/>
                <a:gd name="T83" fmla="*/ 204 h 239"/>
                <a:gd name="T84" fmla="*/ 172 w 221"/>
                <a:gd name="T85" fmla="*/ 200 h 239"/>
                <a:gd name="T86" fmla="*/ 190 w 221"/>
                <a:gd name="T87" fmla="*/ 202 h 239"/>
                <a:gd name="T88" fmla="*/ 205 w 221"/>
                <a:gd name="T89" fmla="*/ 195 h 239"/>
                <a:gd name="T90" fmla="*/ 53 w 221"/>
                <a:gd name="T91" fmla="*/ 7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1" h="239">
                  <a:moveTo>
                    <a:pt x="11" y="40"/>
                  </a:moveTo>
                  <a:cubicBezTo>
                    <a:pt x="11" y="40"/>
                    <a:pt x="15" y="55"/>
                    <a:pt x="15" y="59"/>
                  </a:cubicBezTo>
                  <a:cubicBezTo>
                    <a:pt x="15" y="63"/>
                    <a:pt x="11" y="68"/>
                    <a:pt x="13" y="70"/>
                  </a:cubicBezTo>
                  <a:cubicBezTo>
                    <a:pt x="14" y="70"/>
                    <a:pt x="14" y="71"/>
                    <a:pt x="15" y="72"/>
                  </a:cubicBezTo>
                  <a:cubicBezTo>
                    <a:pt x="15" y="73"/>
                    <a:pt x="13" y="74"/>
                    <a:pt x="13" y="75"/>
                  </a:cubicBezTo>
                  <a:cubicBezTo>
                    <a:pt x="13" y="75"/>
                    <a:pt x="11" y="76"/>
                    <a:pt x="11" y="76"/>
                  </a:cubicBezTo>
                  <a:cubicBezTo>
                    <a:pt x="11" y="77"/>
                    <a:pt x="16" y="78"/>
                    <a:pt x="16" y="78"/>
                  </a:cubicBezTo>
                  <a:cubicBezTo>
                    <a:pt x="15" y="81"/>
                    <a:pt x="14" y="85"/>
                    <a:pt x="15" y="88"/>
                  </a:cubicBezTo>
                  <a:cubicBezTo>
                    <a:pt x="15" y="89"/>
                    <a:pt x="16" y="90"/>
                    <a:pt x="16" y="91"/>
                  </a:cubicBezTo>
                  <a:cubicBezTo>
                    <a:pt x="17" y="92"/>
                    <a:pt x="18" y="93"/>
                    <a:pt x="18" y="93"/>
                  </a:cubicBezTo>
                  <a:cubicBezTo>
                    <a:pt x="18" y="95"/>
                    <a:pt x="18" y="96"/>
                    <a:pt x="17" y="98"/>
                  </a:cubicBezTo>
                  <a:cubicBezTo>
                    <a:pt x="17" y="99"/>
                    <a:pt x="16" y="99"/>
                    <a:pt x="16" y="100"/>
                  </a:cubicBezTo>
                  <a:cubicBezTo>
                    <a:pt x="17" y="101"/>
                    <a:pt x="18" y="101"/>
                    <a:pt x="18" y="102"/>
                  </a:cubicBezTo>
                  <a:cubicBezTo>
                    <a:pt x="18" y="106"/>
                    <a:pt x="17" y="107"/>
                    <a:pt x="19" y="112"/>
                  </a:cubicBezTo>
                  <a:cubicBezTo>
                    <a:pt x="19" y="114"/>
                    <a:pt x="22" y="115"/>
                    <a:pt x="23" y="118"/>
                  </a:cubicBezTo>
                  <a:cubicBezTo>
                    <a:pt x="23" y="120"/>
                    <a:pt x="21" y="121"/>
                    <a:pt x="20" y="123"/>
                  </a:cubicBezTo>
                  <a:cubicBezTo>
                    <a:pt x="19" y="124"/>
                    <a:pt x="19" y="125"/>
                    <a:pt x="19" y="125"/>
                  </a:cubicBezTo>
                  <a:cubicBezTo>
                    <a:pt x="18" y="126"/>
                    <a:pt x="18" y="127"/>
                    <a:pt x="18" y="127"/>
                  </a:cubicBezTo>
                  <a:cubicBezTo>
                    <a:pt x="17" y="128"/>
                    <a:pt x="15" y="126"/>
                    <a:pt x="13" y="127"/>
                  </a:cubicBezTo>
                  <a:cubicBezTo>
                    <a:pt x="12" y="129"/>
                    <a:pt x="10" y="130"/>
                    <a:pt x="8" y="132"/>
                  </a:cubicBezTo>
                  <a:cubicBezTo>
                    <a:pt x="6" y="135"/>
                    <a:pt x="0" y="141"/>
                    <a:pt x="0" y="143"/>
                  </a:cubicBezTo>
                  <a:cubicBezTo>
                    <a:pt x="0" y="144"/>
                    <a:pt x="1" y="145"/>
                    <a:pt x="3" y="145"/>
                  </a:cubicBezTo>
                  <a:cubicBezTo>
                    <a:pt x="4" y="144"/>
                    <a:pt x="6" y="143"/>
                    <a:pt x="7" y="143"/>
                  </a:cubicBezTo>
                  <a:cubicBezTo>
                    <a:pt x="8" y="143"/>
                    <a:pt x="9" y="140"/>
                    <a:pt x="10" y="140"/>
                  </a:cubicBezTo>
                  <a:cubicBezTo>
                    <a:pt x="12" y="140"/>
                    <a:pt x="12" y="141"/>
                    <a:pt x="13" y="141"/>
                  </a:cubicBezTo>
                  <a:cubicBezTo>
                    <a:pt x="16" y="141"/>
                    <a:pt x="19" y="137"/>
                    <a:pt x="22" y="138"/>
                  </a:cubicBezTo>
                  <a:cubicBezTo>
                    <a:pt x="23" y="139"/>
                    <a:pt x="26" y="141"/>
                    <a:pt x="27" y="142"/>
                  </a:cubicBezTo>
                  <a:cubicBezTo>
                    <a:pt x="28" y="145"/>
                    <a:pt x="27" y="148"/>
                    <a:pt x="26" y="150"/>
                  </a:cubicBezTo>
                  <a:cubicBezTo>
                    <a:pt x="26" y="151"/>
                    <a:pt x="27" y="152"/>
                    <a:pt x="27" y="153"/>
                  </a:cubicBezTo>
                  <a:cubicBezTo>
                    <a:pt x="26" y="154"/>
                    <a:pt x="25" y="154"/>
                    <a:pt x="24" y="155"/>
                  </a:cubicBezTo>
                  <a:cubicBezTo>
                    <a:pt x="23" y="157"/>
                    <a:pt x="20" y="158"/>
                    <a:pt x="19" y="159"/>
                  </a:cubicBezTo>
                  <a:cubicBezTo>
                    <a:pt x="19" y="160"/>
                    <a:pt x="22" y="161"/>
                    <a:pt x="22" y="164"/>
                  </a:cubicBezTo>
                  <a:cubicBezTo>
                    <a:pt x="23" y="166"/>
                    <a:pt x="21" y="169"/>
                    <a:pt x="21" y="169"/>
                  </a:cubicBezTo>
                  <a:cubicBezTo>
                    <a:pt x="21" y="169"/>
                    <a:pt x="17" y="173"/>
                    <a:pt x="21" y="176"/>
                  </a:cubicBezTo>
                  <a:cubicBezTo>
                    <a:pt x="22" y="176"/>
                    <a:pt x="24" y="174"/>
                    <a:pt x="25" y="175"/>
                  </a:cubicBezTo>
                  <a:cubicBezTo>
                    <a:pt x="27" y="177"/>
                    <a:pt x="27" y="182"/>
                    <a:pt x="27" y="183"/>
                  </a:cubicBezTo>
                  <a:cubicBezTo>
                    <a:pt x="28" y="185"/>
                    <a:pt x="33" y="184"/>
                    <a:pt x="35" y="186"/>
                  </a:cubicBezTo>
                  <a:cubicBezTo>
                    <a:pt x="35" y="187"/>
                    <a:pt x="34" y="188"/>
                    <a:pt x="34" y="189"/>
                  </a:cubicBezTo>
                  <a:cubicBezTo>
                    <a:pt x="35" y="191"/>
                    <a:pt x="38" y="192"/>
                    <a:pt x="40" y="189"/>
                  </a:cubicBezTo>
                  <a:cubicBezTo>
                    <a:pt x="40" y="189"/>
                    <a:pt x="38" y="188"/>
                    <a:pt x="39" y="187"/>
                  </a:cubicBezTo>
                  <a:cubicBezTo>
                    <a:pt x="39" y="187"/>
                    <a:pt x="40" y="186"/>
                    <a:pt x="41" y="184"/>
                  </a:cubicBezTo>
                  <a:cubicBezTo>
                    <a:pt x="42" y="182"/>
                    <a:pt x="42" y="178"/>
                    <a:pt x="44" y="177"/>
                  </a:cubicBezTo>
                  <a:cubicBezTo>
                    <a:pt x="45" y="176"/>
                    <a:pt x="47" y="177"/>
                    <a:pt x="48" y="178"/>
                  </a:cubicBezTo>
                  <a:cubicBezTo>
                    <a:pt x="49" y="179"/>
                    <a:pt x="48" y="181"/>
                    <a:pt x="49" y="183"/>
                  </a:cubicBezTo>
                  <a:cubicBezTo>
                    <a:pt x="49" y="184"/>
                    <a:pt x="51" y="183"/>
                    <a:pt x="52" y="183"/>
                  </a:cubicBezTo>
                  <a:cubicBezTo>
                    <a:pt x="53" y="184"/>
                    <a:pt x="54" y="183"/>
                    <a:pt x="54" y="183"/>
                  </a:cubicBezTo>
                  <a:cubicBezTo>
                    <a:pt x="55" y="184"/>
                    <a:pt x="56" y="187"/>
                    <a:pt x="57" y="185"/>
                  </a:cubicBezTo>
                  <a:cubicBezTo>
                    <a:pt x="59" y="182"/>
                    <a:pt x="62" y="177"/>
                    <a:pt x="64" y="177"/>
                  </a:cubicBezTo>
                  <a:cubicBezTo>
                    <a:pt x="66" y="176"/>
                    <a:pt x="66" y="170"/>
                    <a:pt x="70" y="170"/>
                  </a:cubicBezTo>
                  <a:cubicBezTo>
                    <a:pt x="71" y="170"/>
                    <a:pt x="73" y="171"/>
                    <a:pt x="74" y="171"/>
                  </a:cubicBezTo>
                  <a:cubicBezTo>
                    <a:pt x="76" y="172"/>
                    <a:pt x="75" y="173"/>
                    <a:pt x="78" y="172"/>
                  </a:cubicBezTo>
                  <a:cubicBezTo>
                    <a:pt x="79" y="171"/>
                    <a:pt x="80" y="167"/>
                    <a:pt x="82" y="167"/>
                  </a:cubicBezTo>
                  <a:cubicBezTo>
                    <a:pt x="83" y="167"/>
                    <a:pt x="83" y="168"/>
                    <a:pt x="85" y="169"/>
                  </a:cubicBezTo>
                  <a:cubicBezTo>
                    <a:pt x="87" y="170"/>
                    <a:pt x="90" y="169"/>
                    <a:pt x="92" y="170"/>
                  </a:cubicBezTo>
                  <a:cubicBezTo>
                    <a:pt x="94" y="172"/>
                    <a:pt x="95" y="174"/>
                    <a:pt x="94" y="175"/>
                  </a:cubicBezTo>
                  <a:cubicBezTo>
                    <a:pt x="94" y="177"/>
                    <a:pt x="94" y="178"/>
                    <a:pt x="93" y="179"/>
                  </a:cubicBezTo>
                  <a:cubicBezTo>
                    <a:pt x="93" y="182"/>
                    <a:pt x="91" y="185"/>
                    <a:pt x="94" y="187"/>
                  </a:cubicBezTo>
                  <a:cubicBezTo>
                    <a:pt x="95" y="188"/>
                    <a:pt x="101" y="185"/>
                    <a:pt x="102" y="186"/>
                  </a:cubicBezTo>
                  <a:cubicBezTo>
                    <a:pt x="103" y="188"/>
                    <a:pt x="98" y="192"/>
                    <a:pt x="97" y="195"/>
                  </a:cubicBezTo>
                  <a:cubicBezTo>
                    <a:pt x="96" y="198"/>
                    <a:pt x="98" y="203"/>
                    <a:pt x="97" y="206"/>
                  </a:cubicBezTo>
                  <a:cubicBezTo>
                    <a:pt x="96" y="208"/>
                    <a:pt x="94" y="208"/>
                    <a:pt x="92" y="209"/>
                  </a:cubicBezTo>
                  <a:cubicBezTo>
                    <a:pt x="91" y="211"/>
                    <a:pt x="91" y="214"/>
                    <a:pt x="90" y="215"/>
                  </a:cubicBezTo>
                  <a:cubicBezTo>
                    <a:pt x="87" y="219"/>
                    <a:pt x="84" y="220"/>
                    <a:pt x="85" y="223"/>
                  </a:cubicBezTo>
                  <a:cubicBezTo>
                    <a:pt x="87" y="226"/>
                    <a:pt x="86" y="233"/>
                    <a:pt x="90" y="227"/>
                  </a:cubicBezTo>
                  <a:cubicBezTo>
                    <a:pt x="92" y="224"/>
                    <a:pt x="95" y="220"/>
                    <a:pt x="97" y="219"/>
                  </a:cubicBezTo>
                  <a:cubicBezTo>
                    <a:pt x="97" y="218"/>
                    <a:pt x="98" y="219"/>
                    <a:pt x="99" y="220"/>
                  </a:cubicBezTo>
                  <a:cubicBezTo>
                    <a:pt x="101" y="220"/>
                    <a:pt x="102" y="218"/>
                    <a:pt x="102" y="219"/>
                  </a:cubicBezTo>
                  <a:cubicBezTo>
                    <a:pt x="105" y="222"/>
                    <a:pt x="104" y="231"/>
                    <a:pt x="104" y="236"/>
                  </a:cubicBezTo>
                  <a:cubicBezTo>
                    <a:pt x="103" y="238"/>
                    <a:pt x="109" y="239"/>
                    <a:pt x="110" y="237"/>
                  </a:cubicBezTo>
                  <a:cubicBezTo>
                    <a:pt x="114" y="232"/>
                    <a:pt x="116" y="232"/>
                    <a:pt x="122" y="233"/>
                  </a:cubicBezTo>
                  <a:cubicBezTo>
                    <a:pt x="124" y="234"/>
                    <a:pt x="125" y="232"/>
                    <a:pt x="127" y="231"/>
                  </a:cubicBezTo>
                  <a:cubicBezTo>
                    <a:pt x="128" y="229"/>
                    <a:pt x="129" y="229"/>
                    <a:pt x="129" y="227"/>
                  </a:cubicBezTo>
                  <a:cubicBezTo>
                    <a:pt x="129" y="226"/>
                    <a:pt x="127" y="224"/>
                    <a:pt x="128" y="222"/>
                  </a:cubicBezTo>
                  <a:cubicBezTo>
                    <a:pt x="128" y="220"/>
                    <a:pt x="129" y="218"/>
                    <a:pt x="129" y="216"/>
                  </a:cubicBezTo>
                  <a:cubicBezTo>
                    <a:pt x="129" y="213"/>
                    <a:pt x="131" y="214"/>
                    <a:pt x="134" y="213"/>
                  </a:cubicBezTo>
                  <a:cubicBezTo>
                    <a:pt x="136" y="213"/>
                    <a:pt x="138" y="214"/>
                    <a:pt x="141" y="214"/>
                  </a:cubicBezTo>
                  <a:cubicBezTo>
                    <a:pt x="144" y="215"/>
                    <a:pt x="147" y="215"/>
                    <a:pt x="148" y="216"/>
                  </a:cubicBezTo>
                  <a:cubicBezTo>
                    <a:pt x="151" y="218"/>
                    <a:pt x="152" y="225"/>
                    <a:pt x="155" y="225"/>
                  </a:cubicBezTo>
                  <a:cubicBezTo>
                    <a:pt x="158" y="225"/>
                    <a:pt x="161" y="224"/>
                    <a:pt x="162" y="223"/>
                  </a:cubicBezTo>
                  <a:cubicBezTo>
                    <a:pt x="162" y="222"/>
                    <a:pt x="161" y="220"/>
                    <a:pt x="161" y="219"/>
                  </a:cubicBezTo>
                  <a:cubicBezTo>
                    <a:pt x="160" y="216"/>
                    <a:pt x="162" y="211"/>
                    <a:pt x="159" y="209"/>
                  </a:cubicBezTo>
                  <a:cubicBezTo>
                    <a:pt x="158" y="209"/>
                    <a:pt x="157" y="210"/>
                    <a:pt x="156" y="210"/>
                  </a:cubicBezTo>
                  <a:cubicBezTo>
                    <a:pt x="154" y="209"/>
                    <a:pt x="153" y="207"/>
                    <a:pt x="156" y="206"/>
                  </a:cubicBezTo>
                  <a:cubicBezTo>
                    <a:pt x="157" y="205"/>
                    <a:pt x="160" y="205"/>
                    <a:pt x="161" y="204"/>
                  </a:cubicBezTo>
                  <a:cubicBezTo>
                    <a:pt x="163" y="202"/>
                    <a:pt x="164" y="200"/>
                    <a:pt x="166" y="199"/>
                  </a:cubicBezTo>
                  <a:cubicBezTo>
                    <a:pt x="167" y="198"/>
                    <a:pt x="171" y="199"/>
                    <a:pt x="172" y="200"/>
                  </a:cubicBezTo>
                  <a:cubicBezTo>
                    <a:pt x="175" y="201"/>
                    <a:pt x="176" y="204"/>
                    <a:pt x="180" y="204"/>
                  </a:cubicBezTo>
                  <a:cubicBezTo>
                    <a:pt x="183" y="205"/>
                    <a:pt x="188" y="203"/>
                    <a:pt x="190" y="202"/>
                  </a:cubicBezTo>
                  <a:cubicBezTo>
                    <a:pt x="192" y="202"/>
                    <a:pt x="192" y="200"/>
                    <a:pt x="194" y="199"/>
                  </a:cubicBezTo>
                  <a:cubicBezTo>
                    <a:pt x="199" y="197"/>
                    <a:pt x="205" y="195"/>
                    <a:pt x="205" y="195"/>
                  </a:cubicBezTo>
                  <a:cubicBezTo>
                    <a:pt x="205" y="195"/>
                    <a:pt x="221" y="43"/>
                    <a:pt x="192" y="24"/>
                  </a:cubicBezTo>
                  <a:cubicBezTo>
                    <a:pt x="163" y="4"/>
                    <a:pt x="78" y="0"/>
                    <a:pt x="53" y="7"/>
                  </a:cubicBezTo>
                  <a:cubicBezTo>
                    <a:pt x="27" y="15"/>
                    <a:pt x="11" y="36"/>
                    <a:pt x="11" y="40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2"/>
            <p:cNvSpPr/>
            <p:nvPr/>
          </p:nvSpPr>
          <p:spPr bwMode="auto">
            <a:xfrm>
              <a:off x="4127511" y="3082936"/>
              <a:ext cx="1016003" cy="525464"/>
            </a:xfrm>
            <a:custGeom>
              <a:avLst/>
              <a:gdLst>
                <a:gd name="T0" fmla="*/ 43 w 374"/>
                <a:gd name="T1" fmla="*/ 84 h 194"/>
                <a:gd name="T2" fmla="*/ 50 w 374"/>
                <a:gd name="T3" fmla="*/ 91 h 194"/>
                <a:gd name="T4" fmla="*/ 59 w 374"/>
                <a:gd name="T5" fmla="*/ 94 h 194"/>
                <a:gd name="T6" fmla="*/ 64 w 374"/>
                <a:gd name="T7" fmla="*/ 103 h 194"/>
                <a:gd name="T8" fmla="*/ 64 w 374"/>
                <a:gd name="T9" fmla="*/ 111 h 194"/>
                <a:gd name="T10" fmla="*/ 61 w 374"/>
                <a:gd name="T11" fmla="*/ 121 h 194"/>
                <a:gd name="T12" fmla="*/ 45 w 374"/>
                <a:gd name="T13" fmla="*/ 129 h 194"/>
                <a:gd name="T14" fmla="*/ 37 w 374"/>
                <a:gd name="T15" fmla="*/ 137 h 194"/>
                <a:gd name="T16" fmla="*/ 35 w 374"/>
                <a:gd name="T17" fmla="*/ 132 h 194"/>
                <a:gd name="T18" fmla="*/ 28 w 374"/>
                <a:gd name="T19" fmla="*/ 131 h 194"/>
                <a:gd name="T20" fmla="*/ 23 w 374"/>
                <a:gd name="T21" fmla="*/ 132 h 194"/>
                <a:gd name="T22" fmla="*/ 12 w 374"/>
                <a:gd name="T23" fmla="*/ 133 h 194"/>
                <a:gd name="T24" fmla="*/ 4 w 374"/>
                <a:gd name="T25" fmla="*/ 142 h 194"/>
                <a:gd name="T26" fmla="*/ 8 w 374"/>
                <a:gd name="T27" fmla="*/ 146 h 194"/>
                <a:gd name="T28" fmla="*/ 8 w 374"/>
                <a:gd name="T29" fmla="*/ 162 h 194"/>
                <a:gd name="T30" fmla="*/ 8 w 374"/>
                <a:gd name="T31" fmla="*/ 170 h 194"/>
                <a:gd name="T32" fmla="*/ 15 w 374"/>
                <a:gd name="T33" fmla="*/ 170 h 194"/>
                <a:gd name="T34" fmla="*/ 22 w 374"/>
                <a:gd name="T35" fmla="*/ 175 h 194"/>
                <a:gd name="T36" fmla="*/ 26 w 374"/>
                <a:gd name="T37" fmla="*/ 186 h 194"/>
                <a:gd name="T38" fmla="*/ 32 w 374"/>
                <a:gd name="T39" fmla="*/ 192 h 194"/>
                <a:gd name="T40" fmla="*/ 47 w 374"/>
                <a:gd name="T41" fmla="*/ 172 h 194"/>
                <a:gd name="T42" fmla="*/ 54 w 374"/>
                <a:gd name="T43" fmla="*/ 169 h 194"/>
                <a:gd name="T44" fmla="*/ 69 w 374"/>
                <a:gd name="T45" fmla="*/ 166 h 194"/>
                <a:gd name="T46" fmla="*/ 82 w 374"/>
                <a:gd name="T47" fmla="*/ 169 h 194"/>
                <a:gd name="T48" fmla="*/ 80 w 374"/>
                <a:gd name="T49" fmla="*/ 159 h 194"/>
                <a:gd name="T50" fmla="*/ 86 w 374"/>
                <a:gd name="T51" fmla="*/ 150 h 194"/>
                <a:gd name="T52" fmla="*/ 91 w 374"/>
                <a:gd name="T53" fmla="*/ 149 h 194"/>
                <a:gd name="T54" fmla="*/ 96 w 374"/>
                <a:gd name="T55" fmla="*/ 152 h 194"/>
                <a:gd name="T56" fmla="*/ 115 w 374"/>
                <a:gd name="T57" fmla="*/ 156 h 194"/>
                <a:gd name="T58" fmla="*/ 131 w 374"/>
                <a:gd name="T59" fmla="*/ 158 h 194"/>
                <a:gd name="T60" fmla="*/ 146 w 374"/>
                <a:gd name="T61" fmla="*/ 166 h 194"/>
                <a:gd name="T62" fmla="*/ 151 w 374"/>
                <a:gd name="T63" fmla="*/ 167 h 194"/>
                <a:gd name="T64" fmla="*/ 169 w 374"/>
                <a:gd name="T65" fmla="*/ 159 h 194"/>
                <a:gd name="T66" fmla="*/ 181 w 374"/>
                <a:gd name="T67" fmla="*/ 164 h 194"/>
                <a:gd name="T68" fmla="*/ 196 w 374"/>
                <a:gd name="T69" fmla="*/ 161 h 194"/>
                <a:gd name="T70" fmla="*/ 199 w 374"/>
                <a:gd name="T71" fmla="*/ 166 h 194"/>
                <a:gd name="T72" fmla="*/ 197 w 374"/>
                <a:gd name="T73" fmla="*/ 178 h 194"/>
                <a:gd name="T74" fmla="*/ 199 w 374"/>
                <a:gd name="T75" fmla="*/ 183 h 194"/>
                <a:gd name="T76" fmla="*/ 210 w 374"/>
                <a:gd name="T77" fmla="*/ 185 h 194"/>
                <a:gd name="T78" fmla="*/ 276 w 374"/>
                <a:gd name="T79" fmla="*/ 62 h 194"/>
                <a:gd name="T80" fmla="*/ 28 w 374"/>
                <a:gd name="T81" fmla="*/ 7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74" h="194">
                  <a:moveTo>
                    <a:pt x="28" y="71"/>
                  </a:moveTo>
                  <a:cubicBezTo>
                    <a:pt x="28" y="71"/>
                    <a:pt x="37" y="79"/>
                    <a:pt x="43" y="84"/>
                  </a:cubicBezTo>
                  <a:cubicBezTo>
                    <a:pt x="44" y="85"/>
                    <a:pt x="46" y="84"/>
                    <a:pt x="47" y="84"/>
                  </a:cubicBezTo>
                  <a:cubicBezTo>
                    <a:pt x="48" y="85"/>
                    <a:pt x="48" y="89"/>
                    <a:pt x="50" y="91"/>
                  </a:cubicBezTo>
                  <a:cubicBezTo>
                    <a:pt x="52" y="92"/>
                    <a:pt x="53" y="90"/>
                    <a:pt x="56" y="91"/>
                  </a:cubicBezTo>
                  <a:cubicBezTo>
                    <a:pt x="57" y="92"/>
                    <a:pt x="57" y="93"/>
                    <a:pt x="59" y="94"/>
                  </a:cubicBezTo>
                  <a:cubicBezTo>
                    <a:pt x="60" y="96"/>
                    <a:pt x="63" y="97"/>
                    <a:pt x="64" y="98"/>
                  </a:cubicBezTo>
                  <a:cubicBezTo>
                    <a:pt x="65" y="100"/>
                    <a:pt x="64" y="101"/>
                    <a:pt x="64" y="103"/>
                  </a:cubicBezTo>
                  <a:cubicBezTo>
                    <a:pt x="64" y="104"/>
                    <a:pt x="66" y="104"/>
                    <a:pt x="66" y="106"/>
                  </a:cubicBezTo>
                  <a:cubicBezTo>
                    <a:pt x="66" y="108"/>
                    <a:pt x="64" y="109"/>
                    <a:pt x="64" y="111"/>
                  </a:cubicBezTo>
                  <a:cubicBezTo>
                    <a:pt x="64" y="112"/>
                    <a:pt x="66" y="116"/>
                    <a:pt x="66" y="117"/>
                  </a:cubicBezTo>
                  <a:cubicBezTo>
                    <a:pt x="65" y="120"/>
                    <a:pt x="63" y="121"/>
                    <a:pt x="61" y="121"/>
                  </a:cubicBezTo>
                  <a:cubicBezTo>
                    <a:pt x="61" y="121"/>
                    <a:pt x="59" y="119"/>
                    <a:pt x="58" y="119"/>
                  </a:cubicBezTo>
                  <a:cubicBezTo>
                    <a:pt x="54" y="119"/>
                    <a:pt x="48" y="126"/>
                    <a:pt x="45" y="129"/>
                  </a:cubicBezTo>
                  <a:cubicBezTo>
                    <a:pt x="45" y="129"/>
                    <a:pt x="43" y="129"/>
                    <a:pt x="43" y="130"/>
                  </a:cubicBezTo>
                  <a:cubicBezTo>
                    <a:pt x="41" y="132"/>
                    <a:pt x="40" y="138"/>
                    <a:pt x="37" y="137"/>
                  </a:cubicBezTo>
                  <a:cubicBezTo>
                    <a:pt x="37" y="136"/>
                    <a:pt x="37" y="133"/>
                    <a:pt x="36" y="133"/>
                  </a:cubicBezTo>
                  <a:cubicBezTo>
                    <a:pt x="36" y="133"/>
                    <a:pt x="35" y="133"/>
                    <a:pt x="35" y="132"/>
                  </a:cubicBezTo>
                  <a:cubicBezTo>
                    <a:pt x="34" y="132"/>
                    <a:pt x="32" y="135"/>
                    <a:pt x="31" y="135"/>
                  </a:cubicBezTo>
                  <a:cubicBezTo>
                    <a:pt x="29" y="135"/>
                    <a:pt x="30" y="132"/>
                    <a:pt x="28" y="131"/>
                  </a:cubicBezTo>
                  <a:cubicBezTo>
                    <a:pt x="28" y="130"/>
                    <a:pt x="26" y="130"/>
                    <a:pt x="24" y="131"/>
                  </a:cubicBezTo>
                  <a:cubicBezTo>
                    <a:pt x="23" y="131"/>
                    <a:pt x="23" y="132"/>
                    <a:pt x="23" y="132"/>
                  </a:cubicBezTo>
                  <a:cubicBezTo>
                    <a:pt x="21" y="134"/>
                    <a:pt x="19" y="135"/>
                    <a:pt x="17" y="136"/>
                  </a:cubicBezTo>
                  <a:cubicBezTo>
                    <a:pt x="16" y="137"/>
                    <a:pt x="13" y="132"/>
                    <a:pt x="12" y="133"/>
                  </a:cubicBezTo>
                  <a:cubicBezTo>
                    <a:pt x="12" y="133"/>
                    <a:pt x="11" y="137"/>
                    <a:pt x="11" y="137"/>
                  </a:cubicBezTo>
                  <a:cubicBezTo>
                    <a:pt x="9" y="138"/>
                    <a:pt x="3" y="139"/>
                    <a:pt x="4" y="142"/>
                  </a:cubicBezTo>
                  <a:cubicBezTo>
                    <a:pt x="4" y="142"/>
                    <a:pt x="5" y="144"/>
                    <a:pt x="5" y="145"/>
                  </a:cubicBezTo>
                  <a:cubicBezTo>
                    <a:pt x="6" y="146"/>
                    <a:pt x="7" y="145"/>
                    <a:pt x="8" y="146"/>
                  </a:cubicBezTo>
                  <a:cubicBezTo>
                    <a:pt x="10" y="149"/>
                    <a:pt x="9" y="152"/>
                    <a:pt x="9" y="155"/>
                  </a:cubicBezTo>
                  <a:cubicBezTo>
                    <a:pt x="8" y="156"/>
                    <a:pt x="9" y="162"/>
                    <a:pt x="8" y="162"/>
                  </a:cubicBezTo>
                  <a:cubicBezTo>
                    <a:pt x="7" y="163"/>
                    <a:pt x="5" y="163"/>
                    <a:pt x="4" y="165"/>
                  </a:cubicBezTo>
                  <a:cubicBezTo>
                    <a:pt x="3" y="167"/>
                    <a:pt x="4" y="171"/>
                    <a:pt x="8" y="170"/>
                  </a:cubicBezTo>
                  <a:cubicBezTo>
                    <a:pt x="9" y="170"/>
                    <a:pt x="10" y="165"/>
                    <a:pt x="11" y="165"/>
                  </a:cubicBezTo>
                  <a:cubicBezTo>
                    <a:pt x="13" y="164"/>
                    <a:pt x="13" y="169"/>
                    <a:pt x="15" y="170"/>
                  </a:cubicBezTo>
                  <a:cubicBezTo>
                    <a:pt x="17" y="171"/>
                    <a:pt x="19" y="170"/>
                    <a:pt x="20" y="171"/>
                  </a:cubicBezTo>
                  <a:cubicBezTo>
                    <a:pt x="22" y="172"/>
                    <a:pt x="22" y="173"/>
                    <a:pt x="22" y="175"/>
                  </a:cubicBezTo>
                  <a:cubicBezTo>
                    <a:pt x="22" y="177"/>
                    <a:pt x="22" y="180"/>
                    <a:pt x="23" y="182"/>
                  </a:cubicBezTo>
                  <a:cubicBezTo>
                    <a:pt x="23" y="184"/>
                    <a:pt x="24" y="186"/>
                    <a:pt x="26" y="186"/>
                  </a:cubicBezTo>
                  <a:cubicBezTo>
                    <a:pt x="27" y="186"/>
                    <a:pt x="28" y="184"/>
                    <a:pt x="29" y="184"/>
                  </a:cubicBezTo>
                  <a:cubicBezTo>
                    <a:pt x="30" y="184"/>
                    <a:pt x="31" y="191"/>
                    <a:pt x="32" y="192"/>
                  </a:cubicBezTo>
                  <a:cubicBezTo>
                    <a:pt x="35" y="194"/>
                    <a:pt x="38" y="194"/>
                    <a:pt x="40" y="188"/>
                  </a:cubicBezTo>
                  <a:cubicBezTo>
                    <a:pt x="41" y="184"/>
                    <a:pt x="42" y="176"/>
                    <a:pt x="47" y="172"/>
                  </a:cubicBezTo>
                  <a:cubicBezTo>
                    <a:pt x="48" y="171"/>
                    <a:pt x="50" y="174"/>
                    <a:pt x="51" y="174"/>
                  </a:cubicBezTo>
                  <a:cubicBezTo>
                    <a:pt x="52" y="173"/>
                    <a:pt x="53" y="170"/>
                    <a:pt x="54" y="169"/>
                  </a:cubicBezTo>
                  <a:cubicBezTo>
                    <a:pt x="55" y="167"/>
                    <a:pt x="55" y="166"/>
                    <a:pt x="57" y="166"/>
                  </a:cubicBezTo>
                  <a:cubicBezTo>
                    <a:pt x="62" y="165"/>
                    <a:pt x="66" y="164"/>
                    <a:pt x="69" y="166"/>
                  </a:cubicBezTo>
                  <a:cubicBezTo>
                    <a:pt x="72" y="167"/>
                    <a:pt x="74" y="170"/>
                    <a:pt x="76" y="171"/>
                  </a:cubicBezTo>
                  <a:cubicBezTo>
                    <a:pt x="78" y="172"/>
                    <a:pt x="80" y="171"/>
                    <a:pt x="82" y="169"/>
                  </a:cubicBezTo>
                  <a:cubicBezTo>
                    <a:pt x="85" y="166"/>
                    <a:pt x="86" y="167"/>
                    <a:pt x="85" y="165"/>
                  </a:cubicBezTo>
                  <a:cubicBezTo>
                    <a:pt x="85" y="163"/>
                    <a:pt x="81" y="161"/>
                    <a:pt x="80" y="159"/>
                  </a:cubicBezTo>
                  <a:cubicBezTo>
                    <a:pt x="80" y="157"/>
                    <a:pt x="80" y="154"/>
                    <a:pt x="81" y="153"/>
                  </a:cubicBezTo>
                  <a:cubicBezTo>
                    <a:pt x="82" y="151"/>
                    <a:pt x="84" y="150"/>
                    <a:pt x="86" y="150"/>
                  </a:cubicBezTo>
                  <a:cubicBezTo>
                    <a:pt x="86" y="150"/>
                    <a:pt x="87" y="151"/>
                    <a:pt x="88" y="151"/>
                  </a:cubicBezTo>
                  <a:cubicBezTo>
                    <a:pt x="89" y="151"/>
                    <a:pt x="90" y="149"/>
                    <a:pt x="91" y="149"/>
                  </a:cubicBezTo>
                  <a:cubicBezTo>
                    <a:pt x="92" y="149"/>
                    <a:pt x="93" y="148"/>
                    <a:pt x="94" y="148"/>
                  </a:cubicBezTo>
                  <a:cubicBezTo>
                    <a:pt x="95" y="149"/>
                    <a:pt x="95" y="151"/>
                    <a:pt x="96" y="152"/>
                  </a:cubicBezTo>
                  <a:cubicBezTo>
                    <a:pt x="99" y="153"/>
                    <a:pt x="104" y="150"/>
                    <a:pt x="106" y="151"/>
                  </a:cubicBezTo>
                  <a:cubicBezTo>
                    <a:pt x="110" y="153"/>
                    <a:pt x="112" y="157"/>
                    <a:pt x="115" y="156"/>
                  </a:cubicBezTo>
                  <a:cubicBezTo>
                    <a:pt x="116" y="156"/>
                    <a:pt x="119" y="157"/>
                    <a:pt x="121" y="157"/>
                  </a:cubicBezTo>
                  <a:cubicBezTo>
                    <a:pt x="124" y="157"/>
                    <a:pt x="130" y="157"/>
                    <a:pt x="131" y="158"/>
                  </a:cubicBezTo>
                  <a:cubicBezTo>
                    <a:pt x="133" y="159"/>
                    <a:pt x="137" y="163"/>
                    <a:pt x="140" y="166"/>
                  </a:cubicBezTo>
                  <a:cubicBezTo>
                    <a:pt x="142" y="167"/>
                    <a:pt x="145" y="166"/>
                    <a:pt x="146" y="166"/>
                  </a:cubicBezTo>
                  <a:cubicBezTo>
                    <a:pt x="147" y="168"/>
                    <a:pt x="145" y="171"/>
                    <a:pt x="148" y="171"/>
                  </a:cubicBezTo>
                  <a:cubicBezTo>
                    <a:pt x="148" y="171"/>
                    <a:pt x="150" y="167"/>
                    <a:pt x="151" y="167"/>
                  </a:cubicBezTo>
                  <a:cubicBezTo>
                    <a:pt x="157" y="167"/>
                    <a:pt x="163" y="166"/>
                    <a:pt x="163" y="162"/>
                  </a:cubicBezTo>
                  <a:cubicBezTo>
                    <a:pt x="163" y="158"/>
                    <a:pt x="169" y="155"/>
                    <a:pt x="169" y="159"/>
                  </a:cubicBezTo>
                  <a:cubicBezTo>
                    <a:pt x="168" y="162"/>
                    <a:pt x="169" y="168"/>
                    <a:pt x="172" y="169"/>
                  </a:cubicBezTo>
                  <a:cubicBezTo>
                    <a:pt x="176" y="170"/>
                    <a:pt x="180" y="166"/>
                    <a:pt x="181" y="164"/>
                  </a:cubicBezTo>
                  <a:cubicBezTo>
                    <a:pt x="183" y="163"/>
                    <a:pt x="189" y="156"/>
                    <a:pt x="189" y="156"/>
                  </a:cubicBezTo>
                  <a:cubicBezTo>
                    <a:pt x="189" y="156"/>
                    <a:pt x="195" y="159"/>
                    <a:pt x="196" y="161"/>
                  </a:cubicBezTo>
                  <a:cubicBezTo>
                    <a:pt x="197" y="162"/>
                    <a:pt x="194" y="163"/>
                    <a:pt x="195" y="164"/>
                  </a:cubicBezTo>
                  <a:cubicBezTo>
                    <a:pt x="195" y="165"/>
                    <a:pt x="199" y="165"/>
                    <a:pt x="199" y="166"/>
                  </a:cubicBezTo>
                  <a:cubicBezTo>
                    <a:pt x="199" y="170"/>
                    <a:pt x="193" y="174"/>
                    <a:pt x="195" y="175"/>
                  </a:cubicBezTo>
                  <a:cubicBezTo>
                    <a:pt x="195" y="176"/>
                    <a:pt x="196" y="176"/>
                    <a:pt x="197" y="178"/>
                  </a:cubicBezTo>
                  <a:cubicBezTo>
                    <a:pt x="198" y="179"/>
                    <a:pt x="197" y="181"/>
                    <a:pt x="197" y="182"/>
                  </a:cubicBezTo>
                  <a:cubicBezTo>
                    <a:pt x="198" y="182"/>
                    <a:pt x="198" y="183"/>
                    <a:pt x="199" y="183"/>
                  </a:cubicBezTo>
                  <a:cubicBezTo>
                    <a:pt x="200" y="183"/>
                    <a:pt x="202" y="183"/>
                    <a:pt x="203" y="183"/>
                  </a:cubicBezTo>
                  <a:cubicBezTo>
                    <a:pt x="205" y="183"/>
                    <a:pt x="208" y="185"/>
                    <a:pt x="210" y="185"/>
                  </a:cubicBezTo>
                  <a:cubicBezTo>
                    <a:pt x="223" y="184"/>
                    <a:pt x="259" y="169"/>
                    <a:pt x="259" y="169"/>
                  </a:cubicBezTo>
                  <a:cubicBezTo>
                    <a:pt x="259" y="169"/>
                    <a:pt x="374" y="100"/>
                    <a:pt x="276" y="62"/>
                  </a:cubicBezTo>
                  <a:cubicBezTo>
                    <a:pt x="178" y="24"/>
                    <a:pt x="90" y="0"/>
                    <a:pt x="61" y="5"/>
                  </a:cubicBezTo>
                  <a:cubicBezTo>
                    <a:pt x="32" y="11"/>
                    <a:pt x="0" y="39"/>
                    <a:pt x="28" y="71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3"/>
            <p:cNvSpPr/>
            <p:nvPr/>
          </p:nvSpPr>
          <p:spPr bwMode="auto">
            <a:xfrm>
              <a:off x="4668850" y="3270261"/>
              <a:ext cx="549277" cy="825503"/>
            </a:xfrm>
            <a:custGeom>
              <a:avLst/>
              <a:gdLst>
                <a:gd name="T0" fmla="*/ 89 w 202"/>
                <a:gd name="T1" fmla="*/ 71 h 305"/>
                <a:gd name="T2" fmla="*/ 77 w 202"/>
                <a:gd name="T3" fmla="*/ 76 h 305"/>
                <a:gd name="T4" fmla="*/ 70 w 202"/>
                <a:gd name="T5" fmla="*/ 78 h 305"/>
                <a:gd name="T6" fmla="*/ 63 w 202"/>
                <a:gd name="T7" fmla="*/ 76 h 305"/>
                <a:gd name="T8" fmla="*/ 58 w 202"/>
                <a:gd name="T9" fmla="*/ 83 h 305"/>
                <a:gd name="T10" fmla="*/ 56 w 202"/>
                <a:gd name="T11" fmla="*/ 85 h 305"/>
                <a:gd name="T12" fmla="*/ 50 w 202"/>
                <a:gd name="T13" fmla="*/ 85 h 305"/>
                <a:gd name="T14" fmla="*/ 50 w 202"/>
                <a:gd name="T15" fmla="*/ 89 h 305"/>
                <a:gd name="T16" fmla="*/ 43 w 202"/>
                <a:gd name="T17" fmla="*/ 91 h 305"/>
                <a:gd name="T18" fmla="*/ 36 w 202"/>
                <a:gd name="T19" fmla="*/ 99 h 305"/>
                <a:gd name="T20" fmla="*/ 20 w 202"/>
                <a:gd name="T21" fmla="*/ 104 h 305"/>
                <a:gd name="T22" fmla="*/ 14 w 202"/>
                <a:gd name="T23" fmla="*/ 110 h 305"/>
                <a:gd name="T24" fmla="*/ 9 w 202"/>
                <a:gd name="T25" fmla="*/ 114 h 305"/>
                <a:gd name="T26" fmla="*/ 8 w 202"/>
                <a:gd name="T27" fmla="*/ 119 h 305"/>
                <a:gd name="T28" fmla="*/ 16 w 202"/>
                <a:gd name="T29" fmla="*/ 122 h 305"/>
                <a:gd name="T30" fmla="*/ 17 w 202"/>
                <a:gd name="T31" fmla="*/ 128 h 305"/>
                <a:gd name="T32" fmla="*/ 19 w 202"/>
                <a:gd name="T33" fmla="*/ 138 h 305"/>
                <a:gd name="T34" fmla="*/ 23 w 202"/>
                <a:gd name="T35" fmla="*/ 143 h 305"/>
                <a:gd name="T36" fmla="*/ 21 w 202"/>
                <a:gd name="T37" fmla="*/ 148 h 305"/>
                <a:gd name="T38" fmla="*/ 13 w 202"/>
                <a:gd name="T39" fmla="*/ 152 h 305"/>
                <a:gd name="T40" fmla="*/ 15 w 202"/>
                <a:gd name="T41" fmla="*/ 156 h 305"/>
                <a:gd name="T42" fmla="*/ 10 w 202"/>
                <a:gd name="T43" fmla="*/ 159 h 305"/>
                <a:gd name="T44" fmla="*/ 5 w 202"/>
                <a:gd name="T45" fmla="*/ 168 h 305"/>
                <a:gd name="T46" fmla="*/ 5 w 202"/>
                <a:gd name="T47" fmla="*/ 187 h 305"/>
                <a:gd name="T48" fmla="*/ 12 w 202"/>
                <a:gd name="T49" fmla="*/ 189 h 305"/>
                <a:gd name="T50" fmla="*/ 11 w 202"/>
                <a:gd name="T51" fmla="*/ 199 h 305"/>
                <a:gd name="T52" fmla="*/ 15 w 202"/>
                <a:gd name="T53" fmla="*/ 206 h 305"/>
                <a:gd name="T54" fmla="*/ 16 w 202"/>
                <a:gd name="T55" fmla="*/ 216 h 305"/>
                <a:gd name="T56" fmla="*/ 24 w 202"/>
                <a:gd name="T57" fmla="*/ 223 h 305"/>
                <a:gd name="T58" fmla="*/ 21 w 202"/>
                <a:gd name="T59" fmla="*/ 234 h 305"/>
                <a:gd name="T60" fmla="*/ 29 w 202"/>
                <a:gd name="T61" fmla="*/ 236 h 305"/>
                <a:gd name="T62" fmla="*/ 22 w 202"/>
                <a:gd name="T63" fmla="*/ 258 h 305"/>
                <a:gd name="T64" fmla="*/ 32 w 202"/>
                <a:gd name="T65" fmla="*/ 272 h 305"/>
                <a:gd name="T66" fmla="*/ 43 w 202"/>
                <a:gd name="T67" fmla="*/ 268 h 305"/>
                <a:gd name="T68" fmla="*/ 50 w 202"/>
                <a:gd name="T69" fmla="*/ 275 h 305"/>
                <a:gd name="T70" fmla="*/ 44 w 202"/>
                <a:gd name="T71" fmla="*/ 281 h 305"/>
                <a:gd name="T72" fmla="*/ 38 w 202"/>
                <a:gd name="T73" fmla="*/ 288 h 305"/>
                <a:gd name="T74" fmla="*/ 36 w 202"/>
                <a:gd name="T75" fmla="*/ 294 h 305"/>
                <a:gd name="T76" fmla="*/ 32 w 202"/>
                <a:gd name="T77" fmla="*/ 299 h 305"/>
                <a:gd name="T78" fmla="*/ 41 w 202"/>
                <a:gd name="T79" fmla="*/ 305 h 305"/>
                <a:gd name="T80" fmla="*/ 49 w 202"/>
                <a:gd name="T81" fmla="*/ 301 h 305"/>
                <a:gd name="T82" fmla="*/ 64 w 202"/>
                <a:gd name="T83" fmla="*/ 295 h 305"/>
                <a:gd name="T84" fmla="*/ 82 w 202"/>
                <a:gd name="T85" fmla="*/ 291 h 305"/>
                <a:gd name="T86" fmla="*/ 96 w 202"/>
                <a:gd name="T87" fmla="*/ 298 h 305"/>
                <a:gd name="T88" fmla="*/ 95 w 202"/>
                <a:gd name="T89" fmla="*/ 293 h 305"/>
                <a:gd name="T90" fmla="*/ 95 w 202"/>
                <a:gd name="T91" fmla="*/ 283 h 305"/>
                <a:gd name="T92" fmla="*/ 99 w 202"/>
                <a:gd name="T93" fmla="*/ 278 h 305"/>
                <a:gd name="T94" fmla="*/ 117 w 202"/>
                <a:gd name="T95" fmla="*/ 258 h 305"/>
                <a:gd name="T96" fmla="*/ 202 w 202"/>
                <a:gd name="T97" fmla="*/ 132 h 305"/>
                <a:gd name="T98" fmla="*/ 89 w 202"/>
                <a:gd name="T99" fmla="*/ 71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2" h="305">
                  <a:moveTo>
                    <a:pt x="89" y="71"/>
                  </a:moveTo>
                  <a:cubicBezTo>
                    <a:pt x="89" y="71"/>
                    <a:pt x="83" y="73"/>
                    <a:pt x="77" y="76"/>
                  </a:cubicBezTo>
                  <a:cubicBezTo>
                    <a:pt x="75" y="77"/>
                    <a:pt x="72" y="79"/>
                    <a:pt x="70" y="78"/>
                  </a:cubicBezTo>
                  <a:cubicBezTo>
                    <a:pt x="66" y="78"/>
                    <a:pt x="63" y="76"/>
                    <a:pt x="63" y="76"/>
                  </a:cubicBezTo>
                  <a:cubicBezTo>
                    <a:pt x="62" y="77"/>
                    <a:pt x="61" y="80"/>
                    <a:pt x="58" y="83"/>
                  </a:cubicBezTo>
                  <a:cubicBezTo>
                    <a:pt x="57" y="84"/>
                    <a:pt x="57" y="85"/>
                    <a:pt x="56" y="85"/>
                  </a:cubicBezTo>
                  <a:cubicBezTo>
                    <a:pt x="55" y="86"/>
                    <a:pt x="51" y="84"/>
                    <a:pt x="50" y="85"/>
                  </a:cubicBezTo>
                  <a:cubicBezTo>
                    <a:pt x="49" y="85"/>
                    <a:pt x="51" y="89"/>
                    <a:pt x="50" y="89"/>
                  </a:cubicBezTo>
                  <a:cubicBezTo>
                    <a:pt x="47" y="91"/>
                    <a:pt x="43" y="91"/>
                    <a:pt x="43" y="91"/>
                  </a:cubicBezTo>
                  <a:cubicBezTo>
                    <a:pt x="43" y="91"/>
                    <a:pt x="40" y="97"/>
                    <a:pt x="36" y="99"/>
                  </a:cubicBezTo>
                  <a:cubicBezTo>
                    <a:pt x="32" y="100"/>
                    <a:pt x="21" y="100"/>
                    <a:pt x="20" y="104"/>
                  </a:cubicBezTo>
                  <a:cubicBezTo>
                    <a:pt x="18" y="108"/>
                    <a:pt x="14" y="110"/>
                    <a:pt x="14" y="110"/>
                  </a:cubicBezTo>
                  <a:cubicBezTo>
                    <a:pt x="14" y="110"/>
                    <a:pt x="10" y="111"/>
                    <a:pt x="9" y="114"/>
                  </a:cubicBezTo>
                  <a:cubicBezTo>
                    <a:pt x="7" y="116"/>
                    <a:pt x="7" y="118"/>
                    <a:pt x="8" y="119"/>
                  </a:cubicBezTo>
                  <a:cubicBezTo>
                    <a:pt x="9" y="120"/>
                    <a:pt x="15" y="120"/>
                    <a:pt x="16" y="122"/>
                  </a:cubicBezTo>
                  <a:cubicBezTo>
                    <a:pt x="17" y="124"/>
                    <a:pt x="17" y="125"/>
                    <a:pt x="17" y="128"/>
                  </a:cubicBezTo>
                  <a:cubicBezTo>
                    <a:pt x="17" y="133"/>
                    <a:pt x="16" y="136"/>
                    <a:pt x="19" y="138"/>
                  </a:cubicBezTo>
                  <a:cubicBezTo>
                    <a:pt x="21" y="139"/>
                    <a:pt x="23" y="141"/>
                    <a:pt x="23" y="143"/>
                  </a:cubicBezTo>
                  <a:cubicBezTo>
                    <a:pt x="23" y="144"/>
                    <a:pt x="22" y="147"/>
                    <a:pt x="21" y="148"/>
                  </a:cubicBezTo>
                  <a:cubicBezTo>
                    <a:pt x="20" y="149"/>
                    <a:pt x="14" y="150"/>
                    <a:pt x="13" y="152"/>
                  </a:cubicBezTo>
                  <a:cubicBezTo>
                    <a:pt x="12" y="153"/>
                    <a:pt x="16" y="155"/>
                    <a:pt x="15" y="156"/>
                  </a:cubicBezTo>
                  <a:cubicBezTo>
                    <a:pt x="15" y="157"/>
                    <a:pt x="12" y="158"/>
                    <a:pt x="10" y="159"/>
                  </a:cubicBezTo>
                  <a:cubicBezTo>
                    <a:pt x="5" y="163"/>
                    <a:pt x="7" y="159"/>
                    <a:pt x="5" y="168"/>
                  </a:cubicBezTo>
                  <a:cubicBezTo>
                    <a:pt x="2" y="176"/>
                    <a:pt x="0" y="188"/>
                    <a:pt x="5" y="187"/>
                  </a:cubicBezTo>
                  <a:cubicBezTo>
                    <a:pt x="10" y="187"/>
                    <a:pt x="14" y="186"/>
                    <a:pt x="12" y="189"/>
                  </a:cubicBezTo>
                  <a:cubicBezTo>
                    <a:pt x="11" y="192"/>
                    <a:pt x="9" y="195"/>
                    <a:pt x="11" y="199"/>
                  </a:cubicBezTo>
                  <a:cubicBezTo>
                    <a:pt x="14" y="203"/>
                    <a:pt x="15" y="202"/>
                    <a:pt x="15" y="206"/>
                  </a:cubicBezTo>
                  <a:cubicBezTo>
                    <a:pt x="15" y="209"/>
                    <a:pt x="12" y="214"/>
                    <a:pt x="16" y="216"/>
                  </a:cubicBezTo>
                  <a:cubicBezTo>
                    <a:pt x="19" y="218"/>
                    <a:pt x="25" y="218"/>
                    <a:pt x="24" y="223"/>
                  </a:cubicBezTo>
                  <a:cubicBezTo>
                    <a:pt x="23" y="228"/>
                    <a:pt x="20" y="232"/>
                    <a:pt x="21" y="234"/>
                  </a:cubicBezTo>
                  <a:cubicBezTo>
                    <a:pt x="22" y="236"/>
                    <a:pt x="32" y="231"/>
                    <a:pt x="29" y="236"/>
                  </a:cubicBezTo>
                  <a:cubicBezTo>
                    <a:pt x="27" y="242"/>
                    <a:pt x="19" y="245"/>
                    <a:pt x="22" y="258"/>
                  </a:cubicBezTo>
                  <a:cubicBezTo>
                    <a:pt x="24" y="270"/>
                    <a:pt x="27" y="274"/>
                    <a:pt x="32" y="272"/>
                  </a:cubicBezTo>
                  <a:cubicBezTo>
                    <a:pt x="34" y="270"/>
                    <a:pt x="39" y="269"/>
                    <a:pt x="43" y="268"/>
                  </a:cubicBezTo>
                  <a:cubicBezTo>
                    <a:pt x="49" y="266"/>
                    <a:pt x="51" y="272"/>
                    <a:pt x="50" y="275"/>
                  </a:cubicBezTo>
                  <a:cubicBezTo>
                    <a:pt x="48" y="281"/>
                    <a:pt x="50" y="277"/>
                    <a:pt x="44" y="281"/>
                  </a:cubicBezTo>
                  <a:cubicBezTo>
                    <a:pt x="42" y="283"/>
                    <a:pt x="40" y="285"/>
                    <a:pt x="38" y="288"/>
                  </a:cubicBezTo>
                  <a:cubicBezTo>
                    <a:pt x="37" y="290"/>
                    <a:pt x="36" y="292"/>
                    <a:pt x="36" y="294"/>
                  </a:cubicBezTo>
                  <a:cubicBezTo>
                    <a:pt x="35" y="296"/>
                    <a:pt x="31" y="297"/>
                    <a:pt x="32" y="299"/>
                  </a:cubicBezTo>
                  <a:cubicBezTo>
                    <a:pt x="32" y="301"/>
                    <a:pt x="38" y="305"/>
                    <a:pt x="41" y="305"/>
                  </a:cubicBezTo>
                  <a:cubicBezTo>
                    <a:pt x="44" y="305"/>
                    <a:pt x="46" y="302"/>
                    <a:pt x="49" y="301"/>
                  </a:cubicBezTo>
                  <a:cubicBezTo>
                    <a:pt x="54" y="300"/>
                    <a:pt x="59" y="299"/>
                    <a:pt x="64" y="295"/>
                  </a:cubicBezTo>
                  <a:cubicBezTo>
                    <a:pt x="72" y="290"/>
                    <a:pt x="79" y="288"/>
                    <a:pt x="82" y="291"/>
                  </a:cubicBezTo>
                  <a:cubicBezTo>
                    <a:pt x="84" y="293"/>
                    <a:pt x="93" y="299"/>
                    <a:pt x="96" y="298"/>
                  </a:cubicBezTo>
                  <a:cubicBezTo>
                    <a:pt x="96" y="298"/>
                    <a:pt x="95" y="295"/>
                    <a:pt x="95" y="293"/>
                  </a:cubicBezTo>
                  <a:cubicBezTo>
                    <a:pt x="93" y="289"/>
                    <a:pt x="94" y="286"/>
                    <a:pt x="95" y="283"/>
                  </a:cubicBezTo>
                  <a:cubicBezTo>
                    <a:pt x="96" y="281"/>
                    <a:pt x="96" y="278"/>
                    <a:pt x="99" y="278"/>
                  </a:cubicBezTo>
                  <a:cubicBezTo>
                    <a:pt x="108" y="277"/>
                    <a:pt x="117" y="258"/>
                    <a:pt x="117" y="258"/>
                  </a:cubicBezTo>
                  <a:cubicBezTo>
                    <a:pt x="202" y="132"/>
                    <a:pt x="202" y="132"/>
                    <a:pt x="202" y="132"/>
                  </a:cubicBezTo>
                  <a:cubicBezTo>
                    <a:pt x="202" y="132"/>
                    <a:pt x="176" y="0"/>
                    <a:pt x="89" y="71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4"/>
            <p:cNvSpPr>
              <a:spLocks noEditPoints="1"/>
            </p:cNvSpPr>
            <p:nvPr/>
          </p:nvSpPr>
          <p:spPr bwMode="auto">
            <a:xfrm>
              <a:off x="4932376" y="3540137"/>
              <a:ext cx="446089" cy="628652"/>
            </a:xfrm>
            <a:custGeom>
              <a:avLst/>
              <a:gdLst>
                <a:gd name="T0" fmla="*/ 79 w 164"/>
                <a:gd name="T1" fmla="*/ 30 h 232"/>
                <a:gd name="T2" fmla="*/ 62 w 164"/>
                <a:gd name="T3" fmla="*/ 47 h 232"/>
                <a:gd name="T4" fmla="*/ 45 w 164"/>
                <a:gd name="T5" fmla="*/ 51 h 232"/>
                <a:gd name="T6" fmla="*/ 32 w 164"/>
                <a:gd name="T7" fmla="*/ 87 h 232"/>
                <a:gd name="T8" fmla="*/ 19 w 164"/>
                <a:gd name="T9" fmla="*/ 108 h 232"/>
                <a:gd name="T10" fmla="*/ 14 w 164"/>
                <a:gd name="T11" fmla="*/ 122 h 232"/>
                <a:gd name="T12" fmla="*/ 7 w 164"/>
                <a:gd name="T13" fmla="*/ 141 h 232"/>
                <a:gd name="T14" fmla="*/ 0 w 164"/>
                <a:gd name="T15" fmla="*/ 168 h 232"/>
                <a:gd name="T16" fmla="*/ 16 w 164"/>
                <a:gd name="T17" fmla="*/ 181 h 232"/>
                <a:gd name="T18" fmla="*/ 27 w 164"/>
                <a:gd name="T19" fmla="*/ 188 h 232"/>
                <a:gd name="T20" fmla="*/ 39 w 164"/>
                <a:gd name="T21" fmla="*/ 194 h 232"/>
                <a:gd name="T22" fmla="*/ 57 w 164"/>
                <a:gd name="T23" fmla="*/ 230 h 232"/>
                <a:gd name="T24" fmla="*/ 60 w 164"/>
                <a:gd name="T25" fmla="*/ 224 h 232"/>
                <a:gd name="T26" fmla="*/ 66 w 164"/>
                <a:gd name="T27" fmla="*/ 225 h 232"/>
                <a:gd name="T28" fmla="*/ 63 w 164"/>
                <a:gd name="T29" fmla="*/ 216 h 232"/>
                <a:gd name="T30" fmla="*/ 67 w 164"/>
                <a:gd name="T31" fmla="*/ 220 h 232"/>
                <a:gd name="T32" fmla="*/ 74 w 164"/>
                <a:gd name="T33" fmla="*/ 211 h 232"/>
                <a:gd name="T34" fmla="*/ 87 w 164"/>
                <a:gd name="T35" fmla="*/ 194 h 232"/>
                <a:gd name="T36" fmla="*/ 83 w 164"/>
                <a:gd name="T37" fmla="*/ 189 h 232"/>
                <a:gd name="T38" fmla="*/ 90 w 164"/>
                <a:gd name="T39" fmla="*/ 182 h 232"/>
                <a:gd name="T40" fmla="*/ 100 w 164"/>
                <a:gd name="T41" fmla="*/ 180 h 232"/>
                <a:gd name="T42" fmla="*/ 112 w 164"/>
                <a:gd name="T43" fmla="*/ 175 h 232"/>
                <a:gd name="T44" fmla="*/ 105 w 164"/>
                <a:gd name="T45" fmla="*/ 166 h 232"/>
                <a:gd name="T46" fmla="*/ 119 w 164"/>
                <a:gd name="T47" fmla="*/ 165 h 232"/>
                <a:gd name="T48" fmla="*/ 115 w 164"/>
                <a:gd name="T49" fmla="*/ 158 h 232"/>
                <a:gd name="T50" fmla="*/ 118 w 164"/>
                <a:gd name="T51" fmla="*/ 150 h 232"/>
                <a:gd name="T52" fmla="*/ 129 w 164"/>
                <a:gd name="T53" fmla="*/ 152 h 232"/>
                <a:gd name="T54" fmla="*/ 123 w 164"/>
                <a:gd name="T55" fmla="*/ 146 h 232"/>
                <a:gd name="T56" fmla="*/ 129 w 164"/>
                <a:gd name="T57" fmla="*/ 138 h 232"/>
                <a:gd name="T58" fmla="*/ 136 w 164"/>
                <a:gd name="T59" fmla="*/ 136 h 232"/>
                <a:gd name="T60" fmla="*/ 139 w 164"/>
                <a:gd name="T61" fmla="*/ 129 h 232"/>
                <a:gd name="T62" fmla="*/ 132 w 164"/>
                <a:gd name="T63" fmla="*/ 118 h 232"/>
                <a:gd name="T64" fmla="*/ 146 w 164"/>
                <a:gd name="T65" fmla="*/ 103 h 232"/>
                <a:gd name="T66" fmla="*/ 137 w 164"/>
                <a:gd name="T67" fmla="*/ 101 h 232"/>
                <a:gd name="T68" fmla="*/ 140 w 164"/>
                <a:gd name="T69" fmla="*/ 98 h 232"/>
                <a:gd name="T70" fmla="*/ 138 w 164"/>
                <a:gd name="T71" fmla="*/ 91 h 232"/>
                <a:gd name="T72" fmla="*/ 131 w 164"/>
                <a:gd name="T73" fmla="*/ 87 h 232"/>
                <a:gd name="T74" fmla="*/ 138 w 164"/>
                <a:gd name="T75" fmla="*/ 82 h 232"/>
                <a:gd name="T76" fmla="*/ 140 w 164"/>
                <a:gd name="T77" fmla="*/ 86 h 232"/>
                <a:gd name="T78" fmla="*/ 147 w 164"/>
                <a:gd name="T79" fmla="*/ 82 h 232"/>
                <a:gd name="T80" fmla="*/ 144 w 164"/>
                <a:gd name="T81" fmla="*/ 90 h 232"/>
                <a:gd name="T82" fmla="*/ 152 w 164"/>
                <a:gd name="T83" fmla="*/ 87 h 232"/>
                <a:gd name="T84" fmla="*/ 150 w 164"/>
                <a:gd name="T85" fmla="*/ 79 h 232"/>
                <a:gd name="T86" fmla="*/ 158 w 164"/>
                <a:gd name="T87" fmla="*/ 69 h 232"/>
                <a:gd name="T88" fmla="*/ 154 w 164"/>
                <a:gd name="T89" fmla="*/ 61 h 232"/>
                <a:gd name="T90" fmla="*/ 142 w 164"/>
                <a:gd name="T91" fmla="*/ 133 h 232"/>
                <a:gd name="T92" fmla="*/ 148 w 164"/>
                <a:gd name="T93" fmla="*/ 136 h 232"/>
                <a:gd name="T94" fmla="*/ 142 w 164"/>
                <a:gd name="T95" fmla="*/ 139 h 232"/>
                <a:gd name="T96" fmla="*/ 95 w 164"/>
                <a:gd name="T97" fmla="*/ 187 h 232"/>
                <a:gd name="T98" fmla="*/ 99 w 164"/>
                <a:gd name="T99" fmla="*/ 19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4" h="232">
                  <a:moveTo>
                    <a:pt x="162" y="63"/>
                  </a:moveTo>
                  <a:cubicBezTo>
                    <a:pt x="162" y="62"/>
                    <a:pt x="116" y="0"/>
                    <a:pt x="85" y="24"/>
                  </a:cubicBezTo>
                  <a:cubicBezTo>
                    <a:pt x="85" y="24"/>
                    <a:pt x="82" y="26"/>
                    <a:pt x="79" y="30"/>
                  </a:cubicBezTo>
                  <a:cubicBezTo>
                    <a:pt x="79" y="31"/>
                    <a:pt x="80" y="34"/>
                    <a:pt x="79" y="35"/>
                  </a:cubicBezTo>
                  <a:cubicBezTo>
                    <a:pt x="77" y="39"/>
                    <a:pt x="74" y="42"/>
                    <a:pt x="72" y="42"/>
                  </a:cubicBezTo>
                  <a:cubicBezTo>
                    <a:pt x="66" y="43"/>
                    <a:pt x="62" y="47"/>
                    <a:pt x="62" y="47"/>
                  </a:cubicBezTo>
                  <a:cubicBezTo>
                    <a:pt x="62" y="47"/>
                    <a:pt x="60" y="51"/>
                    <a:pt x="56" y="50"/>
                  </a:cubicBezTo>
                  <a:cubicBezTo>
                    <a:pt x="53" y="49"/>
                    <a:pt x="51" y="46"/>
                    <a:pt x="49" y="47"/>
                  </a:cubicBezTo>
                  <a:cubicBezTo>
                    <a:pt x="48" y="47"/>
                    <a:pt x="46" y="49"/>
                    <a:pt x="45" y="51"/>
                  </a:cubicBezTo>
                  <a:cubicBezTo>
                    <a:pt x="40" y="56"/>
                    <a:pt x="30" y="63"/>
                    <a:pt x="33" y="65"/>
                  </a:cubicBezTo>
                  <a:cubicBezTo>
                    <a:pt x="35" y="67"/>
                    <a:pt x="38" y="71"/>
                    <a:pt x="39" y="74"/>
                  </a:cubicBezTo>
                  <a:cubicBezTo>
                    <a:pt x="39" y="77"/>
                    <a:pt x="37" y="86"/>
                    <a:pt x="32" y="87"/>
                  </a:cubicBezTo>
                  <a:cubicBezTo>
                    <a:pt x="30" y="88"/>
                    <a:pt x="28" y="88"/>
                    <a:pt x="26" y="89"/>
                  </a:cubicBezTo>
                  <a:cubicBezTo>
                    <a:pt x="21" y="93"/>
                    <a:pt x="16" y="100"/>
                    <a:pt x="17" y="104"/>
                  </a:cubicBezTo>
                  <a:cubicBezTo>
                    <a:pt x="18" y="105"/>
                    <a:pt x="18" y="107"/>
                    <a:pt x="19" y="108"/>
                  </a:cubicBezTo>
                  <a:cubicBezTo>
                    <a:pt x="19" y="109"/>
                    <a:pt x="20" y="110"/>
                    <a:pt x="21" y="111"/>
                  </a:cubicBezTo>
                  <a:cubicBezTo>
                    <a:pt x="22" y="115"/>
                    <a:pt x="22" y="115"/>
                    <a:pt x="20" y="117"/>
                  </a:cubicBezTo>
                  <a:cubicBezTo>
                    <a:pt x="16" y="119"/>
                    <a:pt x="14" y="122"/>
                    <a:pt x="14" y="122"/>
                  </a:cubicBezTo>
                  <a:cubicBezTo>
                    <a:pt x="14" y="122"/>
                    <a:pt x="18" y="125"/>
                    <a:pt x="18" y="127"/>
                  </a:cubicBezTo>
                  <a:cubicBezTo>
                    <a:pt x="19" y="128"/>
                    <a:pt x="18" y="129"/>
                    <a:pt x="18" y="130"/>
                  </a:cubicBezTo>
                  <a:cubicBezTo>
                    <a:pt x="18" y="133"/>
                    <a:pt x="8" y="138"/>
                    <a:pt x="7" y="141"/>
                  </a:cubicBezTo>
                  <a:cubicBezTo>
                    <a:pt x="6" y="144"/>
                    <a:pt x="3" y="149"/>
                    <a:pt x="4" y="153"/>
                  </a:cubicBezTo>
                  <a:cubicBezTo>
                    <a:pt x="5" y="156"/>
                    <a:pt x="5" y="163"/>
                    <a:pt x="4" y="164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168"/>
                    <a:pt x="0" y="172"/>
                    <a:pt x="0" y="174"/>
                  </a:cubicBezTo>
                  <a:cubicBezTo>
                    <a:pt x="0" y="176"/>
                    <a:pt x="0" y="178"/>
                    <a:pt x="1" y="179"/>
                  </a:cubicBezTo>
                  <a:cubicBezTo>
                    <a:pt x="3" y="180"/>
                    <a:pt x="12" y="180"/>
                    <a:pt x="16" y="181"/>
                  </a:cubicBezTo>
                  <a:cubicBezTo>
                    <a:pt x="17" y="182"/>
                    <a:pt x="18" y="178"/>
                    <a:pt x="19" y="178"/>
                  </a:cubicBezTo>
                  <a:cubicBezTo>
                    <a:pt x="20" y="179"/>
                    <a:pt x="20" y="180"/>
                    <a:pt x="21" y="182"/>
                  </a:cubicBezTo>
                  <a:cubicBezTo>
                    <a:pt x="23" y="185"/>
                    <a:pt x="26" y="189"/>
                    <a:pt x="27" y="188"/>
                  </a:cubicBezTo>
                  <a:cubicBezTo>
                    <a:pt x="29" y="187"/>
                    <a:pt x="34" y="185"/>
                    <a:pt x="36" y="186"/>
                  </a:cubicBezTo>
                  <a:cubicBezTo>
                    <a:pt x="37" y="186"/>
                    <a:pt x="35" y="189"/>
                    <a:pt x="36" y="190"/>
                  </a:cubicBezTo>
                  <a:cubicBezTo>
                    <a:pt x="37" y="193"/>
                    <a:pt x="39" y="194"/>
                    <a:pt x="39" y="194"/>
                  </a:cubicBezTo>
                  <a:cubicBezTo>
                    <a:pt x="39" y="194"/>
                    <a:pt x="44" y="201"/>
                    <a:pt x="45" y="205"/>
                  </a:cubicBezTo>
                  <a:cubicBezTo>
                    <a:pt x="45" y="208"/>
                    <a:pt x="44" y="214"/>
                    <a:pt x="48" y="218"/>
                  </a:cubicBezTo>
                  <a:cubicBezTo>
                    <a:pt x="50" y="221"/>
                    <a:pt x="54" y="226"/>
                    <a:pt x="57" y="230"/>
                  </a:cubicBezTo>
                  <a:cubicBezTo>
                    <a:pt x="58" y="230"/>
                    <a:pt x="58" y="227"/>
                    <a:pt x="58" y="225"/>
                  </a:cubicBezTo>
                  <a:cubicBezTo>
                    <a:pt x="57" y="223"/>
                    <a:pt x="57" y="224"/>
                    <a:pt x="59" y="223"/>
                  </a:cubicBezTo>
                  <a:cubicBezTo>
                    <a:pt x="60" y="221"/>
                    <a:pt x="61" y="223"/>
                    <a:pt x="60" y="224"/>
                  </a:cubicBezTo>
                  <a:cubicBezTo>
                    <a:pt x="60" y="225"/>
                    <a:pt x="61" y="226"/>
                    <a:pt x="60" y="229"/>
                  </a:cubicBezTo>
                  <a:cubicBezTo>
                    <a:pt x="60" y="232"/>
                    <a:pt x="64" y="230"/>
                    <a:pt x="64" y="229"/>
                  </a:cubicBezTo>
                  <a:cubicBezTo>
                    <a:pt x="65" y="227"/>
                    <a:pt x="65" y="226"/>
                    <a:pt x="66" y="225"/>
                  </a:cubicBezTo>
                  <a:cubicBezTo>
                    <a:pt x="67" y="224"/>
                    <a:pt x="66" y="223"/>
                    <a:pt x="64" y="223"/>
                  </a:cubicBezTo>
                  <a:cubicBezTo>
                    <a:pt x="63" y="223"/>
                    <a:pt x="63" y="221"/>
                    <a:pt x="64" y="220"/>
                  </a:cubicBezTo>
                  <a:cubicBezTo>
                    <a:pt x="64" y="218"/>
                    <a:pt x="64" y="218"/>
                    <a:pt x="63" y="216"/>
                  </a:cubicBezTo>
                  <a:cubicBezTo>
                    <a:pt x="61" y="215"/>
                    <a:pt x="62" y="214"/>
                    <a:pt x="63" y="215"/>
                  </a:cubicBezTo>
                  <a:cubicBezTo>
                    <a:pt x="64" y="215"/>
                    <a:pt x="65" y="215"/>
                    <a:pt x="66" y="215"/>
                  </a:cubicBezTo>
                  <a:cubicBezTo>
                    <a:pt x="68" y="215"/>
                    <a:pt x="67" y="218"/>
                    <a:pt x="67" y="220"/>
                  </a:cubicBezTo>
                  <a:cubicBezTo>
                    <a:pt x="66" y="223"/>
                    <a:pt x="69" y="222"/>
                    <a:pt x="69" y="220"/>
                  </a:cubicBezTo>
                  <a:cubicBezTo>
                    <a:pt x="69" y="218"/>
                    <a:pt x="72" y="212"/>
                    <a:pt x="72" y="210"/>
                  </a:cubicBezTo>
                  <a:cubicBezTo>
                    <a:pt x="72" y="207"/>
                    <a:pt x="74" y="209"/>
                    <a:pt x="74" y="211"/>
                  </a:cubicBezTo>
                  <a:cubicBezTo>
                    <a:pt x="75" y="214"/>
                    <a:pt x="77" y="211"/>
                    <a:pt x="79" y="205"/>
                  </a:cubicBezTo>
                  <a:cubicBezTo>
                    <a:pt x="81" y="200"/>
                    <a:pt x="85" y="200"/>
                    <a:pt x="88" y="198"/>
                  </a:cubicBezTo>
                  <a:cubicBezTo>
                    <a:pt x="91" y="197"/>
                    <a:pt x="88" y="195"/>
                    <a:pt x="87" y="194"/>
                  </a:cubicBezTo>
                  <a:cubicBezTo>
                    <a:pt x="82" y="190"/>
                    <a:pt x="80" y="193"/>
                    <a:pt x="75" y="191"/>
                  </a:cubicBezTo>
                  <a:cubicBezTo>
                    <a:pt x="73" y="190"/>
                    <a:pt x="75" y="189"/>
                    <a:pt x="77" y="189"/>
                  </a:cubicBezTo>
                  <a:cubicBezTo>
                    <a:pt x="79" y="189"/>
                    <a:pt x="79" y="189"/>
                    <a:pt x="83" y="189"/>
                  </a:cubicBezTo>
                  <a:cubicBezTo>
                    <a:pt x="87" y="190"/>
                    <a:pt x="90" y="191"/>
                    <a:pt x="90" y="189"/>
                  </a:cubicBezTo>
                  <a:cubicBezTo>
                    <a:pt x="90" y="188"/>
                    <a:pt x="87" y="182"/>
                    <a:pt x="87" y="179"/>
                  </a:cubicBezTo>
                  <a:cubicBezTo>
                    <a:pt x="87" y="177"/>
                    <a:pt x="89" y="180"/>
                    <a:pt x="90" y="182"/>
                  </a:cubicBezTo>
                  <a:cubicBezTo>
                    <a:pt x="91" y="185"/>
                    <a:pt x="91" y="184"/>
                    <a:pt x="93" y="183"/>
                  </a:cubicBezTo>
                  <a:cubicBezTo>
                    <a:pt x="96" y="182"/>
                    <a:pt x="97" y="182"/>
                    <a:pt x="98" y="180"/>
                  </a:cubicBezTo>
                  <a:cubicBezTo>
                    <a:pt x="98" y="178"/>
                    <a:pt x="99" y="177"/>
                    <a:pt x="100" y="180"/>
                  </a:cubicBezTo>
                  <a:cubicBezTo>
                    <a:pt x="100" y="184"/>
                    <a:pt x="105" y="182"/>
                    <a:pt x="105" y="184"/>
                  </a:cubicBezTo>
                  <a:cubicBezTo>
                    <a:pt x="105" y="185"/>
                    <a:pt x="106" y="183"/>
                    <a:pt x="108" y="181"/>
                  </a:cubicBezTo>
                  <a:cubicBezTo>
                    <a:pt x="110" y="179"/>
                    <a:pt x="111" y="177"/>
                    <a:pt x="112" y="175"/>
                  </a:cubicBezTo>
                  <a:cubicBezTo>
                    <a:pt x="113" y="172"/>
                    <a:pt x="110" y="173"/>
                    <a:pt x="107" y="173"/>
                  </a:cubicBezTo>
                  <a:cubicBezTo>
                    <a:pt x="104" y="173"/>
                    <a:pt x="105" y="172"/>
                    <a:pt x="104" y="171"/>
                  </a:cubicBezTo>
                  <a:cubicBezTo>
                    <a:pt x="103" y="169"/>
                    <a:pt x="104" y="169"/>
                    <a:pt x="105" y="166"/>
                  </a:cubicBezTo>
                  <a:cubicBezTo>
                    <a:pt x="107" y="164"/>
                    <a:pt x="107" y="168"/>
                    <a:pt x="108" y="169"/>
                  </a:cubicBezTo>
                  <a:cubicBezTo>
                    <a:pt x="108" y="171"/>
                    <a:pt x="112" y="168"/>
                    <a:pt x="114" y="168"/>
                  </a:cubicBezTo>
                  <a:cubicBezTo>
                    <a:pt x="117" y="168"/>
                    <a:pt x="118" y="166"/>
                    <a:pt x="119" y="165"/>
                  </a:cubicBezTo>
                  <a:cubicBezTo>
                    <a:pt x="120" y="163"/>
                    <a:pt x="119" y="161"/>
                    <a:pt x="119" y="161"/>
                  </a:cubicBezTo>
                  <a:cubicBezTo>
                    <a:pt x="119" y="161"/>
                    <a:pt x="116" y="162"/>
                    <a:pt x="114" y="160"/>
                  </a:cubicBezTo>
                  <a:cubicBezTo>
                    <a:pt x="112" y="159"/>
                    <a:pt x="114" y="158"/>
                    <a:pt x="115" y="158"/>
                  </a:cubicBezTo>
                  <a:cubicBezTo>
                    <a:pt x="116" y="159"/>
                    <a:pt x="116" y="159"/>
                    <a:pt x="117" y="158"/>
                  </a:cubicBezTo>
                  <a:cubicBezTo>
                    <a:pt x="118" y="158"/>
                    <a:pt x="114" y="154"/>
                    <a:pt x="114" y="152"/>
                  </a:cubicBezTo>
                  <a:cubicBezTo>
                    <a:pt x="113" y="151"/>
                    <a:pt x="116" y="151"/>
                    <a:pt x="118" y="150"/>
                  </a:cubicBezTo>
                  <a:cubicBezTo>
                    <a:pt x="119" y="149"/>
                    <a:pt x="119" y="151"/>
                    <a:pt x="118" y="153"/>
                  </a:cubicBezTo>
                  <a:cubicBezTo>
                    <a:pt x="116" y="154"/>
                    <a:pt x="118" y="155"/>
                    <a:pt x="119" y="156"/>
                  </a:cubicBezTo>
                  <a:cubicBezTo>
                    <a:pt x="121" y="160"/>
                    <a:pt x="126" y="154"/>
                    <a:pt x="129" y="152"/>
                  </a:cubicBezTo>
                  <a:cubicBezTo>
                    <a:pt x="132" y="151"/>
                    <a:pt x="129" y="150"/>
                    <a:pt x="129" y="148"/>
                  </a:cubicBezTo>
                  <a:cubicBezTo>
                    <a:pt x="128" y="146"/>
                    <a:pt x="127" y="146"/>
                    <a:pt x="126" y="147"/>
                  </a:cubicBezTo>
                  <a:cubicBezTo>
                    <a:pt x="126" y="148"/>
                    <a:pt x="124" y="147"/>
                    <a:pt x="123" y="146"/>
                  </a:cubicBezTo>
                  <a:cubicBezTo>
                    <a:pt x="122" y="145"/>
                    <a:pt x="121" y="143"/>
                    <a:pt x="123" y="143"/>
                  </a:cubicBezTo>
                  <a:cubicBezTo>
                    <a:pt x="126" y="142"/>
                    <a:pt x="126" y="141"/>
                    <a:pt x="127" y="138"/>
                  </a:cubicBezTo>
                  <a:cubicBezTo>
                    <a:pt x="128" y="136"/>
                    <a:pt x="129" y="137"/>
                    <a:pt x="129" y="138"/>
                  </a:cubicBezTo>
                  <a:cubicBezTo>
                    <a:pt x="129" y="140"/>
                    <a:pt x="134" y="143"/>
                    <a:pt x="137" y="145"/>
                  </a:cubicBezTo>
                  <a:cubicBezTo>
                    <a:pt x="140" y="147"/>
                    <a:pt x="141" y="145"/>
                    <a:pt x="141" y="143"/>
                  </a:cubicBezTo>
                  <a:cubicBezTo>
                    <a:pt x="141" y="142"/>
                    <a:pt x="137" y="136"/>
                    <a:pt x="136" y="136"/>
                  </a:cubicBezTo>
                  <a:cubicBezTo>
                    <a:pt x="136" y="135"/>
                    <a:pt x="135" y="134"/>
                    <a:pt x="133" y="132"/>
                  </a:cubicBezTo>
                  <a:cubicBezTo>
                    <a:pt x="132" y="130"/>
                    <a:pt x="134" y="131"/>
                    <a:pt x="136" y="132"/>
                  </a:cubicBezTo>
                  <a:cubicBezTo>
                    <a:pt x="138" y="132"/>
                    <a:pt x="138" y="131"/>
                    <a:pt x="139" y="129"/>
                  </a:cubicBezTo>
                  <a:cubicBezTo>
                    <a:pt x="140" y="128"/>
                    <a:pt x="139" y="126"/>
                    <a:pt x="138" y="124"/>
                  </a:cubicBezTo>
                  <a:cubicBezTo>
                    <a:pt x="138" y="123"/>
                    <a:pt x="139" y="121"/>
                    <a:pt x="141" y="118"/>
                  </a:cubicBezTo>
                  <a:cubicBezTo>
                    <a:pt x="143" y="115"/>
                    <a:pt x="134" y="117"/>
                    <a:pt x="132" y="118"/>
                  </a:cubicBezTo>
                  <a:cubicBezTo>
                    <a:pt x="130" y="120"/>
                    <a:pt x="131" y="116"/>
                    <a:pt x="133" y="114"/>
                  </a:cubicBezTo>
                  <a:cubicBezTo>
                    <a:pt x="134" y="112"/>
                    <a:pt x="138" y="107"/>
                    <a:pt x="141" y="106"/>
                  </a:cubicBezTo>
                  <a:cubicBezTo>
                    <a:pt x="143" y="105"/>
                    <a:pt x="146" y="105"/>
                    <a:pt x="146" y="103"/>
                  </a:cubicBezTo>
                  <a:cubicBezTo>
                    <a:pt x="147" y="101"/>
                    <a:pt x="146" y="101"/>
                    <a:pt x="144" y="99"/>
                  </a:cubicBezTo>
                  <a:cubicBezTo>
                    <a:pt x="142" y="98"/>
                    <a:pt x="140" y="102"/>
                    <a:pt x="139" y="103"/>
                  </a:cubicBezTo>
                  <a:cubicBezTo>
                    <a:pt x="138" y="104"/>
                    <a:pt x="137" y="103"/>
                    <a:pt x="137" y="101"/>
                  </a:cubicBezTo>
                  <a:cubicBezTo>
                    <a:pt x="138" y="100"/>
                    <a:pt x="135" y="100"/>
                    <a:pt x="134" y="98"/>
                  </a:cubicBezTo>
                  <a:cubicBezTo>
                    <a:pt x="133" y="97"/>
                    <a:pt x="135" y="97"/>
                    <a:pt x="136" y="98"/>
                  </a:cubicBezTo>
                  <a:cubicBezTo>
                    <a:pt x="137" y="99"/>
                    <a:pt x="138" y="99"/>
                    <a:pt x="140" y="98"/>
                  </a:cubicBezTo>
                  <a:cubicBezTo>
                    <a:pt x="142" y="98"/>
                    <a:pt x="142" y="97"/>
                    <a:pt x="141" y="96"/>
                  </a:cubicBezTo>
                  <a:cubicBezTo>
                    <a:pt x="139" y="95"/>
                    <a:pt x="140" y="95"/>
                    <a:pt x="140" y="94"/>
                  </a:cubicBezTo>
                  <a:cubicBezTo>
                    <a:pt x="141" y="92"/>
                    <a:pt x="139" y="92"/>
                    <a:pt x="138" y="91"/>
                  </a:cubicBezTo>
                  <a:cubicBezTo>
                    <a:pt x="136" y="91"/>
                    <a:pt x="135" y="92"/>
                    <a:pt x="133" y="93"/>
                  </a:cubicBezTo>
                  <a:cubicBezTo>
                    <a:pt x="131" y="94"/>
                    <a:pt x="132" y="90"/>
                    <a:pt x="133" y="90"/>
                  </a:cubicBezTo>
                  <a:cubicBezTo>
                    <a:pt x="135" y="89"/>
                    <a:pt x="133" y="88"/>
                    <a:pt x="131" y="87"/>
                  </a:cubicBezTo>
                  <a:cubicBezTo>
                    <a:pt x="130" y="86"/>
                    <a:pt x="131" y="85"/>
                    <a:pt x="132" y="85"/>
                  </a:cubicBezTo>
                  <a:cubicBezTo>
                    <a:pt x="133" y="86"/>
                    <a:pt x="134" y="86"/>
                    <a:pt x="136" y="86"/>
                  </a:cubicBezTo>
                  <a:cubicBezTo>
                    <a:pt x="138" y="87"/>
                    <a:pt x="138" y="83"/>
                    <a:pt x="138" y="82"/>
                  </a:cubicBezTo>
                  <a:cubicBezTo>
                    <a:pt x="138" y="80"/>
                    <a:pt x="139" y="80"/>
                    <a:pt x="139" y="82"/>
                  </a:cubicBezTo>
                  <a:cubicBezTo>
                    <a:pt x="139" y="83"/>
                    <a:pt x="139" y="83"/>
                    <a:pt x="140" y="83"/>
                  </a:cubicBezTo>
                  <a:cubicBezTo>
                    <a:pt x="141" y="83"/>
                    <a:pt x="141" y="84"/>
                    <a:pt x="140" y="86"/>
                  </a:cubicBezTo>
                  <a:cubicBezTo>
                    <a:pt x="139" y="87"/>
                    <a:pt x="140" y="87"/>
                    <a:pt x="142" y="88"/>
                  </a:cubicBezTo>
                  <a:cubicBezTo>
                    <a:pt x="144" y="89"/>
                    <a:pt x="145" y="86"/>
                    <a:pt x="145" y="84"/>
                  </a:cubicBezTo>
                  <a:cubicBezTo>
                    <a:pt x="145" y="83"/>
                    <a:pt x="146" y="82"/>
                    <a:pt x="147" y="82"/>
                  </a:cubicBezTo>
                  <a:cubicBezTo>
                    <a:pt x="149" y="82"/>
                    <a:pt x="149" y="84"/>
                    <a:pt x="148" y="85"/>
                  </a:cubicBezTo>
                  <a:cubicBezTo>
                    <a:pt x="147" y="86"/>
                    <a:pt x="147" y="86"/>
                    <a:pt x="147" y="88"/>
                  </a:cubicBezTo>
                  <a:cubicBezTo>
                    <a:pt x="148" y="90"/>
                    <a:pt x="147" y="89"/>
                    <a:pt x="144" y="90"/>
                  </a:cubicBezTo>
                  <a:cubicBezTo>
                    <a:pt x="141" y="91"/>
                    <a:pt x="143" y="92"/>
                    <a:pt x="143" y="94"/>
                  </a:cubicBezTo>
                  <a:cubicBezTo>
                    <a:pt x="144" y="96"/>
                    <a:pt x="149" y="92"/>
                    <a:pt x="151" y="91"/>
                  </a:cubicBezTo>
                  <a:cubicBezTo>
                    <a:pt x="153" y="89"/>
                    <a:pt x="153" y="89"/>
                    <a:pt x="152" y="87"/>
                  </a:cubicBezTo>
                  <a:cubicBezTo>
                    <a:pt x="152" y="86"/>
                    <a:pt x="152" y="86"/>
                    <a:pt x="153" y="84"/>
                  </a:cubicBezTo>
                  <a:cubicBezTo>
                    <a:pt x="154" y="83"/>
                    <a:pt x="153" y="82"/>
                    <a:pt x="150" y="81"/>
                  </a:cubicBezTo>
                  <a:cubicBezTo>
                    <a:pt x="147" y="80"/>
                    <a:pt x="148" y="80"/>
                    <a:pt x="150" y="79"/>
                  </a:cubicBezTo>
                  <a:cubicBezTo>
                    <a:pt x="152" y="78"/>
                    <a:pt x="152" y="76"/>
                    <a:pt x="155" y="76"/>
                  </a:cubicBezTo>
                  <a:cubicBezTo>
                    <a:pt x="157" y="76"/>
                    <a:pt x="157" y="72"/>
                    <a:pt x="156" y="70"/>
                  </a:cubicBezTo>
                  <a:cubicBezTo>
                    <a:pt x="156" y="68"/>
                    <a:pt x="157" y="68"/>
                    <a:pt x="158" y="69"/>
                  </a:cubicBezTo>
                  <a:cubicBezTo>
                    <a:pt x="159" y="69"/>
                    <a:pt x="160" y="69"/>
                    <a:pt x="162" y="67"/>
                  </a:cubicBezTo>
                  <a:cubicBezTo>
                    <a:pt x="164" y="66"/>
                    <a:pt x="157" y="64"/>
                    <a:pt x="154" y="63"/>
                  </a:cubicBezTo>
                  <a:cubicBezTo>
                    <a:pt x="150" y="63"/>
                    <a:pt x="152" y="62"/>
                    <a:pt x="154" y="61"/>
                  </a:cubicBezTo>
                  <a:cubicBezTo>
                    <a:pt x="156" y="60"/>
                    <a:pt x="160" y="62"/>
                    <a:pt x="160" y="62"/>
                  </a:cubicBezTo>
                  <a:cubicBezTo>
                    <a:pt x="160" y="62"/>
                    <a:pt x="161" y="63"/>
                    <a:pt x="162" y="63"/>
                  </a:cubicBezTo>
                  <a:close/>
                  <a:moveTo>
                    <a:pt x="142" y="133"/>
                  </a:moveTo>
                  <a:cubicBezTo>
                    <a:pt x="142" y="133"/>
                    <a:pt x="141" y="131"/>
                    <a:pt x="142" y="132"/>
                  </a:cubicBezTo>
                  <a:cubicBezTo>
                    <a:pt x="144" y="132"/>
                    <a:pt x="146" y="132"/>
                    <a:pt x="146" y="134"/>
                  </a:cubicBezTo>
                  <a:cubicBezTo>
                    <a:pt x="147" y="135"/>
                    <a:pt x="149" y="135"/>
                    <a:pt x="148" y="136"/>
                  </a:cubicBezTo>
                  <a:cubicBezTo>
                    <a:pt x="147" y="137"/>
                    <a:pt x="150" y="140"/>
                    <a:pt x="148" y="140"/>
                  </a:cubicBezTo>
                  <a:cubicBezTo>
                    <a:pt x="147" y="140"/>
                    <a:pt x="147" y="142"/>
                    <a:pt x="145" y="141"/>
                  </a:cubicBezTo>
                  <a:cubicBezTo>
                    <a:pt x="143" y="141"/>
                    <a:pt x="141" y="141"/>
                    <a:pt x="142" y="139"/>
                  </a:cubicBezTo>
                  <a:cubicBezTo>
                    <a:pt x="143" y="137"/>
                    <a:pt x="144" y="136"/>
                    <a:pt x="143" y="135"/>
                  </a:cubicBezTo>
                  <a:cubicBezTo>
                    <a:pt x="142" y="134"/>
                    <a:pt x="142" y="133"/>
                    <a:pt x="142" y="133"/>
                  </a:cubicBezTo>
                  <a:close/>
                  <a:moveTo>
                    <a:pt x="95" y="187"/>
                  </a:moveTo>
                  <a:cubicBezTo>
                    <a:pt x="95" y="187"/>
                    <a:pt x="98" y="187"/>
                    <a:pt x="98" y="186"/>
                  </a:cubicBezTo>
                  <a:cubicBezTo>
                    <a:pt x="99" y="186"/>
                    <a:pt x="100" y="185"/>
                    <a:pt x="100" y="186"/>
                  </a:cubicBezTo>
                  <a:cubicBezTo>
                    <a:pt x="100" y="188"/>
                    <a:pt x="100" y="191"/>
                    <a:pt x="99" y="191"/>
                  </a:cubicBezTo>
                  <a:cubicBezTo>
                    <a:pt x="97" y="191"/>
                    <a:pt x="93" y="189"/>
                    <a:pt x="95" y="187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5"/>
            <p:cNvSpPr>
              <a:spLocks noEditPoints="1"/>
            </p:cNvSpPr>
            <p:nvPr/>
          </p:nvSpPr>
          <p:spPr bwMode="auto">
            <a:xfrm>
              <a:off x="5103826" y="3209936"/>
              <a:ext cx="417514" cy="501652"/>
            </a:xfrm>
            <a:custGeom>
              <a:avLst/>
              <a:gdLst>
                <a:gd name="T0" fmla="*/ 104 w 154"/>
                <a:gd name="T1" fmla="*/ 17 h 185"/>
                <a:gd name="T2" fmla="*/ 5 w 154"/>
                <a:gd name="T3" fmla="*/ 104 h 185"/>
                <a:gd name="T4" fmla="*/ 3 w 154"/>
                <a:gd name="T5" fmla="*/ 121 h 185"/>
                <a:gd name="T6" fmla="*/ 22 w 154"/>
                <a:gd name="T7" fmla="*/ 150 h 185"/>
                <a:gd name="T8" fmla="*/ 31 w 154"/>
                <a:gd name="T9" fmla="*/ 151 h 185"/>
                <a:gd name="T10" fmla="*/ 37 w 154"/>
                <a:gd name="T11" fmla="*/ 172 h 185"/>
                <a:gd name="T12" fmla="*/ 42 w 154"/>
                <a:gd name="T13" fmla="*/ 183 h 185"/>
                <a:gd name="T14" fmla="*/ 59 w 154"/>
                <a:gd name="T15" fmla="*/ 177 h 185"/>
                <a:gd name="T16" fmla="*/ 67 w 154"/>
                <a:gd name="T17" fmla="*/ 172 h 185"/>
                <a:gd name="T18" fmla="*/ 95 w 154"/>
                <a:gd name="T19" fmla="*/ 180 h 185"/>
                <a:gd name="T20" fmla="*/ 103 w 154"/>
                <a:gd name="T21" fmla="*/ 178 h 185"/>
                <a:gd name="T22" fmla="*/ 106 w 154"/>
                <a:gd name="T23" fmla="*/ 174 h 185"/>
                <a:gd name="T24" fmla="*/ 105 w 154"/>
                <a:gd name="T25" fmla="*/ 167 h 185"/>
                <a:gd name="T26" fmla="*/ 107 w 154"/>
                <a:gd name="T27" fmla="*/ 160 h 185"/>
                <a:gd name="T28" fmla="*/ 105 w 154"/>
                <a:gd name="T29" fmla="*/ 151 h 185"/>
                <a:gd name="T30" fmla="*/ 111 w 154"/>
                <a:gd name="T31" fmla="*/ 149 h 185"/>
                <a:gd name="T32" fmla="*/ 117 w 154"/>
                <a:gd name="T33" fmla="*/ 136 h 185"/>
                <a:gd name="T34" fmla="*/ 121 w 154"/>
                <a:gd name="T35" fmla="*/ 134 h 185"/>
                <a:gd name="T36" fmla="*/ 128 w 154"/>
                <a:gd name="T37" fmla="*/ 138 h 185"/>
                <a:gd name="T38" fmla="*/ 134 w 154"/>
                <a:gd name="T39" fmla="*/ 134 h 185"/>
                <a:gd name="T40" fmla="*/ 132 w 154"/>
                <a:gd name="T41" fmla="*/ 125 h 185"/>
                <a:gd name="T42" fmla="*/ 130 w 154"/>
                <a:gd name="T43" fmla="*/ 116 h 185"/>
                <a:gd name="T44" fmla="*/ 134 w 154"/>
                <a:gd name="T45" fmla="*/ 105 h 185"/>
                <a:gd name="T46" fmla="*/ 126 w 154"/>
                <a:gd name="T47" fmla="*/ 100 h 185"/>
                <a:gd name="T48" fmla="*/ 126 w 154"/>
                <a:gd name="T49" fmla="*/ 94 h 185"/>
                <a:gd name="T50" fmla="*/ 135 w 154"/>
                <a:gd name="T51" fmla="*/ 90 h 185"/>
                <a:gd name="T52" fmla="*/ 141 w 154"/>
                <a:gd name="T53" fmla="*/ 94 h 185"/>
                <a:gd name="T54" fmla="*/ 140 w 154"/>
                <a:gd name="T55" fmla="*/ 78 h 185"/>
                <a:gd name="T56" fmla="*/ 134 w 154"/>
                <a:gd name="T57" fmla="*/ 80 h 185"/>
                <a:gd name="T58" fmla="*/ 126 w 154"/>
                <a:gd name="T59" fmla="*/ 85 h 185"/>
                <a:gd name="T60" fmla="*/ 122 w 154"/>
                <a:gd name="T61" fmla="*/ 83 h 185"/>
                <a:gd name="T62" fmla="*/ 133 w 154"/>
                <a:gd name="T63" fmla="*/ 76 h 185"/>
                <a:gd name="T64" fmla="*/ 143 w 154"/>
                <a:gd name="T65" fmla="*/ 66 h 185"/>
                <a:gd name="T66" fmla="*/ 130 w 154"/>
                <a:gd name="T67" fmla="*/ 63 h 185"/>
                <a:gd name="T68" fmla="*/ 116 w 154"/>
                <a:gd name="T69" fmla="*/ 53 h 185"/>
                <a:gd name="T70" fmla="*/ 92 w 154"/>
                <a:gd name="T71" fmla="*/ 62 h 185"/>
                <a:gd name="T72" fmla="*/ 80 w 154"/>
                <a:gd name="T73" fmla="*/ 57 h 185"/>
                <a:gd name="T74" fmla="*/ 73 w 154"/>
                <a:gd name="T75" fmla="*/ 59 h 185"/>
                <a:gd name="T76" fmla="*/ 91 w 154"/>
                <a:gd name="T77" fmla="*/ 52 h 185"/>
                <a:gd name="T78" fmla="*/ 98 w 154"/>
                <a:gd name="T79" fmla="*/ 44 h 185"/>
                <a:gd name="T80" fmla="*/ 145 w 154"/>
                <a:gd name="T81" fmla="*/ 39 h 185"/>
                <a:gd name="T82" fmla="*/ 149 w 154"/>
                <a:gd name="T83" fmla="*/ 40 h 185"/>
                <a:gd name="T84" fmla="*/ 148 w 154"/>
                <a:gd name="T85" fmla="*/ 46 h 185"/>
                <a:gd name="T86" fmla="*/ 148 w 154"/>
                <a:gd name="T87" fmla="*/ 48 h 185"/>
                <a:gd name="T88" fmla="*/ 140 w 154"/>
                <a:gd name="T89" fmla="*/ 46 h 185"/>
                <a:gd name="T90" fmla="*/ 144 w 154"/>
                <a:gd name="T91" fmla="*/ 48 h 185"/>
                <a:gd name="T92" fmla="*/ 151 w 154"/>
                <a:gd name="T93" fmla="*/ 59 h 185"/>
                <a:gd name="T94" fmla="*/ 154 w 154"/>
                <a:gd name="T95" fmla="*/ 61 h 185"/>
                <a:gd name="T96" fmla="*/ 135 w 154"/>
                <a:gd name="T97" fmla="*/ 54 h 185"/>
                <a:gd name="T98" fmla="*/ 145 w 154"/>
                <a:gd name="T99" fmla="*/ 55 h 185"/>
                <a:gd name="T100" fmla="*/ 148 w 154"/>
                <a:gd name="T101" fmla="*/ 60 h 185"/>
                <a:gd name="T102" fmla="*/ 138 w 154"/>
                <a:gd name="T103" fmla="*/ 58 h 185"/>
                <a:gd name="T104" fmla="*/ 135 w 154"/>
                <a:gd name="T105" fmla="*/ 54 h 185"/>
                <a:gd name="T106" fmla="*/ 145 w 154"/>
                <a:gd name="T107" fmla="*/ 69 h 185"/>
                <a:gd name="T108" fmla="*/ 142 w 154"/>
                <a:gd name="T109" fmla="*/ 69 h 185"/>
                <a:gd name="T110" fmla="*/ 124 w 154"/>
                <a:gd name="T111" fmla="*/ 140 h 185"/>
                <a:gd name="T112" fmla="*/ 124 w 154"/>
                <a:gd name="T113" fmla="*/ 145 h 185"/>
                <a:gd name="T114" fmla="*/ 121 w 154"/>
                <a:gd name="T115" fmla="*/ 14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4" h="185">
                  <a:moveTo>
                    <a:pt x="107" y="34"/>
                  </a:moveTo>
                  <a:cubicBezTo>
                    <a:pt x="104" y="17"/>
                    <a:pt x="104" y="17"/>
                    <a:pt x="104" y="17"/>
                  </a:cubicBezTo>
                  <a:cubicBezTo>
                    <a:pt x="52" y="18"/>
                    <a:pt x="8" y="0"/>
                    <a:pt x="4" y="92"/>
                  </a:cubicBezTo>
                  <a:cubicBezTo>
                    <a:pt x="4" y="92"/>
                    <a:pt x="6" y="97"/>
                    <a:pt x="5" y="104"/>
                  </a:cubicBezTo>
                  <a:cubicBezTo>
                    <a:pt x="5" y="106"/>
                    <a:pt x="1" y="110"/>
                    <a:pt x="0" y="112"/>
                  </a:cubicBezTo>
                  <a:cubicBezTo>
                    <a:pt x="0" y="116"/>
                    <a:pt x="1" y="120"/>
                    <a:pt x="3" y="121"/>
                  </a:cubicBezTo>
                  <a:cubicBezTo>
                    <a:pt x="9" y="124"/>
                    <a:pt x="15" y="130"/>
                    <a:pt x="16" y="135"/>
                  </a:cubicBezTo>
                  <a:cubicBezTo>
                    <a:pt x="18" y="140"/>
                    <a:pt x="17" y="150"/>
                    <a:pt x="22" y="150"/>
                  </a:cubicBezTo>
                  <a:cubicBezTo>
                    <a:pt x="22" y="150"/>
                    <a:pt x="23" y="150"/>
                    <a:pt x="23" y="150"/>
                  </a:cubicBezTo>
                  <a:cubicBezTo>
                    <a:pt x="26" y="150"/>
                    <a:pt x="29" y="150"/>
                    <a:pt x="31" y="151"/>
                  </a:cubicBezTo>
                  <a:cubicBezTo>
                    <a:pt x="32" y="152"/>
                    <a:pt x="31" y="154"/>
                    <a:pt x="32" y="156"/>
                  </a:cubicBezTo>
                  <a:cubicBezTo>
                    <a:pt x="32" y="160"/>
                    <a:pt x="35" y="168"/>
                    <a:pt x="37" y="172"/>
                  </a:cubicBezTo>
                  <a:cubicBezTo>
                    <a:pt x="38" y="174"/>
                    <a:pt x="38" y="177"/>
                    <a:pt x="39" y="180"/>
                  </a:cubicBezTo>
                  <a:cubicBezTo>
                    <a:pt x="39" y="182"/>
                    <a:pt x="40" y="183"/>
                    <a:pt x="42" y="183"/>
                  </a:cubicBezTo>
                  <a:cubicBezTo>
                    <a:pt x="48" y="182"/>
                    <a:pt x="55" y="185"/>
                    <a:pt x="56" y="182"/>
                  </a:cubicBezTo>
                  <a:cubicBezTo>
                    <a:pt x="56" y="179"/>
                    <a:pt x="56" y="177"/>
                    <a:pt x="59" y="177"/>
                  </a:cubicBezTo>
                  <a:cubicBezTo>
                    <a:pt x="62" y="177"/>
                    <a:pt x="62" y="176"/>
                    <a:pt x="62" y="174"/>
                  </a:cubicBezTo>
                  <a:cubicBezTo>
                    <a:pt x="63" y="171"/>
                    <a:pt x="63" y="169"/>
                    <a:pt x="67" y="172"/>
                  </a:cubicBezTo>
                  <a:cubicBezTo>
                    <a:pt x="71" y="176"/>
                    <a:pt x="69" y="185"/>
                    <a:pt x="77" y="184"/>
                  </a:cubicBezTo>
                  <a:cubicBezTo>
                    <a:pt x="85" y="184"/>
                    <a:pt x="90" y="175"/>
                    <a:pt x="95" y="180"/>
                  </a:cubicBezTo>
                  <a:cubicBezTo>
                    <a:pt x="96" y="182"/>
                    <a:pt x="99" y="184"/>
                    <a:pt x="102" y="185"/>
                  </a:cubicBezTo>
                  <a:cubicBezTo>
                    <a:pt x="103" y="185"/>
                    <a:pt x="103" y="180"/>
                    <a:pt x="103" y="178"/>
                  </a:cubicBezTo>
                  <a:cubicBezTo>
                    <a:pt x="102" y="176"/>
                    <a:pt x="103" y="176"/>
                    <a:pt x="104" y="176"/>
                  </a:cubicBezTo>
                  <a:cubicBezTo>
                    <a:pt x="105" y="176"/>
                    <a:pt x="105" y="175"/>
                    <a:pt x="106" y="174"/>
                  </a:cubicBezTo>
                  <a:cubicBezTo>
                    <a:pt x="106" y="172"/>
                    <a:pt x="106" y="172"/>
                    <a:pt x="104" y="171"/>
                  </a:cubicBezTo>
                  <a:cubicBezTo>
                    <a:pt x="103" y="170"/>
                    <a:pt x="103" y="168"/>
                    <a:pt x="105" y="167"/>
                  </a:cubicBezTo>
                  <a:cubicBezTo>
                    <a:pt x="107" y="167"/>
                    <a:pt x="106" y="166"/>
                    <a:pt x="106" y="164"/>
                  </a:cubicBezTo>
                  <a:cubicBezTo>
                    <a:pt x="106" y="162"/>
                    <a:pt x="106" y="162"/>
                    <a:pt x="107" y="160"/>
                  </a:cubicBezTo>
                  <a:cubicBezTo>
                    <a:pt x="107" y="159"/>
                    <a:pt x="108" y="158"/>
                    <a:pt x="109" y="155"/>
                  </a:cubicBezTo>
                  <a:cubicBezTo>
                    <a:pt x="111" y="153"/>
                    <a:pt x="109" y="152"/>
                    <a:pt x="105" y="151"/>
                  </a:cubicBezTo>
                  <a:cubicBezTo>
                    <a:pt x="102" y="149"/>
                    <a:pt x="104" y="148"/>
                    <a:pt x="106" y="149"/>
                  </a:cubicBezTo>
                  <a:cubicBezTo>
                    <a:pt x="108" y="149"/>
                    <a:pt x="109" y="149"/>
                    <a:pt x="111" y="149"/>
                  </a:cubicBezTo>
                  <a:cubicBezTo>
                    <a:pt x="114" y="150"/>
                    <a:pt x="117" y="141"/>
                    <a:pt x="118" y="139"/>
                  </a:cubicBezTo>
                  <a:cubicBezTo>
                    <a:pt x="119" y="138"/>
                    <a:pt x="118" y="138"/>
                    <a:pt x="117" y="136"/>
                  </a:cubicBezTo>
                  <a:cubicBezTo>
                    <a:pt x="116" y="134"/>
                    <a:pt x="118" y="133"/>
                    <a:pt x="118" y="132"/>
                  </a:cubicBezTo>
                  <a:cubicBezTo>
                    <a:pt x="119" y="131"/>
                    <a:pt x="121" y="131"/>
                    <a:pt x="121" y="134"/>
                  </a:cubicBezTo>
                  <a:cubicBezTo>
                    <a:pt x="121" y="136"/>
                    <a:pt x="123" y="136"/>
                    <a:pt x="125" y="139"/>
                  </a:cubicBezTo>
                  <a:cubicBezTo>
                    <a:pt x="127" y="141"/>
                    <a:pt x="128" y="139"/>
                    <a:pt x="128" y="138"/>
                  </a:cubicBezTo>
                  <a:cubicBezTo>
                    <a:pt x="127" y="136"/>
                    <a:pt x="128" y="135"/>
                    <a:pt x="130" y="133"/>
                  </a:cubicBezTo>
                  <a:cubicBezTo>
                    <a:pt x="131" y="132"/>
                    <a:pt x="132" y="132"/>
                    <a:pt x="134" y="134"/>
                  </a:cubicBezTo>
                  <a:cubicBezTo>
                    <a:pt x="135" y="135"/>
                    <a:pt x="136" y="135"/>
                    <a:pt x="136" y="132"/>
                  </a:cubicBezTo>
                  <a:cubicBezTo>
                    <a:pt x="136" y="130"/>
                    <a:pt x="134" y="128"/>
                    <a:pt x="132" y="125"/>
                  </a:cubicBezTo>
                  <a:cubicBezTo>
                    <a:pt x="131" y="122"/>
                    <a:pt x="130" y="120"/>
                    <a:pt x="126" y="118"/>
                  </a:cubicBezTo>
                  <a:cubicBezTo>
                    <a:pt x="123" y="117"/>
                    <a:pt x="127" y="117"/>
                    <a:pt x="130" y="116"/>
                  </a:cubicBezTo>
                  <a:cubicBezTo>
                    <a:pt x="133" y="116"/>
                    <a:pt x="135" y="112"/>
                    <a:pt x="135" y="110"/>
                  </a:cubicBezTo>
                  <a:cubicBezTo>
                    <a:pt x="136" y="108"/>
                    <a:pt x="135" y="106"/>
                    <a:pt x="134" y="105"/>
                  </a:cubicBezTo>
                  <a:cubicBezTo>
                    <a:pt x="132" y="105"/>
                    <a:pt x="132" y="102"/>
                    <a:pt x="131" y="100"/>
                  </a:cubicBezTo>
                  <a:cubicBezTo>
                    <a:pt x="131" y="98"/>
                    <a:pt x="129" y="99"/>
                    <a:pt x="126" y="100"/>
                  </a:cubicBezTo>
                  <a:cubicBezTo>
                    <a:pt x="123" y="101"/>
                    <a:pt x="123" y="100"/>
                    <a:pt x="125" y="98"/>
                  </a:cubicBezTo>
                  <a:cubicBezTo>
                    <a:pt x="127" y="96"/>
                    <a:pt x="127" y="98"/>
                    <a:pt x="126" y="94"/>
                  </a:cubicBezTo>
                  <a:cubicBezTo>
                    <a:pt x="126" y="90"/>
                    <a:pt x="128" y="94"/>
                    <a:pt x="130" y="95"/>
                  </a:cubicBezTo>
                  <a:cubicBezTo>
                    <a:pt x="132" y="97"/>
                    <a:pt x="135" y="94"/>
                    <a:pt x="135" y="90"/>
                  </a:cubicBezTo>
                  <a:cubicBezTo>
                    <a:pt x="135" y="86"/>
                    <a:pt x="136" y="88"/>
                    <a:pt x="138" y="92"/>
                  </a:cubicBezTo>
                  <a:cubicBezTo>
                    <a:pt x="140" y="96"/>
                    <a:pt x="138" y="95"/>
                    <a:pt x="141" y="94"/>
                  </a:cubicBezTo>
                  <a:cubicBezTo>
                    <a:pt x="143" y="94"/>
                    <a:pt x="142" y="83"/>
                    <a:pt x="140" y="82"/>
                  </a:cubicBezTo>
                  <a:cubicBezTo>
                    <a:pt x="139" y="81"/>
                    <a:pt x="139" y="81"/>
                    <a:pt x="140" y="78"/>
                  </a:cubicBezTo>
                  <a:cubicBezTo>
                    <a:pt x="141" y="75"/>
                    <a:pt x="139" y="76"/>
                    <a:pt x="136" y="76"/>
                  </a:cubicBezTo>
                  <a:cubicBezTo>
                    <a:pt x="134" y="76"/>
                    <a:pt x="133" y="79"/>
                    <a:pt x="134" y="80"/>
                  </a:cubicBezTo>
                  <a:cubicBezTo>
                    <a:pt x="135" y="82"/>
                    <a:pt x="134" y="82"/>
                    <a:pt x="131" y="83"/>
                  </a:cubicBezTo>
                  <a:cubicBezTo>
                    <a:pt x="127" y="83"/>
                    <a:pt x="126" y="84"/>
                    <a:pt x="126" y="85"/>
                  </a:cubicBezTo>
                  <a:cubicBezTo>
                    <a:pt x="126" y="86"/>
                    <a:pt x="126" y="87"/>
                    <a:pt x="123" y="87"/>
                  </a:cubicBezTo>
                  <a:cubicBezTo>
                    <a:pt x="120" y="87"/>
                    <a:pt x="122" y="85"/>
                    <a:pt x="122" y="83"/>
                  </a:cubicBezTo>
                  <a:cubicBezTo>
                    <a:pt x="123" y="82"/>
                    <a:pt x="125" y="83"/>
                    <a:pt x="128" y="81"/>
                  </a:cubicBezTo>
                  <a:cubicBezTo>
                    <a:pt x="130" y="80"/>
                    <a:pt x="132" y="78"/>
                    <a:pt x="133" y="76"/>
                  </a:cubicBezTo>
                  <a:cubicBezTo>
                    <a:pt x="133" y="74"/>
                    <a:pt x="135" y="73"/>
                    <a:pt x="137" y="71"/>
                  </a:cubicBezTo>
                  <a:cubicBezTo>
                    <a:pt x="138" y="69"/>
                    <a:pt x="141" y="69"/>
                    <a:pt x="143" y="66"/>
                  </a:cubicBezTo>
                  <a:cubicBezTo>
                    <a:pt x="146" y="62"/>
                    <a:pt x="140" y="64"/>
                    <a:pt x="138" y="65"/>
                  </a:cubicBezTo>
                  <a:cubicBezTo>
                    <a:pt x="136" y="65"/>
                    <a:pt x="134" y="63"/>
                    <a:pt x="130" y="63"/>
                  </a:cubicBezTo>
                  <a:cubicBezTo>
                    <a:pt x="126" y="63"/>
                    <a:pt x="126" y="62"/>
                    <a:pt x="123" y="61"/>
                  </a:cubicBezTo>
                  <a:cubicBezTo>
                    <a:pt x="120" y="59"/>
                    <a:pt x="119" y="57"/>
                    <a:pt x="116" y="53"/>
                  </a:cubicBezTo>
                  <a:cubicBezTo>
                    <a:pt x="112" y="50"/>
                    <a:pt x="108" y="52"/>
                    <a:pt x="103" y="56"/>
                  </a:cubicBezTo>
                  <a:cubicBezTo>
                    <a:pt x="98" y="61"/>
                    <a:pt x="95" y="60"/>
                    <a:pt x="92" y="62"/>
                  </a:cubicBezTo>
                  <a:cubicBezTo>
                    <a:pt x="88" y="65"/>
                    <a:pt x="87" y="59"/>
                    <a:pt x="86" y="56"/>
                  </a:cubicBezTo>
                  <a:cubicBezTo>
                    <a:pt x="84" y="54"/>
                    <a:pt x="81" y="55"/>
                    <a:pt x="80" y="57"/>
                  </a:cubicBezTo>
                  <a:cubicBezTo>
                    <a:pt x="78" y="58"/>
                    <a:pt x="78" y="58"/>
                    <a:pt x="74" y="61"/>
                  </a:cubicBezTo>
                  <a:cubicBezTo>
                    <a:pt x="70" y="63"/>
                    <a:pt x="72" y="60"/>
                    <a:pt x="73" y="59"/>
                  </a:cubicBezTo>
                  <a:cubicBezTo>
                    <a:pt x="74" y="57"/>
                    <a:pt x="78" y="55"/>
                    <a:pt x="80" y="53"/>
                  </a:cubicBezTo>
                  <a:cubicBezTo>
                    <a:pt x="81" y="52"/>
                    <a:pt x="88" y="52"/>
                    <a:pt x="91" y="52"/>
                  </a:cubicBezTo>
                  <a:cubicBezTo>
                    <a:pt x="95" y="52"/>
                    <a:pt x="96" y="50"/>
                    <a:pt x="96" y="48"/>
                  </a:cubicBezTo>
                  <a:cubicBezTo>
                    <a:pt x="97" y="46"/>
                    <a:pt x="97" y="45"/>
                    <a:pt x="98" y="44"/>
                  </a:cubicBezTo>
                  <a:cubicBezTo>
                    <a:pt x="100" y="42"/>
                    <a:pt x="104" y="38"/>
                    <a:pt x="107" y="34"/>
                  </a:cubicBezTo>
                  <a:close/>
                  <a:moveTo>
                    <a:pt x="145" y="39"/>
                  </a:moveTo>
                  <a:cubicBezTo>
                    <a:pt x="145" y="39"/>
                    <a:pt x="143" y="38"/>
                    <a:pt x="145" y="38"/>
                  </a:cubicBezTo>
                  <a:cubicBezTo>
                    <a:pt x="148" y="38"/>
                    <a:pt x="151" y="40"/>
                    <a:pt x="149" y="40"/>
                  </a:cubicBezTo>
                  <a:cubicBezTo>
                    <a:pt x="148" y="40"/>
                    <a:pt x="145" y="41"/>
                    <a:pt x="145" y="39"/>
                  </a:cubicBezTo>
                  <a:close/>
                  <a:moveTo>
                    <a:pt x="148" y="46"/>
                  </a:moveTo>
                  <a:cubicBezTo>
                    <a:pt x="148" y="46"/>
                    <a:pt x="151" y="45"/>
                    <a:pt x="151" y="47"/>
                  </a:cubicBezTo>
                  <a:cubicBezTo>
                    <a:pt x="151" y="48"/>
                    <a:pt x="149" y="48"/>
                    <a:pt x="148" y="48"/>
                  </a:cubicBezTo>
                  <a:cubicBezTo>
                    <a:pt x="147" y="48"/>
                    <a:pt x="145" y="48"/>
                    <a:pt x="148" y="46"/>
                  </a:cubicBezTo>
                  <a:close/>
                  <a:moveTo>
                    <a:pt x="140" y="46"/>
                  </a:moveTo>
                  <a:cubicBezTo>
                    <a:pt x="140" y="46"/>
                    <a:pt x="143" y="45"/>
                    <a:pt x="144" y="46"/>
                  </a:cubicBezTo>
                  <a:cubicBezTo>
                    <a:pt x="145" y="46"/>
                    <a:pt x="145" y="48"/>
                    <a:pt x="144" y="48"/>
                  </a:cubicBezTo>
                  <a:cubicBezTo>
                    <a:pt x="143" y="48"/>
                    <a:pt x="139" y="47"/>
                    <a:pt x="140" y="46"/>
                  </a:cubicBezTo>
                  <a:close/>
                  <a:moveTo>
                    <a:pt x="151" y="59"/>
                  </a:moveTo>
                  <a:cubicBezTo>
                    <a:pt x="151" y="59"/>
                    <a:pt x="152" y="61"/>
                    <a:pt x="153" y="62"/>
                  </a:cubicBezTo>
                  <a:cubicBezTo>
                    <a:pt x="154" y="63"/>
                    <a:pt x="154" y="62"/>
                    <a:pt x="154" y="61"/>
                  </a:cubicBezTo>
                  <a:cubicBezTo>
                    <a:pt x="154" y="60"/>
                    <a:pt x="151" y="57"/>
                    <a:pt x="151" y="59"/>
                  </a:cubicBezTo>
                  <a:close/>
                  <a:moveTo>
                    <a:pt x="135" y="54"/>
                  </a:moveTo>
                  <a:cubicBezTo>
                    <a:pt x="135" y="54"/>
                    <a:pt x="133" y="52"/>
                    <a:pt x="136" y="53"/>
                  </a:cubicBezTo>
                  <a:cubicBezTo>
                    <a:pt x="140" y="53"/>
                    <a:pt x="143" y="54"/>
                    <a:pt x="145" y="55"/>
                  </a:cubicBezTo>
                  <a:cubicBezTo>
                    <a:pt x="148" y="55"/>
                    <a:pt x="150" y="56"/>
                    <a:pt x="150" y="58"/>
                  </a:cubicBezTo>
                  <a:cubicBezTo>
                    <a:pt x="150" y="60"/>
                    <a:pt x="150" y="61"/>
                    <a:pt x="148" y="60"/>
                  </a:cubicBezTo>
                  <a:cubicBezTo>
                    <a:pt x="146" y="59"/>
                    <a:pt x="143" y="59"/>
                    <a:pt x="141" y="59"/>
                  </a:cubicBezTo>
                  <a:cubicBezTo>
                    <a:pt x="140" y="60"/>
                    <a:pt x="138" y="60"/>
                    <a:pt x="138" y="58"/>
                  </a:cubicBezTo>
                  <a:cubicBezTo>
                    <a:pt x="138" y="56"/>
                    <a:pt x="138" y="56"/>
                    <a:pt x="137" y="55"/>
                  </a:cubicBezTo>
                  <a:cubicBezTo>
                    <a:pt x="135" y="55"/>
                    <a:pt x="135" y="54"/>
                    <a:pt x="135" y="54"/>
                  </a:cubicBezTo>
                  <a:close/>
                  <a:moveTo>
                    <a:pt x="142" y="69"/>
                  </a:moveTo>
                  <a:cubicBezTo>
                    <a:pt x="142" y="69"/>
                    <a:pt x="143" y="68"/>
                    <a:pt x="145" y="69"/>
                  </a:cubicBezTo>
                  <a:cubicBezTo>
                    <a:pt x="147" y="70"/>
                    <a:pt x="148" y="72"/>
                    <a:pt x="146" y="72"/>
                  </a:cubicBezTo>
                  <a:cubicBezTo>
                    <a:pt x="145" y="72"/>
                    <a:pt x="141" y="71"/>
                    <a:pt x="142" y="69"/>
                  </a:cubicBezTo>
                  <a:close/>
                  <a:moveTo>
                    <a:pt x="121" y="140"/>
                  </a:moveTo>
                  <a:cubicBezTo>
                    <a:pt x="121" y="140"/>
                    <a:pt x="122" y="137"/>
                    <a:pt x="124" y="140"/>
                  </a:cubicBezTo>
                  <a:cubicBezTo>
                    <a:pt x="125" y="143"/>
                    <a:pt x="126" y="144"/>
                    <a:pt x="126" y="145"/>
                  </a:cubicBezTo>
                  <a:cubicBezTo>
                    <a:pt x="126" y="146"/>
                    <a:pt x="125" y="146"/>
                    <a:pt x="124" y="145"/>
                  </a:cubicBezTo>
                  <a:cubicBezTo>
                    <a:pt x="123" y="145"/>
                    <a:pt x="121" y="146"/>
                    <a:pt x="120" y="145"/>
                  </a:cubicBezTo>
                  <a:cubicBezTo>
                    <a:pt x="120" y="144"/>
                    <a:pt x="117" y="141"/>
                    <a:pt x="121" y="140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6"/>
            <p:cNvSpPr>
              <a:spLocks noEditPoints="1"/>
            </p:cNvSpPr>
            <p:nvPr/>
          </p:nvSpPr>
          <p:spPr bwMode="auto">
            <a:xfrm>
              <a:off x="5310202" y="3179774"/>
              <a:ext cx="146050" cy="122238"/>
            </a:xfrm>
            <a:custGeom>
              <a:avLst/>
              <a:gdLst>
                <a:gd name="T0" fmla="*/ 25 w 54"/>
                <a:gd name="T1" fmla="*/ 13 h 45"/>
                <a:gd name="T2" fmla="*/ 2 w 54"/>
                <a:gd name="T3" fmla="*/ 27 h 45"/>
                <a:gd name="T4" fmla="*/ 13 w 54"/>
                <a:gd name="T5" fmla="*/ 36 h 45"/>
                <a:gd name="T6" fmla="*/ 19 w 54"/>
                <a:gd name="T7" fmla="*/ 35 h 45"/>
                <a:gd name="T8" fmla="*/ 22 w 54"/>
                <a:gd name="T9" fmla="*/ 41 h 45"/>
                <a:gd name="T10" fmla="*/ 28 w 54"/>
                <a:gd name="T11" fmla="*/ 43 h 45"/>
                <a:gd name="T12" fmla="*/ 31 w 54"/>
                <a:gd name="T13" fmla="*/ 45 h 45"/>
                <a:gd name="T14" fmla="*/ 33 w 54"/>
                <a:gd name="T15" fmla="*/ 44 h 45"/>
                <a:gd name="T16" fmla="*/ 49 w 54"/>
                <a:gd name="T17" fmla="*/ 37 h 45"/>
                <a:gd name="T18" fmla="*/ 47 w 54"/>
                <a:gd name="T19" fmla="*/ 26 h 45"/>
                <a:gd name="T20" fmla="*/ 34 w 54"/>
                <a:gd name="T21" fmla="*/ 17 h 45"/>
                <a:gd name="T22" fmla="*/ 25 w 54"/>
                <a:gd name="T23" fmla="*/ 13 h 45"/>
                <a:gd name="T24" fmla="*/ 39 w 54"/>
                <a:gd name="T25" fmla="*/ 15 h 45"/>
                <a:gd name="T26" fmla="*/ 41 w 54"/>
                <a:gd name="T27" fmla="*/ 14 h 45"/>
                <a:gd name="T28" fmla="*/ 45 w 54"/>
                <a:gd name="T29" fmla="*/ 17 h 45"/>
                <a:gd name="T30" fmla="*/ 39 w 54"/>
                <a:gd name="T31" fmla="*/ 15 h 45"/>
                <a:gd name="T32" fmla="*/ 21 w 54"/>
                <a:gd name="T33" fmla="*/ 4 h 45"/>
                <a:gd name="T34" fmla="*/ 24 w 54"/>
                <a:gd name="T35" fmla="*/ 1 h 45"/>
                <a:gd name="T36" fmla="*/ 37 w 54"/>
                <a:gd name="T37" fmla="*/ 6 h 45"/>
                <a:gd name="T38" fmla="*/ 45 w 54"/>
                <a:gd name="T39" fmla="*/ 8 h 45"/>
                <a:gd name="T40" fmla="*/ 48 w 54"/>
                <a:gd name="T41" fmla="*/ 11 h 45"/>
                <a:gd name="T42" fmla="*/ 40 w 54"/>
                <a:gd name="T43" fmla="*/ 11 h 45"/>
                <a:gd name="T44" fmla="*/ 32 w 54"/>
                <a:gd name="T45" fmla="*/ 9 h 45"/>
                <a:gd name="T46" fmla="*/ 21 w 54"/>
                <a:gd name="T47" fmla="*/ 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4" h="45">
                  <a:moveTo>
                    <a:pt x="25" y="13"/>
                  </a:moveTo>
                  <a:cubicBezTo>
                    <a:pt x="25" y="13"/>
                    <a:pt x="0" y="19"/>
                    <a:pt x="2" y="27"/>
                  </a:cubicBezTo>
                  <a:cubicBezTo>
                    <a:pt x="2" y="27"/>
                    <a:pt x="7" y="31"/>
                    <a:pt x="13" y="36"/>
                  </a:cubicBezTo>
                  <a:cubicBezTo>
                    <a:pt x="14" y="37"/>
                    <a:pt x="18" y="34"/>
                    <a:pt x="19" y="35"/>
                  </a:cubicBezTo>
                  <a:cubicBezTo>
                    <a:pt x="21" y="37"/>
                    <a:pt x="21" y="40"/>
                    <a:pt x="22" y="41"/>
                  </a:cubicBezTo>
                  <a:cubicBezTo>
                    <a:pt x="24" y="43"/>
                    <a:pt x="26" y="42"/>
                    <a:pt x="28" y="43"/>
                  </a:cubicBezTo>
                  <a:cubicBezTo>
                    <a:pt x="29" y="44"/>
                    <a:pt x="30" y="45"/>
                    <a:pt x="31" y="45"/>
                  </a:cubicBezTo>
                  <a:cubicBezTo>
                    <a:pt x="32" y="45"/>
                    <a:pt x="32" y="44"/>
                    <a:pt x="33" y="44"/>
                  </a:cubicBezTo>
                  <a:cubicBezTo>
                    <a:pt x="37" y="39"/>
                    <a:pt x="44" y="40"/>
                    <a:pt x="49" y="37"/>
                  </a:cubicBezTo>
                  <a:cubicBezTo>
                    <a:pt x="54" y="35"/>
                    <a:pt x="50" y="31"/>
                    <a:pt x="47" y="26"/>
                  </a:cubicBezTo>
                  <a:cubicBezTo>
                    <a:pt x="45" y="21"/>
                    <a:pt x="37" y="18"/>
                    <a:pt x="34" y="17"/>
                  </a:cubicBezTo>
                  <a:cubicBezTo>
                    <a:pt x="32" y="16"/>
                    <a:pt x="29" y="14"/>
                    <a:pt x="25" y="13"/>
                  </a:cubicBezTo>
                  <a:close/>
                  <a:moveTo>
                    <a:pt x="39" y="15"/>
                  </a:moveTo>
                  <a:cubicBezTo>
                    <a:pt x="39" y="15"/>
                    <a:pt x="39" y="14"/>
                    <a:pt x="41" y="14"/>
                  </a:cubicBezTo>
                  <a:cubicBezTo>
                    <a:pt x="44" y="15"/>
                    <a:pt x="46" y="16"/>
                    <a:pt x="45" y="17"/>
                  </a:cubicBezTo>
                  <a:cubicBezTo>
                    <a:pt x="44" y="17"/>
                    <a:pt x="39" y="16"/>
                    <a:pt x="39" y="15"/>
                  </a:cubicBezTo>
                  <a:close/>
                  <a:moveTo>
                    <a:pt x="21" y="4"/>
                  </a:moveTo>
                  <a:cubicBezTo>
                    <a:pt x="21" y="4"/>
                    <a:pt x="19" y="0"/>
                    <a:pt x="24" y="1"/>
                  </a:cubicBezTo>
                  <a:cubicBezTo>
                    <a:pt x="29" y="2"/>
                    <a:pt x="33" y="4"/>
                    <a:pt x="37" y="6"/>
                  </a:cubicBezTo>
                  <a:cubicBezTo>
                    <a:pt x="41" y="7"/>
                    <a:pt x="43" y="8"/>
                    <a:pt x="45" y="8"/>
                  </a:cubicBezTo>
                  <a:cubicBezTo>
                    <a:pt x="47" y="9"/>
                    <a:pt x="50" y="10"/>
                    <a:pt x="48" y="11"/>
                  </a:cubicBezTo>
                  <a:cubicBezTo>
                    <a:pt x="46" y="12"/>
                    <a:pt x="43" y="13"/>
                    <a:pt x="40" y="11"/>
                  </a:cubicBezTo>
                  <a:cubicBezTo>
                    <a:pt x="37" y="10"/>
                    <a:pt x="36" y="9"/>
                    <a:pt x="32" y="9"/>
                  </a:cubicBezTo>
                  <a:cubicBezTo>
                    <a:pt x="29" y="8"/>
                    <a:pt x="22" y="5"/>
                    <a:pt x="21" y="4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7"/>
            <p:cNvSpPr/>
            <p:nvPr/>
          </p:nvSpPr>
          <p:spPr bwMode="auto">
            <a:xfrm>
              <a:off x="4818075" y="2820997"/>
              <a:ext cx="622302" cy="508002"/>
            </a:xfrm>
            <a:custGeom>
              <a:avLst/>
              <a:gdLst>
                <a:gd name="T0" fmla="*/ 114 w 229"/>
                <a:gd name="T1" fmla="*/ 9 h 188"/>
                <a:gd name="T2" fmla="*/ 105 w 229"/>
                <a:gd name="T3" fmla="*/ 0 h 188"/>
                <a:gd name="T4" fmla="*/ 96 w 229"/>
                <a:gd name="T5" fmla="*/ 1 h 188"/>
                <a:gd name="T6" fmla="*/ 6 w 229"/>
                <a:gd name="T7" fmla="*/ 20 h 188"/>
                <a:gd name="T8" fmla="*/ 35 w 229"/>
                <a:gd name="T9" fmla="*/ 67 h 188"/>
                <a:gd name="T10" fmla="*/ 86 w 229"/>
                <a:gd name="T11" fmla="*/ 136 h 188"/>
                <a:gd name="T12" fmla="*/ 144 w 229"/>
                <a:gd name="T13" fmla="*/ 177 h 188"/>
                <a:gd name="T14" fmla="*/ 161 w 229"/>
                <a:gd name="T15" fmla="*/ 168 h 188"/>
                <a:gd name="T16" fmla="*/ 172 w 229"/>
                <a:gd name="T17" fmla="*/ 176 h 188"/>
                <a:gd name="T18" fmla="*/ 180 w 229"/>
                <a:gd name="T19" fmla="*/ 176 h 188"/>
                <a:gd name="T20" fmla="*/ 188 w 229"/>
                <a:gd name="T21" fmla="*/ 178 h 188"/>
                <a:gd name="T22" fmla="*/ 191 w 229"/>
                <a:gd name="T23" fmla="*/ 174 h 188"/>
                <a:gd name="T24" fmla="*/ 191 w 229"/>
                <a:gd name="T25" fmla="*/ 171 h 188"/>
                <a:gd name="T26" fmla="*/ 197 w 229"/>
                <a:gd name="T27" fmla="*/ 167 h 188"/>
                <a:gd name="T28" fmla="*/ 198 w 229"/>
                <a:gd name="T29" fmla="*/ 163 h 188"/>
                <a:gd name="T30" fmla="*/ 201 w 229"/>
                <a:gd name="T31" fmla="*/ 162 h 188"/>
                <a:gd name="T32" fmla="*/ 203 w 229"/>
                <a:gd name="T33" fmla="*/ 156 h 188"/>
                <a:gd name="T34" fmla="*/ 203 w 229"/>
                <a:gd name="T35" fmla="*/ 149 h 188"/>
                <a:gd name="T36" fmla="*/ 206 w 229"/>
                <a:gd name="T37" fmla="*/ 146 h 188"/>
                <a:gd name="T38" fmla="*/ 196 w 229"/>
                <a:gd name="T39" fmla="*/ 140 h 188"/>
                <a:gd name="T40" fmla="*/ 189 w 229"/>
                <a:gd name="T41" fmla="*/ 140 h 188"/>
                <a:gd name="T42" fmla="*/ 187 w 229"/>
                <a:gd name="T43" fmla="*/ 136 h 188"/>
                <a:gd name="T44" fmla="*/ 183 w 229"/>
                <a:gd name="T45" fmla="*/ 131 h 188"/>
                <a:gd name="T46" fmla="*/ 172 w 229"/>
                <a:gd name="T47" fmla="*/ 134 h 188"/>
                <a:gd name="T48" fmla="*/ 167 w 229"/>
                <a:gd name="T49" fmla="*/ 134 h 188"/>
                <a:gd name="T50" fmla="*/ 172 w 229"/>
                <a:gd name="T51" fmla="*/ 129 h 188"/>
                <a:gd name="T52" fmla="*/ 181 w 229"/>
                <a:gd name="T53" fmla="*/ 126 h 188"/>
                <a:gd name="T54" fmla="*/ 193 w 229"/>
                <a:gd name="T55" fmla="*/ 135 h 188"/>
                <a:gd name="T56" fmla="*/ 200 w 229"/>
                <a:gd name="T57" fmla="*/ 131 h 188"/>
                <a:gd name="T58" fmla="*/ 211 w 229"/>
                <a:gd name="T59" fmla="*/ 131 h 188"/>
                <a:gd name="T60" fmla="*/ 225 w 229"/>
                <a:gd name="T61" fmla="*/ 134 h 188"/>
                <a:gd name="T62" fmla="*/ 224 w 229"/>
                <a:gd name="T63" fmla="*/ 128 h 188"/>
                <a:gd name="T64" fmla="*/ 205 w 229"/>
                <a:gd name="T65" fmla="*/ 118 h 188"/>
                <a:gd name="T66" fmla="*/ 204 w 229"/>
                <a:gd name="T67" fmla="*/ 112 h 188"/>
                <a:gd name="T68" fmla="*/ 191 w 229"/>
                <a:gd name="T69" fmla="*/ 105 h 188"/>
                <a:gd name="T70" fmla="*/ 185 w 229"/>
                <a:gd name="T71" fmla="*/ 98 h 188"/>
                <a:gd name="T72" fmla="*/ 184 w 229"/>
                <a:gd name="T73" fmla="*/ 94 h 188"/>
                <a:gd name="T74" fmla="*/ 184 w 229"/>
                <a:gd name="T75" fmla="*/ 91 h 188"/>
                <a:gd name="T76" fmla="*/ 178 w 229"/>
                <a:gd name="T77" fmla="*/ 82 h 188"/>
                <a:gd name="T78" fmla="*/ 176 w 229"/>
                <a:gd name="T79" fmla="*/ 79 h 188"/>
                <a:gd name="T80" fmla="*/ 172 w 229"/>
                <a:gd name="T81" fmla="*/ 75 h 188"/>
                <a:gd name="T82" fmla="*/ 169 w 229"/>
                <a:gd name="T83" fmla="*/ 67 h 188"/>
                <a:gd name="T84" fmla="*/ 164 w 229"/>
                <a:gd name="T85" fmla="*/ 56 h 188"/>
                <a:gd name="T86" fmla="*/ 157 w 229"/>
                <a:gd name="T87" fmla="*/ 41 h 188"/>
                <a:gd name="T88" fmla="*/ 140 w 229"/>
                <a:gd name="T89" fmla="*/ 31 h 188"/>
                <a:gd name="T90" fmla="*/ 132 w 229"/>
                <a:gd name="T91" fmla="*/ 31 h 188"/>
                <a:gd name="T92" fmla="*/ 130 w 229"/>
                <a:gd name="T93" fmla="*/ 30 h 188"/>
                <a:gd name="T94" fmla="*/ 127 w 229"/>
                <a:gd name="T95" fmla="*/ 27 h 188"/>
                <a:gd name="T96" fmla="*/ 122 w 229"/>
                <a:gd name="T97" fmla="*/ 24 h 188"/>
                <a:gd name="T98" fmla="*/ 116 w 229"/>
                <a:gd name="T99" fmla="*/ 22 h 188"/>
                <a:gd name="T100" fmla="*/ 114 w 229"/>
                <a:gd name="T101" fmla="*/ 11 h 188"/>
                <a:gd name="T102" fmla="*/ 114 w 229"/>
                <a:gd name="T103" fmla="*/ 9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29" h="188">
                  <a:moveTo>
                    <a:pt x="114" y="9"/>
                  </a:moveTo>
                  <a:cubicBezTo>
                    <a:pt x="114" y="9"/>
                    <a:pt x="109" y="0"/>
                    <a:pt x="105" y="0"/>
                  </a:cubicBezTo>
                  <a:cubicBezTo>
                    <a:pt x="101" y="0"/>
                    <a:pt x="97" y="0"/>
                    <a:pt x="96" y="1"/>
                  </a:cubicBezTo>
                  <a:cubicBezTo>
                    <a:pt x="86" y="8"/>
                    <a:pt x="8" y="5"/>
                    <a:pt x="6" y="20"/>
                  </a:cubicBezTo>
                  <a:cubicBezTo>
                    <a:pt x="3" y="35"/>
                    <a:pt x="0" y="40"/>
                    <a:pt x="35" y="67"/>
                  </a:cubicBezTo>
                  <a:cubicBezTo>
                    <a:pt x="71" y="94"/>
                    <a:pt x="86" y="136"/>
                    <a:pt x="86" y="136"/>
                  </a:cubicBezTo>
                  <a:cubicBezTo>
                    <a:pt x="86" y="136"/>
                    <a:pt x="118" y="188"/>
                    <a:pt x="144" y="177"/>
                  </a:cubicBezTo>
                  <a:cubicBezTo>
                    <a:pt x="144" y="177"/>
                    <a:pt x="158" y="164"/>
                    <a:pt x="161" y="168"/>
                  </a:cubicBezTo>
                  <a:cubicBezTo>
                    <a:pt x="164" y="172"/>
                    <a:pt x="169" y="178"/>
                    <a:pt x="172" y="176"/>
                  </a:cubicBezTo>
                  <a:cubicBezTo>
                    <a:pt x="176" y="174"/>
                    <a:pt x="178" y="174"/>
                    <a:pt x="180" y="176"/>
                  </a:cubicBezTo>
                  <a:cubicBezTo>
                    <a:pt x="182" y="178"/>
                    <a:pt x="183" y="183"/>
                    <a:pt x="188" y="178"/>
                  </a:cubicBezTo>
                  <a:cubicBezTo>
                    <a:pt x="189" y="177"/>
                    <a:pt x="189" y="176"/>
                    <a:pt x="191" y="174"/>
                  </a:cubicBezTo>
                  <a:cubicBezTo>
                    <a:pt x="192" y="174"/>
                    <a:pt x="190" y="172"/>
                    <a:pt x="191" y="171"/>
                  </a:cubicBezTo>
                  <a:cubicBezTo>
                    <a:pt x="192" y="170"/>
                    <a:pt x="196" y="169"/>
                    <a:pt x="197" y="167"/>
                  </a:cubicBezTo>
                  <a:cubicBezTo>
                    <a:pt x="198" y="166"/>
                    <a:pt x="197" y="164"/>
                    <a:pt x="198" y="163"/>
                  </a:cubicBezTo>
                  <a:cubicBezTo>
                    <a:pt x="198" y="162"/>
                    <a:pt x="201" y="163"/>
                    <a:pt x="201" y="162"/>
                  </a:cubicBezTo>
                  <a:cubicBezTo>
                    <a:pt x="202" y="160"/>
                    <a:pt x="203" y="158"/>
                    <a:pt x="203" y="156"/>
                  </a:cubicBezTo>
                  <a:cubicBezTo>
                    <a:pt x="204" y="153"/>
                    <a:pt x="203" y="151"/>
                    <a:pt x="203" y="149"/>
                  </a:cubicBezTo>
                  <a:cubicBezTo>
                    <a:pt x="204" y="148"/>
                    <a:pt x="206" y="146"/>
                    <a:pt x="206" y="146"/>
                  </a:cubicBezTo>
                  <a:cubicBezTo>
                    <a:pt x="203" y="144"/>
                    <a:pt x="199" y="141"/>
                    <a:pt x="196" y="140"/>
                  </a:cubicBezTo>
                  <a:cubicBezTo>
                    <a:pt x="190" y="138"/>
                    <a:pt x="193" y="139"/>
                    <a:pt x="189" y="140"/>
                  </a:cubicBezTo>
                  <a:cubicBezTo>
                    <a:pt x="185" y="140"/>
                    <a:pt x="187" y="138"/>
                    <a:pt x="187" y="136"/>
                  </a:cubicBezTo>
                  <a:cubicBezTo>
                    <a:pt x="187" y="135"/>
                    <a:pt x="187" y="134"/>
                    <a:pt x="183" y="131"/>
                  </a:cubicBezTo>
                  <a:cubicBezTo>
                    <a:pt x="179" y="127"/>
                    <a:pt x="175" y="132"/>
                    <a:pt x="172" y="134"/>
                  </a:cubicBezTo>
                  <a:cubicBezTo>
                    <a:pt x="169" y="136"/>
                    <a:pt x="166" y="135"/>
                    <a:pt x="167" y="134"/>
                  </a:cubicBezTo>
                  <a:cubicBezTo>
                    <a:pt x="168" y="133"/>
                    <a:pt x="169" y="132"/>
                    <a:pt x="172" y="129"/>
                  </a:cubicBezTo>
                  <a:cubicBezTo>
                    <a:pt x="175" y="127"/>
                    <a:pt x="175" y="127"/>
                    <a:pt x="181" y="126"/>
                  </a:cubicBezTo>
                  <a:cubicBezTo>
                    <a:pt x="187" y="125"/>
                    <a:pt x="191" y="132"/>
                    <a:pt x="193" y="135"/>
                  </a:cubicBezTo>
                  <a:cubicBezTo>
                    <a:pt x="194" y="137"/>
                    <a:pt x="197" y="133"/>
                    <a:pt x="200" y="131"/>
                  </a:cubicBezTo>
                  <a:cubicBezTo>
                    <a:pt x="203" y="128"/>
                    <a:pt x="207" y="130"/>
                    <a:pt x="211" y="131"/>
                  </a:cubicBezTo>
                  <a:cubicBezTo>
                    <a:pt x="216" y="132"/>
                    <a:pt x="220" y="134"/>
                    <a:pt x="225" y="134"/>
                  </a:cubicBezTo>
                  <a:cubicBezTo>
                    <a:pt x="229" y="135"/>
                    <a:pt x="227" y="133"/>
                    <a:pt x="224" y="128"/>
                  </a:cubicBezTo>
                  <a:cubicBezTo>
                    <a:pt x="222" y="123"/>
                    <a:pt x="210" y="119"/>
                    <a:pt x="205" y="118"/>
                  </a:cubicBezTo>
                  <a:cubicBezTo>
                    <a:pt x="201" y="116"/>
                    <a:pt x="202" y="115"/>
                    <a:pt x="204" y="112"/>
                  </a:cubicBezTo>
                  <a:cubicBezTo>
                    <a:pt x="206" y="110"/>
                    <a:pt x="194" y="106"/>
                    <a:pt x="191" y="105"/>
                  </a:cubicBezTo>
                  <a:cubicBezTo>
                    <a:pt x="188" y="104"/>
                    <a:pt x="188" y="101"/>
                    <a:pt x="185" y="98"/>
                  </a:cubicBezTo>
                  <a:cubicBezTo>
                    <a:pt x="181" y="95"/>
                    <a:pt x="184" y="94"/>
                    <a:pt x="184" y="94"/>
                  </a:cubicBezTo>
                  <a:cubicBezTo>
                    <a:pt x="184" y="94"/>
                    <a:pt x="184" y="93"/>
                    <a:pt x="184" y="91"/>
                  </a:cubicBezTo>
                  <a:cubicBezTo>
                    <a:pt x="184" y="89"/>
                    <a:pt x="180" y="84"/>
                    <a:pt x="178" y="82"/>
                  </a:cubicBezTo>
                  <a:cubicBezTo>
                    <a:pt x="177" y="81"/>
                    <a:pt x="177" y="81"/>
                    <a:pt x="176" y="79"/>
                  </a:cubicBezTo>
                  <a:cubicBezTo>
                    <a:pt x="176" y="77"/>
                    <a:pt x="175" y="76"/>
                    <a:pt x="172" y="75"/>
                  </a:cubicBezTo>
                  <a:cubicBezTo>
                    <a:pt x="170" y="74"/>
                    <a:pt x="170" y="69"/>
                    <a:pt x="169" y="67"/>
                  </a:cubicBezTo>
                  <a:cubicBezTo>
                    <a:pt x="169" y="65"/>
                    <a:pt x="165" y="59"/>
                    <a:pt x="164" y="56"/>
                  </a:cubicBezTo>
                  <a:cubicBezTo>
                    <a:pt x="163" y="53"/>
                    <a:pt x="160" y="47"/>
                    <a:pt x="157" y="41"/>
                  </a:cubicBezTo>
                  <a:cubicBezTo>
                    <a:pt x="154" y="34"/>
                    <a:pt x="144" y="32"/>
                    <a:pt x="140" y="31"/>
                  </a:cubicBezTo>
                  <a:cubicBezTo>
                    <a:pt x="136" y="30"/>
                    <a:pt x="137" y="28"/>
                    <a:pt x="132" y="31"/>
                  </a:cubicBezTo>
                  <a:cubicBezTo>
                    <a:pt x="127" y="34"/>
                    <a:pt x="129" y="31"/>
                    <a:pt x="130" y="30"/>
                  </a:cubicBezTo>
                  <a:cubicBezTo>
                    <a:pt x="131" y="28"/>
                    <a:pt x="129" y="28"/>
                    <a:pt x="127" y="27"/>
                  </a:cubicBezTo>
                  <a:cubicBezTo>
                    <a:pt x="125" y="26"/>
                    <a:pt x="124" y="26"/>
                    <a:pt x="122" y="24"/>
                  </a:cubicBezTo>
                  <a:cubicBezTo>
                    <a:pt x="120" y="22"/>
                    <a:pt x="120" y="21"/>
                    <a:pt x="116" y="22"/>
                  </a:cubicBezTo>
                  <a:cubicBezTo>
                    <a:pt x="112" y="24"/>
                    <a:pt x="114" y="14"/>
                    <a:pt x="114" y="11"/>
                  </a:cubicBezTo>
                  <a:cubicBezTo>
                    <a:pt x="114" y="10"/>
                    <a:pt x="114" y="9"/>
                    <a:pt x="114" y="9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8"/>
            <p:cNvSpPr/>
            <p:nvPr/>
          </p:nvSpPr>
          <p:spPr bwMode="auto">
            <a:xfrm>
              <a:off x="4719650" y="2921010"/>
              <a:ext cx="508002" cy="573090"/>
            </a:xfrm>
            <a:custGeom>
              <a:avLst/>
              <a:gdLst>
                <a:gd name="T0" fmla="*/ 57 w 187"/>
                <a:gd name="T1" fmla="*/ 6 h 212"/>
                <a:gd name="T2" fmla="*/ 66 w 187"/>
                <a:gd name="T3" fmla="*/ 10 h 212"/>
                <a:gd name="T4" fmla="*/ 76 w 187"/>
                <a:gd name="T5" fmla="*/ 12 h 212"/>
                <a:gd name="T6" fmla="*/ 88 w 187"/>
                <a:gd name="T7" fmla="*/ 24 h 212"/>
                <a:gd name="T8" fmla="*/ 102 w 187"/>
                <a:gd name="T9" fmla="*/ 29 h 212"/>
                <a:gd name="T10" fmla="*/ 120 w 187"/>
                <a:gd name="T11" fmla="*/ 37 h 212"/>
                <a:gd name="T12" fmla="*/ 115 w 187"/>
                <a:gd name="T13" fmla="*/ 53 h 212"/>
                <a:gd name="T14" fmla="*/ 123 w 187"/>
                <a:gd name="T15" fmla="*/ 58 h 212"/>
                <a:gd name="T16" fmla="*/ 134 w 187"/>
                <a:gd name="T17" fmla="*/ 73 h 212"/>
                <a:gd name="T18" fmla="*/ 154 w 187"/>
                <a:gd name="T19" fmla="*/ 64 h 212"/>
                <a:gd name="T20" fmla="*/ 157 w 187"/>
                <a:gd name="T21" fmla="*/ 80 h 212"/>
                <a:gd name="T22" fmla="*/ 146 w 187"/>
                <a:gd name="T23" fmla="*/ 96 h 212"/>
                <a:gd name="T24" fmla="*/ 144 w 187"/>
                <a:gd name="T25" fmla="*/ 112 h 212"/>
                <a:gd name="T26" fmla="*/ 158 w 187"/>
                <a:gd name="T27" fmla="*/ 121 h 212"/>
                <a:gd name="T28" fmla="*/ 165 w 187"/>
                <a:gd name="T29" fmla="*/ 131 h 212"/>
                <a:gd name="T30" fmla="*/ 186 w 187"/>
                <a:gd name="T31" fmla="*/ 138 h 212"/>
                <a:gd name="T32" fmla="*/ 181 w 187"/>
                <a:gd name="T33" fmla="*/ 154 h 212"/>
                <a:gd name="T34" fmla="*/ 181 w 187"/>
                <a:gd name="T35" fmla="*/ 165 h 212"/>
                <a:gd name="T36" fmla="*/ 164 w 187"/>
                <a:gd name="T37" fmla="*/ 173 h 212"/>
                <a:gd name="T38" fmla="*/ 146 w 187"/>
                <a:gd name="T39" fmla="*/ 212 h 212"/>
                <a:gd name="T40" fmla="*/ 133 w 187"/>
                <a:gd name="T41" fmla="*/ 208 h 212"/>
                <a:gd name="T42" fmla="*/ 114 w 187"/>
                <a:gd name="T43" fmla="*/ 199 h 212"/>
                <a:gd name="T44" fmla="*/ 105 w 187"/>
                <a:gd name="T45" fmla="*/ 196 h 212"/>
                <a:gd name="T46" fmla="*/ 104 w 187"/>
                <a:gd name="T47" fmla="*/ 205 h 212"/>
                <a:gd name="T48" fmla="*/ 96 w 187"/>
                <a:gd name="T49" fmla="*/ 210 h 212"/>
                <a:gd name="T50" fmla="*/ 89 w 187"/>
                <a:gd name="T51" fmla="*/ 211 h 212"/>
                <a:gd name="T52" fmla="*/ 90 w 187"/>
                <a:gd name="T53" fmla="*/ 203 h 212"/>
                <a:gd name="T54" fmla="*/ 95 w 187"/>
                <a:gd name="T55" fmla="*/ 195 h 212"/>
                <a:gd name="T56" fmla="*/ 70 w 187"/>
                <a:gd name="T57" fmla="*/ 206 h 212"/>
                <a:gd name="T58" fmla="*/ 60 w 187"/>
                <a:gd name="T59" fmla="*/ 187 h 212"/>
                <a:gd name="T60" fmla="*/ 54 w 187"/>
                <a:gd name="T61" fmla="*/ 174 h 212"/>
                <a:gd name="T62" fmla="*/ 55 w 187"/>
                <a:gd name="T63" fmla="*/ 163 h 212"/>
                <a:gd name="T64" fmla="*/ 56 w 187"/>
                <a:gd name="T65" fmla="*/ 155 h 212"/>
                <a:gd name="T66" fmla="*/ 45 w 187"/>
                <a:gd name="T67" fmla="*/ 151 h 212"/>
                <a:gd name="T68" fmla="*/ 40 w 187"/>
                <a:gd name="T69" fmla="*/ 149 h 212"/>
                <a:gd name="T70" fmla="*/ 27 w 187"/>
                <a:gd name="T71" fmla="*/ 128 h 212"/>
                <a:gd name="T72" fmla="*/ 6 w 187"/>
                <a:gd name="T73" fmla="*/ 3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7" h="212">
                  <a:moveTo>
                    <a:pt x="45" y="0"/>
                  </a:moveTo>
                  <a:cubicBezTo>
                    <a:pt x="45" y="0"/>
                    <a:pt x="51" y="3"/>
                    <a:pt x="57" y="6"/>
                  </a:cubicBezTo>
                  <a:cubicBezTo>
                    <a:pt x="59" y="6"/>
                    <a:pt x="59" y="8"/>
                    <a:pt x="61" y="9"/>
                  </a:cubicBezTo>
                  <a:cubicBezTo>
                    <a:pt x="64" y="10"/>
                    <a:pt x="65" y="10"/>
                    <a:pt x="66" y="10"/>
                  </a:cubicBezTo>
                  <a:cubicBezTo>
                    <a:pt x="68" y="10"/>
                    <a:pt x="69" y="12"/>
                    <a:pt x="71" y="12"/>
                  </a:cubicBezTo>
                  <a:cubicBezTo>
                    <a:pt x="73" y="13"/>
                    <a:pt x="75" y="11"/>
                    <a:pt x="76" y="12"/>
                  </a:cubicBezTo>
                  <a:cubicBezTo>
                    <a:pt x="77" y="14"/>
                    <a:pt x="77" y="19"/>
                    <a:pt x="79" y="22"/>
                  </a:cubicBezTo>
                  <a:cubicBezTo>
                    <a:pt x="81" y="25"/>
                    <a:pt x="84" y="25"/>
                    <a:pt x="88" y="24"/>
                  </a:cubicBezTo>
                  <a:cubicBezTo>
                    <a:pt x="91" y="24"/>
                    <a:pt x="93" y="26"/>
                    <a:pt x="95" y="26"/>
                  </a:cubicBezTo>
                  <a:cubicBezTo>
                    <a:pt x="100" y="26"/>
                    <a:pt x="101" y="27"/>
                    <a:pt x="102" y="29"/>
                  </a:cubicBezTo>
                  <a:cubicBezTo>
                    <a:pt x="104" y="31"/>
                    <a:pt x="104" y="36"/>
                    <a:pt x="109" y="36"/>
                  </a:cubicBezTo>
                  <a:cubicBezTo>
                    <a:pt x="115" y="36"/>
                    <a:pt x="120" y="32"/>
                    <a:pt x="120" y="37"/>
                  </a:cubicBezTo>
                  <a:cubicBezTo>
                    <a:pt x="120" y="40"/>
                    <a:pt x="119" y="44"/>
                    <a:pt x="118" y="47"/>
                  </a:cubicBezTo>
                  <a:cubicBezTo>
                    <a:pt x="118" y="50"/>
                    <a:pt x="115" y="51"/>
                    <a:pt x="115" y="53"/>
                  </a:cubicBezTo>
                  <a:cubicBezTo>
                    <a:pt x="116" y="54"/>
                    <a:pt x="116" y="57"/>
                    <a:pt x="117" y="58"/>
                  </a:cubicBezTo>
                  <a:cubicBezTo>
                    <a:pt x="119" y="59"/>
                    <a:pt x="122" y="58"/>
                    <a:pt x="123" y="58"/>
                  </a:cubicBezTo>
                  <a:cubicBezTo>
                    <a:pt x="125" y="59"/>
                    <a:pt x="128" y="61"/>
                    <a:pt x="128" y="63"/>
                  </a:cubicBezTo>
                  <a:cubicBezTo>
                    <a:pt x="129" y="65"/>
                    <a:pt x="129" y="74"/>
                    <a:pt x="134" y="73"/>
                  </a:cubicBezTo>
                  <a:cubicBezTo>
                    <a:pt x="139" y="73"/>
                    <a:pt x="145" y="73"/>
                    <a:pt x="146" y="69"/>
                  </a:cubicBezTo>
                  <a:cubicBezTo>
                    <a:pt x="146" y="66"/>
                    <a:pt x="148" y="61"/>
                    <a:pt x="154" y="64"/>
                  </a:cubicBezTo>
                  <a:cubicBezTo>
                    <a:pt x="161" y="67"/>
                    <a:pt x="164" y="74"/>
                    <a:pt x="163" y="77"/>
                  </a:cubicBezTo>
                  <a:cubicBezTo>
                    <a:pt x="163" y="79"/>
                    <a:pt x="165" y="83"/>
                    <a:pt x="157" y="80"/>
                  </a:cubicBezTo>
                  <a:cubicBezTo>
                    <a:pt x="149" y="78"/>
                    <a:pt x="141" y="77"/>
                    <a:pt x="143" y="81"/>
                  </a:cubicBezTo>
                  <a:cubicBezTo>
                    <a:pt x="145" y="85"/>
                    <a:pt x="149" y="94"/>
                    <a:pt x="146" y="96"/>
                  </a:cubicBezTo>
                  <a:cubicBezTo>
                    <a:pt x="143" y="98"/>
                    <a:pt x="138" y="101"/>
                    <a:pt x="139" y="104"/>
                  </a:cubicBezTo>
                  <a:cubicBezTo>
                    <a:pt x="140" y="106"/>
                    <a:pt x="141" y="110"/>
                    <a:pt x="144" y="112"/>
                  </a:cubicBezTo>
                  <a:cubicBezTo>
                    <a:pt x="145" y="112"/>
                    <a:pt x="146" y="114"/>
                    <a:pt x="148" y="115"/>
                  </a:cubicBezTo>
                  <a:cubicBezTo>
                    <a:pt x="153" y="118"/>
                    <a:pt x="159" y="119"/>
                    <a:pt x="158" y="121"/>
                  </a:cubicBezTo>
                  <a:cubicBezTo>
                    <a:pt x="157" y="122"/>
                    <a:pt x="152" y="129"/>
                    <a:pt x="152" y="130"/>
                  </a:cubicBezTo>
                  <a:cubicBezTo>
                    <a:pt x="154" y="132"/>
                    <a:pt x="160" y="132"/>
                    <a:pt x="165" y="131"/>
                  </a:cubicBezTo>
                  <a:cubicBezTo>
                    <a:pt x="176" y="130"/>
                    <a:pt x="174" y="128"/>
                    <a:pt x="179" y="132"/>
                  </a:cubicBezTo>
                  <a:cubicBezTo>
                    <a:pt x="182" y="135"/>
                    <a:pt x="185" y="135"/>
                    <a:pt x="186" y="138"/>
                  </a:cubicBezTo>
                  <a:cubicBezTo>
                    <a:pt x="187" y="139"/>
                    <a:pt x="186" y="142"/>
                    <a:pt x="185" y="145"/>
                  </a:cubicBezTo>
                  <a:cubicBezTo>
                    <a:pt x="184" y="147"/>
                    <a:pt x="183" y="151"/>
                    <a:pt x="181" y="154"/>
                  </a:cubicBezTo>
                  <a:cubicBezTo>
                    <a:pt x="179" y="156"/>
                    <a:pt x="176" y="157"/>
                    <a:pt x="177" y="159"/>
                  </a:cubicBezTo>
                  <a:cubicBezTo>
                    <a:pt x="178" y="162"/>
                    <a:pt x="181" y="163"/>
                    <a:pt x="181" y="165"/>
                  </a:cubicBezTo>
                  <a:cubicBezTo>
                    <a:pt x="181" y="167"/>
                    <a:pt x="179" y="170"/>
                    <a:pt x="176" y="170"/>
                  </a:cubicBezTo>
                  <a:cubicBezTo>
                    <a:pt x="169" y="170"/>
                    <a:pt x="162" y="168"/>
                    <a:pt x="164" y="173"/>
                  </a:cubicBezTo>
                  <a:cubicBezTo>
                    <a:pt x="166" y="178"/>
                    <a:pt x="167" y="189"/>
                    <a:pt x="161" y="195"/>
                  </a:cubicBezTo>
                  <a:cubicBezTo>
                    <a:pt x="155" y="201"/>
                    <a:pt x="146" y="212"/>
                    <a:pt x="146" y="212"/>
                  </a:cubicBezTo>
                  <a:cubicBezTo>
                    <a:pt x="146" y="212"/>
                    <a:pt x="143" y="209"/>
                    <a:pt x="139" y="208"/>
                  </a:cubicBezTo>
                  <a:cubicBezTo>
                    <a:pt x="137" y="207"/>
                    <a:pt x="135" y="207"/>
                    <a:pt x="133" y="208"/>
                  </a:cubicBezTo>
                  <a:cubicBezTo>
                    <a:pt x="126" y="209"/>
                    <a:pt x="122" y="210"/>
                    <a:pt x="118" y="206"/>
                  </a:cubicBezTo>
                  <a:cubicBezTo>
                    <a:pt x="117" y="204"/>
                    <a:pt x="116" y="201"/>
                    <a:pt x="114" y="199"/>
                  </a:cubicBezTo>
                  <a:cubicBezTo>
                    <a:pt x="113" y="198"/>
                    <a:pt x="111" y="199"/>
                    <a:pt x="110" y="198"/>
                  </a:cubicBezTo>
                  <a:cubicBezTo>
                    <a:pt x="107" y="197"/>
                    <a:pt x="105" y="194"/>
                    <a:pt x="105" y="196"/>
                  </a:cubicBezTo>
                  <a:cubicBezTo>
                    <a:pt x="104" y="196"/>
                    <a:pt x="103" y="197"/>
                    <a:pt x="103" y="198"/>
                  </a:cubicBezTo>
                  <a:cubicBezTo>
                    <a:pt x="102" y="200"/>
                    <a:pt x="103" y="203"/>
                    <a:pt x="104" y="205"/>
                  </a:cubicBezTo>
                  <a:cubicBezTo>
                    <a:pt x="105" y="206"/>
                    <a:pt x="102" y="206"/>
                    <a:pt x="99" y="207"/>
                  </a:cubicBezTo>
                  <a:cubicBezTo>
                    <a:pt x="98" y="208"/>
                    <a:pt x="97" y="209"/>
                    <a:pt x="96" y="210"/>
                  </a:cubicBezTo>
                  <a:cubicBezTo>
                    <a:pt x="95" y="211"/>
                    <a:pt x="94" y="210"/>
                    <a:pt x="93" y="210"/>
                  </a:cubicBezTo>
                  <a:cubicBezTo>
                    <a:pt x="90" y="210"/>
                    <a:pt x="90" y="212"/>
                    <a:pt x="89" y="211"/>
                  </a:cubicBezTo>
                  <a:cubicBezTo>
                    <a:pt x="89" y="211"/>
                    <a:pt x="87" y="209"/>
                    <a:pt x="88" y="207"/>
                  </a:cubicBezTo>
                  <a:cubicBezTo>
                    <a:pt x="88" y="205"/>
                    <a:pt x="89" y="204"/>
                    <a:pt x="90" y="203"/>
                  </a:cubicBezTo>
                  <a:cubicBezTo>
                    <a:pt x="91" y="202"/>
                    <a:pt x="94" y="202"/>
                    <a:pt x="95" y="201"/>
                  </a:cubicBezTo>
                  <a:cubicBezTo>
                    <a:pt x="95" y="200"/>
                    <a:pt x="95" y="197"/>
                    <a:pt x="95" y="195"/>
                  </a:cubicBezTo>
                  <a:cubicBezTo>
                    <a:pt x="94" y="190"/>
                    <a:pt x="89" y="193"/>
                    <a:pt x="89" y="193"/>
                  </a:cubicBezTo>
                  <a:cubicBezTo>
                    <a:pt x="70" y="206"/>
                    <a:pt x="70" y="206"/>
                    <a:pt x="70" y="206"/>
                  </a:cubicBezTo>
                  <a:cubicBezTo>
                    <a:pt x="70" y="206"/>
                    <a:pt x="66" y="197"/>
                    <a:pt x="65" y="194"/>
                  </a:cubicBezTo>
                  <a:cubicBezTo>
                    <a:pt x="65" y="192"/>
                    <a:pt x="62" y="188"/>
                    <a:pt x="60" y="187"/>
                  </a:cubicBezTo>
                  <a:cubicBezTo>
                    <a:pt x="58" y="186"/>
                    <a:pt x="57" y="185"/>
                    <a:pt x="57" y="182"/>
                  </a:cubicBezTo>
                  <a:cubicBezTo>
                    <a:pt x="56" y="179"/>
                    <a:pt x="56" y="177"/>
                    <a:pt x="54" y="174"/>
                  </a:cubicBezTo>
                  <a:cubicBezTo>
                    <a:pt x="52" y="171"/>
                    <a:pt x="49" y="171"/>
                    <a:pt x="53" y="167"/>
                  </a:cubicBezTo>
                  <a:cubicBezTo>
                    <a:pt x="54" y="166"/>
                    <a:pt x="53" y="164"/>
                    <a:pt x="55" y="163"/>
                  </a:cubicBezTo>
                  <a:cubicBezTo>
                    <a:pt x="57" y="162"/>
                    <a:pt x="61" y="161"/>
                    <a:pt x="61" y="159"/>
                  </a:cubicBezTo>
                  <a:cubicBezTo>
                    <a:pt x="61" y="158"/>
                    <a:pt x="59" y="156"/>
                    <a:pt x="56" y="155"/>
                  </a:cubicBezTo>
                  <a:cubicBezTo>
                    <a:pt x="54" y="153"/>
                    <a:pt x="50" y="152"/>
                    <a:pt x="47" y="151"/>
                  </a:cubicBezTo>
                  <a:cubicBezTo>
                    <a:pt x="46" y="151"/>
                    <a:pt x="46" y="151"/>
                    <a:pt x="45" y="151"/>
                  </a:cubicBezTo>
                  <a:cubicBezTo>
                    <a:pt x="45" y="151"/>
                    <a:pt x="44" y="150"/>
                    <a:pt x="44" y="150"/>
                  </a:cubicBezTo>
                  <a:cubicBezTo>
                    <a:pt x="42" y="153"/>
                    <a:pt x="40" y="152"/>
                    <a:pt x="40" y="149"/>
                  </a:cubicBezTo>
                  <a:cubicBezTo>
                    <a:pt x="39" y="145"/>
                    <a:pt x="33" y="146"/>
                    <a:pt x="33" y="144"/>
                  </a:cubicBezTo>
                  <a:cubicBezTo>
                    <a:pt x="32" y="138"/>
                    <a:pt x="27" y="128"/>
                    <a:pt x="27" y="128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45" y="0"/>
                    <a:pt x="45" y="0"/>
                    <a:pt x="45" y="0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9"/>
            <p:cNvSpPr/>
            <p:nvPr/>
          </p:nvSpPr>
          <p:spPr bwMode="auto">
            <a:xfrm>
              <a:off x="4281499" y="2730509"/>
              <a:ext cx="617539" cy="582615"/>
            </a:xfrm>
            <a:custGeom>
              <a:avLst/>
              <a:gdLst>
                <a:gd name="T0" fmla="*/ 42 w 227"/>
                <a:gd name="T1" fmla="*/ 159 h 215"/>
                <a:gd name="T2" fmla="*/ 55 w 227"/>
                <a:gd name="T3" fmla="*/ 174 h 215"/>
                <a:gd name="T4" fmla="*/ 63 w 227"/>
                <a:gd name="T5" fmla="*/ 176 h 215"/>
                <a:gd name="T6" fmla="*/ 84 w 227"/>
                <a:gd name="T7" fmla="*/ 182 h 215"/>
                <a:gd name="T8" fmla="*/ 101 w 227"/>
                <a:gd name="T9" fmla="*/ 181 h 215"/>
                <a:gd name="T10" fmla="*/ 113 w 227"/>
                <a:gd name="T11" fmla="*/ 178 h 215"/>
                <a:gd name="T12" fmla="*/ 128 w 227"/>
                <a:gd name="T13" fmla="*/ 179 h 215"/>
                <a:gd name="T14" fmla="*/ 139 w 227"/>
                <a:gd name="T15" fmla="*/ 199 h 215"/>
                <a:gd name="T16" fmla="*/ 142 w 227"/>
                <a:gd name="T17" fmla="*/ 201 h 215"/>
                <a:gd name="T18" fmla="*/ 150 w 227"/>
                <a:gd name="T19" fmla="*/ 198 h 215"/>
                <a:gd name="T20" fmla="*/ 165 w 227"/>
                <a:gd name="T21" fmla="*/ 203 h 215"/>
                <a:gd name="T22" fmla="*/ 176 w 227"/>
                <a:gd name="T23" fmla="*/ 212 h 215"/>
                <a:gd name="T24" fmla="*/ 185 w 227"/>
                <a:gd name="T25" fmla="*/ 206 h 215"/>
                <a:gd name="T26" fmla="*/ 191 w 227"/>
                <a:gd name="T27" fmla="*/ 213 h 215"/>
                <a:gd name="T28" fmla="*/ 198 w 227"/>
                <a:gd name="T29" fmla="*/ 203 h 215"/>
                <a:gd name="T30" fmla="*/ 213 w 227"/>
                <a:gd name="T31" fmla="*/ 187 h 215"/>
                <a:gd name="T32" fmla="*/ 206 w 227"/>
                <a:gd name="T33" fmla="*/ 163 h 215"/>
                <a:gd name="T34" fmla="*/ 195 w 227"/>
                <a:gd name="T35" fmla="*/ 166 h 215"/>
                <a:gd name="T36" fmla="*/ 182 w 227"/>
                <a:gd name="T37" fmla="*/ 160 h 215"/>
                <a:gd name="T38" fmla="*/ 173 w 227"/>
                <a:gd name="T39" fmla="*/ 149 h 215"/>
                <a:gd name="T40" fmla="*/ 176 w 227"/>
                <a:gd name="T41" fmla="*/ 143 h 215"/>
                <a:gd name="T42" fmla="*/ 185 w 227"/>
                <a:gd name="T43" fmla="*/ 127 h 215"/>
                <a:gd name="T44" fmla="*/ 191 w 227"/>
                <a:gd name="T45" fmla="*/ 114 h 215"/>
                <a:gd name="T46" fmla="*/ 190 w 227"/>
                <a:gd name="T47" fmla="*/ 106 h 215"/>
                <a:gd name="T48" fmla="*/ 199 w 227"/>
                <a:gd name="T49" fmla="*/ 103 h 215"/>
                <a:gd name="T50" fmla="*/ 213 w 227"/>
                <a:gd name="T51" fmla="*/ 113 h 215"/>
                <a:gd name="T52" fmla="*/ 227 w 227"/>
                <a:gd name="T53" fmla="*/ 104 h 215"/>
                <a:gd name="T54" fmla="*/ 221 w 227"/>
                <a:gd name="T55" fmla="*/ 88 h 215"/>
                <a:gd name="T56" fmla="*/ 209 w 227"/>
                <a:gd name="T57" fmla="*/ 83 h 215"/>
                <a:gd name="T58" fmla="*/ 206 w 227"/>
                <a:gd name="T59" fmla="*/ 51 h 215"/>
                <a:gd name="T60" fmla="*/ 166 w 227"/>
                <a:gd name="T61" fmla="*/ 0 h 215"/>
                <a:gd name="T62" fmla="*/ 0 w 227"/>
                <a:gd name="T63" fmla="*/ 9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7" h="215">
                  <a:moveTo>
                    <a:pt x="24" y="143"/>
                  </a:moveTo>
                  <a:cubicBezTo>
                    <a:pt x="24" y="143"/>
                    <a:pt x="36" y="153"/>
                    <a:pt x="42" y="159"/>
                  </a:cubicBezTo>
                  <a:cubicBezTo>
                    <a:pt x="43" y="160"/>
                    <a:pt x="43" y="162"/>
                    <a:pt x="44" y="162"/>
                  </a:cubicBezTo>
                  <a:cubicBezTo>
                    <a:pt x="46" y="163"/>
                    <a:pt x="49" y="170"/>
                    <a:pt x="55" y="174"/>
                  </a:cubicBezTo>
                  <a:cubicBezTo>
                    <a:pt x="56" y="174"/>
                    <a:pt x="59" y="173"/>
                    <a:pt x="60" y="174"/>
                  </a:cubicBezTo>
                  <a:cubicBezTo>
                    <a:pt x="61" y="174"/>
                    <a:pt x="62" y="176"/>
                    <a:pt x="63" y="176"/>
                  </a:cubicBezTo>
                  <a:cubicBezTo>
                    <a:pt x="67" y="178"/>
                    <a:pt x="72" y="179"/>
                    <a:pt x="76" y="181"/>
                  </a:cubicBezTo>
                  <a:cubicBezTo>
                    <a:pt x="79" y="181"/>
                    <a:pt x="81" y="182"/>
                    <a:pt x="84" y="182"/>
                  </a:cubicBezTo>
                  <a:cubicBezTo>
                    <a:pt x="87" y="182"/>
                    <a:pt x="89" y="181"/>
                    <a:pt x="92" y="181"/>
                  </a:cubicBezTo>
                  <a:cubicBezTo>
                    <a:pt x="95" y="181"/>
                    <a:pt x="98" y="181"/>
                    <a:pt x="101" y="181"/>
                  </a:cubicBezTo>
                  <a:cubicBezTo>
                    <a:pt x="103" y="180"/>
                    <a:pt x="105" y="179"/>
                    <a:pt x="107" y="179"/>
                  </a:cubicBezTo>
                  <a:cubicBezTo>
                    <a:pt x="109" y="179"/>
                    <a:pt x="111" y="179"/>
                    <a:pt x="113" y="178"/>
                  </a:cubicBezTo>
                  <a:cubicBezTo>
                    <a:pt x="117" y="175"/>
                    <a:pt x="116" y="180"/>
                    <a:pt x="120" y="181"/>
                  </a:cubicBezTo>
                  <a:cubicBezTo>
                    <a:pt x="124" y="183"/>
                    <a:pt x="126" y="181"/>
                    <a:pt x="128" y="179"/>
                  </a:cubicBezTo>
                  <a:cubicBezTo>
                    <a:pt x="131" y="176"/>
                    <a:pt x="131" y="174"/>
                    <a:pt x="133" y="179"/>
                  </a:cubicBezTo>
                  <a:cubicBezTo>
                    <a:pt x="134" y="181"/>
                    <a:pt x="136" y="193"/>
                    <a:pt x="139" y="199"/>
                  </a:cubicBezTo>
                  <a:cubicBezTo>
                    <a:pt x="139" y="200"/>
                    <a:pt x="141" y="199"/>
                    <a:pt x="142" y="200"/>
                  </a:cubicBezTo>
                  <a:cubicBezTo>
                    <a:pt x="142" y="200"/>
                    <a:pt x="142" y="201"/>
                    <a:pt x="142" y="201"/>
                  </a:cubicBezTo>
                  <a:cubicBezTo>
                    <a:pt x="144" y="204"/>
                    <a:pt x="145" y="205"/>
                    <a:pt x="146" y="204"/>
                  </a:cubicBezTo>
                  <a:cubicBezTo>
                    <a:pt x="148" y="202"/>
                    <a:pt x="148" y="198"/>
                    <a:pt x="150" y="198"/>
                  </a:cubicBezTo>
                  <a:cubicBezTo>
                    <a:pt x="152" y="198"/>
                    <a:pt x="154" y="200"/>
                    <a:pt x="156" y="201"/>
                  </a:cubicBezTo>
                  <a:cubicBezTo>
                    <a:pt x="161" y="203"/>
                    <a:pt x="164" y="200"/>
                    <a:pt x="165" y="203"/>
                  </a:cubicBezTo>
                  <a:cubicBezTo>
                    <a:pt x="165" y="204"/>
                    <a:pt x="165" y="206"/>
                    <a:pt x="167" y="208"/>
                  </a:cubicBezTo>
                  <a:cubicBezTo>
                    <a:pt x="169" y="211"/>
                    <a:pt x="174" y="213"/>
                    <a:pt x="176" y="212"/>
                  </a:cubicBezTo>
                  <a:cubicBezTo>
                    <a:pt x="177" y="211"/>
                    <a:pt x="182" y="212"/>
                    <a:pt x="184" y="211"/>
                  </a:cubicBezTo>
                  <a:cubicBezTo>
                    <a:pt x="185" y="210"/>
                    <a:pt x="184" y="207"/>
                    <a:pt x="185" y="206"/>
                  </a:cubicBezTo>
                  <a:cubicBezTo>
                    <a:pt x="187" y="205"/>
                    <a:pt x="188" y="204"/>
                    <a:pt x="189" y="206"/>
                  </a:cubicBezTo>
                  <a:cubicBezTo>
                    <a:pt x="190" y="207"/>
                    <a:pt x="189" y="211"/>
                    <a:pt x="191" y="213"/>
                  </a:cubicBezTo>
                  <a:cubicBezTo>
                    <a:pt x="192" y="215"/>
                    <a:pt x="194" y="215"/>
                    <a:pt x="194" y="213"/>
                  </a:cubicBezTo>
                  <a:cubicBezTo>
                    <a:pt x="194" y="212"/>
                    <a:pt x="195" y="207"/>
                    <a:pt x="198" y="203"/>
                  </a:cubicBezTo>
                  <a:cubicBezTo>
                    <a:pt x="199" y="200"/>
                    <a:pt x="202" y="198"/>
                    <a:pt x="204" y="197"/>
                  </a:cubicBezTo>
                  <a:cubicBezTo>
                    <a:pt x="209" y="194"/>
                    <a:pt x="213" y="193"/>
                    <a:pt x="213" y="187"/>
                  </a:cubicBezTo>
                  <a:cubicBezTo>
                    <a:pt x="212" y="181"/>
                    <a:pt x="208" y="171"/>
                    <a:pt x="208" y="167"/>
                  </a:cubicBezTo>
                  <a:cubicBezTo>
                    <a:pt x="208" y="163"/>
                    <a:pt x="209" y="160"/>
                    <a:pt x="206" y="163"/>
                  </a:cubicBezTo>
                  <a:cubicBezTo>
                    <a:pt x="203" y="165"/>
                    <a:pt x="200" y="168"/>
                    <a:pt x="198" y="168"/>
                  </a:cubicBezTo>
                  <a:cubicBezTo>
                    <a:pt x="197" y="168"/>
                    <a:pt x="197" y="167"/>
                    <a:pt x="195" y="166"/>
                  </a:cubicBezTo>
                  <a:cubicBezTo>
                    <a:pt x="192" y="165"/>
                    <a:pt x="189" y="164"/>
                    <a:pt x="187" y="163"/>
                  </a:cubicBezTo>
                  <a:cubicBezTo>
                    <a:pt x="184" y="162"/>
                    <a:pt x="182" y="160"/>
                    <a:pt x="182" y="160"/>
                  </a:cubicBezTo>
                  <a:cubicBezTo>
                    <a:pt x="182" y="153"/>
                    <a:pt x="182" y="153"/>
                    <a:pt x="182" y="153"/>
                  </a:cubicBezTo>
                  <a:cubicBezTo>
                    <a:pt x="182" y="153"/>
                    <a:pt x="177" y="150"/>
                    <a:pt x="173" y="149"/>
                  </a:cubicBezTo>
                  <a:cubicBezTo>
                    <a:pt x="171" y="149"/>
                    <a:pt x="170" y="148"/>
                    <a:pt x="170" y="147"/>
                  </a:cubicBezTo>
                  <a:cubicBezTo>
                    <a:pt x="170" y="145"/>
                    <a:pt x="170" y="143"/>
                    <a:pt x="176" y="143"/>
                  </a:cubicBezTo>
                  <a:cubicBezTo>
                    <a:pt x="181" y="142"/>
                    <a:pt x="184" y="142"/>
                    <a:pt x="184" y="138"/>
                  </a:cubicBezTo>
                  <a:cubicBezTo>
                    <a:pt x="184" y="136"/>
                    <a:pt x="184" y="130"/>
                    <a:pt x="185" y="127"/>
                  </a:cubicBezTo>
                  <a:cubicBezTo>
                    <a:pt x="185" y="125"/>
                    <a:pt x="188" y="124"/>
                    <a:pt x="190" y="124"/>
                  </a:cubicBezTo>
                  <a:cubicBezTo>
                    <a:pt x="195" y="122"/>
                    <a:pt x="191" y="117"/>
                    <a:pt x="191" y="114"/>
                  </a:cubicBezTo>
                  <a:cubicBezTo>
                    <a:pt x="190" y="113"/>
                    <a:pt x="193" y="112"/>
                    <a:pt x="193" y="111"/>
                  </a:cubicBezTo>
                  <a:cubicBezTo>
                    <a:pt x="192" y="109"/>
                    <a:pt x="190" y="108"/>
                    <a:pt x="190" y="106"/>
                  </a:cubicBezTo>
                  <a:cubicBezTo>
                    <a:pt x="190" y="105"/>
                    <a:pt x="191" y="103"/>
                    <a:pt x="192" y="103"/>
                  </a:cubicBezTo>
                  <a:cubicBezTo>
                    <a:pt x="195" y="101"/>
                    <a:pt x="197" y="103"/>
                    <a:pt x="199" y="103"/>
                  </a:cubicBezTo>
                  <a:cubicBezTo>
                    <a:pt x="200" y="103"/>
                    <a:pt x="202" y="103"/>
                    <a:pt x="203" y="104"/>
                  </a:cubicBezTo>
                  <a:cubicBezTo>
                    <a:pt x="207" y="108"/>
                    <a:pt x="208" y="116"/>
                    <a:pt x="213" y="113"/>
                  </a:cubicBezTo>
                  <a:cubicBezTo>
                    <a:pt x="218" y="111"/>
                    <a:pt x="223" y="108"/>
                    <a:pt x="223" y="107"/>
                  </a:cubicBezTo>
                  <a:cubicBezTo>
                    <a:pt x="223" y="105"/>
                    <a:pt x="227" y="104"/>
                    <a:pt x="227" y="104"/>
                  </a:cubicBezTo>
                  <a:cubicBezTo>
                    <a:pt x="227" y="104"/>
                    <a:pt x="226" y="100"/>
                    <a:pt x="224" y="96"/>
                  </a:cubicBezTo>
                  <a:cubicBezTo>
                    <a:pt x="222" y="93"/>
                    <a:pt x="224" y="89"/>
                    <a:pt x="221" y="88"/>
                  </a:cubicBezTo>
                  <a:cubicBezTo>
                    <a:pt x="221" y="87"/>
                    <a:pt x="220" y="89"/>
                    <a:pt x="219" y="89"/>
                  </a:cubicBezTo>
                  <a:cubicBezTo>
                    <a:pt x="216" y="88"/>
                    <a:pt x="211" y="86"/>
                    <a:pt x="209" y="83"/>
                  </a:cubicBezTo>
                  <a:cubicBezTo>
                    <a:pt x="208" y="82"/>
                    <a:pt x="210" y="81"/>
                    <a:pt x="209" y="79"/>
                  </a:cubicBezTo>
                  <a:cubicBezTo>
                    <a:pt x="208" y="73"/>
                    <a:pt x="206" y="51"/>
                    <a:pt x="206" y="51"/>
                  </a:cubicBezTo>
                  <a:cubicBezTo>
                    <a:pt x="218" y="7"/>
                    <a:pt x="218" y="7"/>
                    <a:pt x="218" y="7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83" y="8"/>
                    <a:pt x="83" y="8"/>
                    <a:pt x="83" y="8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19" y="139"/>
                    <a:pt x="24" y="143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20"/>
            <p:cNvSpPr/>
            <p:nvPr/>
          </p:nvSpPr>
          <p:spPr bwMode="auto">
            <a:xfrm>
              <a:off x="4700600" y="2492384"/>
              <a:ext cx="698502" cy="455614"/>
            </a:xfrm>
            <a:custGeom>
              <a:avLst/>
              <a:gdLst>
                <a:gd name="T0" fmla="*/ 62 w 257"/>
                <a:gd name="T1" fmla="*/ 0 h 168"/>
                <a:gd name="T2" fmla="*/ 23 w 257"/>
                <a:gd name="T3" fmla="*/ 106 h 168"/>
                <a:gd name="T4" fmla="*/ 46 w 257"/>
                <a:gd name="T5" fmla="*/ 101 h 168"/>
                <a:gd name="T6" fmla="*/ 39 w 257"/>
                <a:gd name="T7" fmla="*/ 111 h 168"/>
                <a:gd name="T8" fmla="*/ 28 w 257"/>
                <a:gd name="T9" fmla="*/ 119 h 168"/>
                <a:gd name="T10" fmla="*/ 19 w 257"/>
                <a:gd name="T11" fmla="*/ 135 h 168"/>
                <a:gd name="T12" fmla="*/ 6 w 257"/>
                <a:gd name="T13" fmla="*/ 146 h 168"/>
                <a:gd name="T14" fmla="*/ 17 w 257"/>
                <a:gd name="T15" fmla="*/ 152 h 168"/>
                <a:gd name="T16" fmla="*/ 26 w 257"/>
                <a:gd name="T17" fmla="*/ 159 h 168"/>
                <a:gd name="T18" fmla="*/ 43 w 257"/>
                <a:gd name="T19" fmla="*/ 166 h 168"/>
                <a:gd name="T20" fmla="*/ 55 w 257"/>
                <a:gd name="T21" fmla="*/ 166 h 168"/>
                <a:gd name="T22" fmla="*/ 64 w 257"/>
                <a:gd name="T23" fmla="*/ 150 h 168"/>
                <a:gd name="T24" fmla="*/ 86 w 257"/>
                <a:gd name="T25" fmla="*/ 158 h 168"/>
                <a:gd name="T26" fmla="*/ 95 w 257"/>
                <a:gd name="T27" fmla="*/ 162 h 168"/>
                <a:gd name="T28" fmla="*/ 103 w 257"/>
                <a:gd name="T29" fmla="*/ 164 h 168"/>
                <a:gd name="T30" fmla="*/ 107 w 257"/>
                <a:gd name="T31" fmla="*/ 161 h 168"/>
                <a:gd name="T32" fmla="*/ 117 w 257"/>
                <a:gd name="T33" fmla="*/ 155 h 168"/>
                <a:gd name="T34" fmla="*/ 127 w 257"/>
                <a:gd name="T35" fmla="*/ 163 h 168"/>
                <a:gd name="T36" fmla="*/ 134 w 257"/>
                <a:gd name="T37" fmla="*/ 151 h 168"/>
                <a:gd name="T38" fmla="*/ 140 w 257"/>
                <a:gd name="T39" fmla="*/ 146 h 168"/>
                <a:gd name="T40" fmla="*/ 141 w 257"/>
                <a:gd name="T41" fmla="*/ 135 h 168"/>
                <a:gd name="T42" fmla="*/ 157 w 257"/>
                <a:gd name="T43" fmla="*/ 130 h 168"/>
                <a:gd name="T44" fmla="*/ 161 w 257"/>
                <a:gd name="T45" fmla="*/ 123 h 168"/>
                <a:gd name="T46" fmla="*/ 166 w 257"/>
                <a:gd name="T47" fmla="*/ 108 h 168"/>
                <a:gd name="T48" fmla="*/ 179 w 257"/>
                <a:gd name="T49" fmla="*/ 99 h 168"/>
                <a:gd name="T50" fmla="*/ 180 w 257"/>
                <a:gd name="T51" fmla="*/ 83 h 168"/>
                <a:gd name="T52" fmla="*/ 183 w 257"/>
                <a:gd name="T53" fmla="*/ 80 h 168"/>
                <a:gd name="T54" fmla="*/ 187 w 257"/>
                <a:gd name="T55" fmla="*/ 80 h 168"/>
                <a:gd name="T56" fmla="*/ 197 w 257"/>
                <a:gd name="T57" fmla="*/ 82 h 168"/>
                <a:gd name="T58" fmla="*/ 200 w 257"/>
                <a:gd name="T59" fmla="*/ 67 h 168"/>
                <a:gd name="T60" fmla="*/ 207 w 257"/>
                <a:gd name="T61" fmla="*/ 65 h 168"/>
                <a:gd name="T62" fmla="*/ 200 w 257"/>
                <a:gd name="T63" fmla="*/ 62 h 168"/>
                <a:gd name="T64" fmla="*/ 206 w 257"/>
                <a:gd name="T65" fmla="*/ 61 h 168"/>
                <a:gd name="T66" fmla="*/ 220 w 257"/>
                <a:gd name="T67" fmla="*/ 48 h 168"/>
                <a:gd name="T68" fmla="*/ 226 w 257"/>
                <a:gd name="T69" fmla="*/ 47 h 168"/>
                <a:gd name="T70" fmla="*/ 233 w 257"/>
                <a:gd name="T71" fmla="*/ 39 h 168"/>
                <a:gd name="T72" fmla="*/ 240 w 257"/>
                <a:gd name="T73" fmla="*/ 38 h 168"/>
                <a:gd name="T74" fmla="*/ 244 w 257"/>
                <a:gd name="T75" fmla="*/ 42 h 168"/>
                <a:gd name="T76" fmla="*/ 252 w 257"/>
                <a:gd name="T77" fmla="*/ 34 h 168"/>
                <a:gd name="T78" fmla="*/ 254 w 257"/>
                <a:gd name="T79" fmla="*/ 28 h 168"/>
                <a:gd name="T80" fmla="*/ 255 w 257"/>
                <a:gd name="T81" fmla="*/ 19 h 168"/>
                <a:gd name="T82" fmla="*/ 244 w 257"/>
                <a:gd name="T83" fmla="*/ 20 h 168"/>
                <a:gd name="T84" fmla="*/ 232 w 257"/>
                <a:gd name="T85" fmla="*/ 19 h 168"/>
                <a:gd name="T86" fmla="*/ 218 w 257"/>
                <a:gd name="T87" fmla="*/ 23 h 168"/>
                <a:gd name="T88" fmla="*/ 211 w 257"/>
                <a:gd name="T89" fmla="*/ 16 h 168"/>
                <a:gd name="T90" fmla="*/ 209 w 257"/>
                <a:gd name="T91" fmla="*/ 18 h 168"/>
                <a:gd name="T92" fmla="*/ 194 w 257"/>
                <a:gd name="T93" fmla="*/ 12 h 168"/>
                <a:gd name="T94" fmla="*/ 175 w 257"/>
                <a:gd name="T95" fmla="*/ 22 h 168"/>
                <a:gd name="T96" fmla="*/ 164 w 257"/>
                <a:gd name="T97" fmla="*/ 33 h 168"/>
                <a:gd name="T98" fmla="*/ 158 w 257"/>
                <a:gd name="T99" fmla="*/ 44 h 168"/>
                <a:gd name="T100" fmla="*/ 144 w 257"/>
                <a:gd name="T101" fmla="*/ 46 h 168"/>
                <a:gd name="T102" fmla="*/ 131 w 257"/>
                <a:gd name="T103" fmla="*/ 40 h 168"/>
                <a:gd name="T104" fmla="*/ 132 w 257"/>
                <a:gd name="T105" fmla="*/ 26 h 168"/>
                <a:gd name="T106" fmla="*/ 130 w 257"/>
                <a:gd name="T107" fmla="*/ 19 h 168"/>
                <a:gd name="T108" fmla="*/ 121 w 257"/>
                <a:gd name="T109" fmla="*/ 9 h 168"/>
                <a:gd name="T110" fmla="*/ 113 w 257"/>
                <a:gd name="T111" fmla="*/ 10 h 168"/>
                <a:gd name="T112" fmla="*/ 98 w 257"/>
                <a:gd name="T113" fmla="*/ 17 h 168"/>
                <a:gd name="T114" fmla="*/ 90 w 257"/>
                <a:gd name="T115" fmla="*/ 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7" h="168">
                  <a:moveTo>
                    <a:pt x="90" y="8"/>
                  </a:moveTo>
                  <a:cubicBezTo>
                    <a:pt x="62" y="0"/>
                    <a:pt x="62" y="0"/>
                    <a:pt x="62" y="0"/>
                  </a:cubicBezTo>
                  <a:cubicBezTo>
                    <a:pt x="42" y="12"/>
                    <a:pt x="0" y="75"/>
                    <a:pt x="15" y="98"/>
                  </a:cubicBezTo>
                  <a:cubicBezTo>
                    <a:pt x="15" y="98"/>
                    <a:pt x="23" y="102"/>
                    <a:pt x="23" y="106"/>
                  </a:cubicBezTo>
                  <a:cubicBezTo>
                    <a:pt x="22" y="109"/>
                    <a:pt x="18" y="118"/>
                    <a:pt x="23" y="116"/>
                  </a:cubicBezTo>
                  <a:cubicBezTo>
                    <a:pt x="29" y="113"/>
                    <a:pt x="45" y="99"/>
                    <a:pt x="46" y="101"/>
                  </a:cubicBezTo>
                  <a:cubicBezTo>
                    <a:pt x="48" y="102"/>
                    <a:pt x="46" y="107"/>
                    <a:pt x="44" y="108"/>
                  </a:cubicBezTo>
                  <a:cubicBezTo>
                    <a:pt x="41" y="108"/>
                    <a:pt x="39" y="109"/>
                    <a:pt x="39" y="111"/>
                  </a:cubicBezTo>
                  <a:cubicBezTo>
                    <a:pt x="38" y="112"/>
                    <a:pt x="37" y="112"/>
                    <a:pt x="35" y="113"/>
                  </a:cubicBezTo>
                  <a:cubicBezTo>
                    <a:pt x="33" y="114"/>
                    <a:pt x="30" y="118"/>
                    <a:pt x="28" y="119"/>
                  </a:cubicBezTo>
                  <a:cubicBezTo>
                    <a:pt x="26" y="120"/>
                    <a:pt x="20" y="128"/>
                    <a:pt x="20" y="128"/>
                  </a:cubicBezTo>
                  <a:cubicBezTo>
                    <a:pt x="20" y="128"/>
                    <a:pt x="22" y="135"/>
                    <a:pt x="19" y="135"/>
                  </a:cubicBezTo>
                  <a:cubicBezTo>
                    <a:pt x="17" y="135"/>
                    <a:pt x="15" y="132"/>
                    <a:pt x="13" y="134"/>
                  </a:cubicBezTo>
                  <a:cubicBezTo>
                    <a:pt x="11" y="136"/>
                    <a:pt x="6" y="146"/>
                    <a:pt x="6" y="146"/>
                  </a:cubicBezTo>
                  <a:cubicBezTo>
                    <a:pt x="6" y="150"/>
                    <a:pt x="6" y="150"/>
                    <a:pt x="6" y="150"/>
                  </a:cubicBezTo>
                  <a:cubicBezTo>
                    <a:pt x="6" y="150"/>
                    <a:pt x="10" y="151"/>
                    <a:pt x="17" y="152"/>
                  </a:cubicBezTo>
                  <a:cubicBezTo>
                    <a:pt x="19" y="152"/>
                    <a:pt x="19" y="154"/>
                    <a:pt x="21" y="155"/>
                  </a:cubicBezTo>
                  <a:cubicBezTo>
                    <a:pt x="23" y="157"/>
                    <a:pt x="25" y="157"/>
                    <a:pt x="26" y="159"/>
                  </a:cubicBezTo>
                  <a:cubicBezTo>
                    <a:pt x="30" y="162"/>
                    <a:pt x="29" y="168"/>
                    <a:pt x="31" y="168"/>
                  </a:cubicBezTo>
                  <a:cubicBezTo>
                    <a:pt x="36" y="167"/>
                    <a:pt x="40" y="167"/>
                    <a:pt x="43" y="166"/>
                  </a:cubicBezTo>
                  <a:cubicBezTo>
                    <a:pt x="45" y="166"/>
                    <a:pt x="46" y="165"/>
                    <a:pt x="48" y="165"/>
                  </a:cubicBezTo>
                  <a:cubicBezTo>
                    <a:pt x="51" y="165"/>
                    <a:pt x="53" y="165"/>
                    <a:pt x="55" y="166"/>
                  </a:cubicBezTo>
                  <a:cubicBezTo>
                    <a:pt x="57" y="166"/>
                    <a:pt x="60" y="161"/>
                    <a:pt x="60" y="161"/>
                  </a:cubicBezTo>
                  <a:cubicBezTo>
                    <a:pt x="60" y="161"/>
                    <a:pt x="60" y="150"/>
                    <a:pt x="64" y="150"/>
                  </a:cubicBezTo>
                  <a:cubicBezTo>
                    <a:pt x="68" y="149"/>
                    <a:pt x="73" y="148"/>
                    <a:pt x="76" y="149"/>
                  </a:cubicBezTo>
                  <a:cubicBezTo>
                    <a:pt x="78" y="150"/>
                    <a:pt x="84" y="154"/>
                    <a:pt x="86" y="158"/>
                  </a:cubicBezTo>
                  <a:cubicBezTo>
                    <a:pt x="89" y="162"/>
                    <a:pt x="89" y="167"/>
                    <a:pt x="92" y="165"/>
                  </a:cubicBezTo>
                  <a:cubicBezTo>
                    <a:pt x="93" y="164"/>
                    <a:pt x="93" y="162"/>
                    <a:pt x="95" y="162"/>
                  </a:cubicBezTo>
                  <a:cubicBezTo>
                    <a:pt x="96" y="162"/>
                    <a:pt x="98" y="165"/>
                    <a:pt x="100" y="165"/>
                  </a:cubicBezTo>
                  <a:cubicBezTo>
                    <a:pt x="100" y="165"/>
                    <a:pt x="101" y="164"/>
                    <a:pt x="103" y="164"/>
                  </a:cubicBezTo>
                  <a:cubicBezTo>
                    <a:pt x="103" y="164"/>
                    <a:pt x="104" y="162"/>
                    <a:pt x="105" y="161"/>
                  </a:cubicBezTo>
                  <a:cubicBezTo>
                    <a:pt x="106" y="161"/>
                    <a:pt x="107" y="162"/>
                    <a:pt x="107" y="161"/>
                  </a:cubicBezTo>
                  <a:cubicBezTo>
                    <a:pt x="108" y="160"/>
                    <a:pt x="109" y="160"/>
                    <a:pt x="109" y="159"/>
                  </a:cubicBezTo>
                  <a:cubicBezTo>
                    <a:pt x="110" y="154"/>
                    <a:pt x="113" y="153"/>
                    <a:pt x="117" y="155"/>
                  </a:cubicBezTo>
                  <a:cubicBezTo>
                    <a:pt x="119" y="157"/>
                    <a:pt x="120" y="163"/>
                    <a:pt x="122" y="165"/>
                  </a:cubicBezTo>
                  <a:cubicBezTo>
                    <a:pt x="124" y="166"/>
                    <a:pt x="126" y="164"/>
                    <a:pt x="127" y="163"/>
                  </a:cubicBezTo>
                  <a:cubicBezTo>
                    <a:pt x="128" y="162"/>
                    <a:pt x="130" y="162"/>
                    <a:pt x="130" y="161"/>
                  </a:cubicBezTo>
                  <a:cubicBezTo>
                    <a:pt x="132" y="158"/>
                    <a:pt x="131" y="152"/>
                    <a:pt x="134" y="151"/>
                  </a:cubicBezTo>
                  <a:cubicBezTo>
                    <a:pt x="135" y="151"/>
                    <a:pt x="138" y="151"/>
                    <a:pt x="140" y="150"/>
                  </a:cubicBezTo>
                  <a:cubicBezTo>
                    <a:pt x="140" y="149"/>
                    <a:pt x="139" y="147"/>
                    <a:pt x="140" y="146"/>
                  </a:cubicBezTo>
                  <a:cubicBezTo>
                    <a:pt x="142" y="144"/>
                    <a:pt x="143" y="141"/>
                    <a:pt x="143" y="139"/>
                  </a:cubicBezTo>
                  <a:cubicBezTo>
                    <a:pt x="143" y="138"/>
                    <a:pt x="141" y="136"/>
                    <a:pt x="141" y="135"/>
                  </a:cubicBezTo>
                  <a:cubicBezTo>
                    <a:pt x="142" y="135"/>
                    <a:pt x="144" y="135"/>
                    <a:pt x="145" y="134"/>
                  </a:cubicBezTo>
                  <a:cubicBezTo>
                    <a:pt x="148" y="132"/>
                    <a:pt x="153" y="130"/>
                    <a:pt x="157" y="130"/>
                  </a:cubicBezTo>
                  <a:cubicBezTo>
                    <a:pt x="158" y="130"/>
                    <a:pt x="158" y="130"/>
                    <a:pt x="160" y="130"/>
                  </a:cubicBezTo>
                  <a:cubicBezTo>
                    <a:pt x="162" y="129"/>
                    <a:pt x="161" y="127"/>
                    <a:pt x="161" y="123"/>
                  </a:cubicBezTo>
                  <a:cubicBezTo>
                    <a:pt x="161" y="120"/>
                    <a:pt x="162" y="119"/>
                    <a:pt x="163" y="118"/>
                  </a:cubicBezTo>
                  <a:cubicBezTo>
                    <a:pt x="165" y="117"/>
                    <a:pt x="165" y="110"/>
                    <a:pt x="166" y="108"/>
                  </a:cubicBezTo>
                  <a:cubicBezTo>
                    <a:pt x="167" y="106"/>
                    <a:pt x="168" y="106"/>
                    <a:pt x="170" y="106"/>
                  </a:cubicBezTo>
                  <a:cubicBezTo>
                    <a:pt x="172" y="106"/>
                    <a:pt x="176" y="101"/>
                    <a:pt x="179" y="99"/>
                  </a:cubicBezTo>
                  <a:cubicBezTo>
                    <a:pt x="181" y="97"/>
                    <a:pt x="185" y="90"/>
                    <a:pt x="186" y="88"/>
                  </a:cubicBezTo>
                  <a:cubicBezTo>
                    <a:pt x="187" y="87"/>
                    <a:pt x="182" y="84"/>
                    <a:pt x="180" y="83"/>
                  </a:cubicBezTo>
                  <a:cubicBezTo>
                    <a:pt x="178" y="83"/>
                    <a:pt x="179" y="82"/>
                    <a:pt x="179" y="81"/>
                  </a:cubicBezTo>
                  <a:cubicBezTo>
                    <a:pt x="180" y="79"/>
                    <a:pt x="181" y="80"/>
                    <a:pt x="183" y="80"/>
                  </a:cubicBezTo>
                  <a:cubicBezTo>
                    <a:pt x="186" y="81"/>
                    <a:pt x="185" y="80"/>
                    <a:pt x="185" y="78"/>
                  </a:cubicBezTo>
                  <a:cubicBezTo>
                    <a:pt x="185" y="76"/>
                    <a:pt x="187" y="79"/>
                    <a:pt x="187" y="80"/>
                  </a:cubicBezTo>
                  <a:cubicBezTo>
                    <a:pt x="187" y="82"/>
                    <a:pt x="187" y="82"/>
                    <a:pt x="188" y="85"/>
                  </a:cubicBezTo>
                  <a:cubicBezTo>
                    <a:pt x="189" y="88"/>
                    <a:pt x="194" y="82"/>
                    <a:pt x="197" y="82"/>
                  </a:cubicBezTo>
                  <a:cubicBezTo>
                    <a:pt x="199" y="81"/>
                    <a:pt x="199" y="78"/>
                    <a:pt x="198" y="75"/>
                  </a:cubicBezTo>
                  <a:cubicBezTo>
                    <a:pt x="198" y="72"/>
                    <a:pt x="198" y="69"/>
                    <a:pt x="200" y="67"/>
                  </a:cubicBezTo>
                  <a:cubicBezTo>
                    <a:pt x="201" y="66"/>
                    <a:pt x="201" y="68"/>
                    <a:pt x="202" y="70"/>
                  </a:cubicBezTo>
                  <a:cubicBezTo>
                    <a:pt x="202" y="73"/>
                    <a:pt x="206" y="66"/>
                    <a:pt x="207" y="65"/>
                  </a:cubicBezTo>
                  <a:cubicBezTo>
                    <a:pt x="209" y="64"/>
                    <a:pt x="206" y="63"/>
                    <a:pt x="204" y="63"/>
                  </a:cubicBezTo>
                  <a:cubicBezTo>
                    <a:pt x="203" y="62"/>
                    <a:pt x="204" y="61"/>
                    <a:pt x="200" y="62"/>
                  </a:cubicBezTo>
                  <a:cubicBezTo>
                    <a:pt x="196" y="64"/>
                    <a:pt x="199" y="61"/>
                    <a:pt x="200" y="60"/>
                  </a:cubicBezTo>
                  <a:cubicBezTo>
                    <a:pt x="202" y="59"/>
                    <a:pt x="203" y="60"/>
                    <a:pt x="206" y="61"/>
                  </a:cubicBezTo>
                  <a:cubicBezTo>
                    <a:pt x="208" y="62"/>
                    <a:pt x="211" y="56"/>
                    <a:pt x="215" y="54"/>
                  </a:cubicBezTo>
                  <a:cubicBezTo>
                    <a:pt x="219" y="53"/>
                    <a:pt x="219" y="51"/>
                    <a:pt x="220" y="48"/>
                  </a:cubicBezTo>
                  <a:cubicBezTo>
                    <a:pt x="221" y="45"/>
                    <a:pt x="222" y="48"/>
                    <a:pt x="222" y="50"/>
                  </a:cubicBezTo>
                  <a:cubicBezTo>
                    <a:pt x="221" y="53"/>
                    <a:pt x="226" y="49"/>
                    <a:pt x="226" y="47"/>
                  </a:cubicBezTo>
                  <a:cubicBezTo>
                    <a:pt x="227" y="45"/>
                    <a:pt x="230" y="44"/>
                    <a:pt x="232" y="42"/>
                  </a:cubicBezTo>
                  <a:cubicBezTo>
                    <a:pt x="234" y="40"/>
                    <a:pt x="233" y="42"/>
                    <a:pt x="233" y="39"/>
                  </a:cubicBezTo>
                  <a:cubicBezTo>
                    <a:pt x="233" y="37"/>
                    <a:pt x="236" y="39"/>
                    <a:pt x="237" y="41"/>
                  </a:cubicBezTo>
                  <a:cubicBezTo>
                    <a:pt x="237" y="43"/>
                    <a:pt x="240" y="40"/>
                    <a:pt x="240" y="38"/>
                  </a:cubicBezTo>
                  <a:cubicBezTo>
                    <a:pt x="242" y="34"/>
                    <a:pt x="241" y="37"/>
                    <a:pt x="242" y="38"/>
                  </a:cubicBezTo>
                  <a:cubicBezTo>
                    <a:pt x="243" y="40"/>
                    <a:pt x="244" y="41"/>
                    <a:pt x="244" y="42"/>
                  </a:cubicBezTo>
                  <a:cubicBezTo>
                    <a:pt x="243" y="44"/>
                    <a:pt x="250" y="42"/>
                    <a:pt x="251" y="41"/>
                  </a:cubicBezTo>
                  <a:cubicBezTo>
                    <a:pt x="253" y="40"/>
                    <a:pt x="254" y="34"/>
                    <a:pt x="252" y="34"/>
                  </a:cubicBezTo>
                  <a:cubicBezTo>
                    <a:pt x="250" y="34"/>
                    <a:pt x="249" y="34"/>
                    <a:pt x="250" y="32"/>
                  </a:cubicBezTo>
                  <a:cubicBezTo>
                    <a:pt x="251" y="30"/>
                    <a:pt x="252" y="30"/>
                    <a:pt x="254" y="28"/>
                  </a:cubicBezTo>
                  <a:cubicBezTo>
                    <a:pt x="256" y="26"/>
                    <a:pt x="254" y="26"/>
                    <a:pt x="252" y="24"/>
                  </a:cubicBezTo>
                  <a:cubicBezTo>
                    <a:pt x="251" y="22"/>
                    <a:pt x="253" y="21"/>
                    <a:pt x="255" y="19"/>
                  </a:cubicBezTo>
                  <a:cubicBezTo>
                    <a:pt x="257" y="17"/>
                    <a:pt x="251" y="18"/>
                    <a:pt x="250" y="18"/>
                  </a:cubicBezTo>
                  <a:cubicBezTo>
                    <a:pt x="248" y="18"/>
                    <a:pt x="248" y="17"/>
                    <a:pt x="244" y="20"/>
                  </a:cubicBezTo>
                  <a:cubicBezTo>
                    <a:pt x="241" y="22"/>
                    <a:pt x="240" y="18"/>
                    <a:pt x="237" y="16"/>
                  </a:cubicBezTo>
                  <a:cubicBezTo>
                    <a:pt x="235" y="14"/>
                    <a:pt x="232" y="17"/>
                    <a:pt x="232" y="19"/>
                  </a:cubicBezTo>
                  <a:cubicBezTo>
                    <a:pt x="231" y="21"/>
                    <a:pt x="230" y="21"/>
                    <a:pt x="229" y="20"/>
                  </a:cubicBezTo>
                  <a:cubicBezTo>
                    <a:pt x="228" y="20"/>
                    <a:pt x="222" y="22"/>
                    <a:pt x="218" y="23"/>
                  </a:cubicBezTo>
                  <a:cubicBezTo>
                    <a:pt x="213" y="24"/>
                    <a:pt x="213" y="18"/>
                    <a:pt x="214" y="18"/>
                  </a:cubicBezTo>
                  <a:cubicBezTo>
                    <a:pt x="214" y="17"/>
                    <a:pt x="213" y="17"/>
                    <a:pt x="211" y="16"/>
                  </a:cubicBezTo>
                  <a:cubicBezTo>
                    <a:pt x="210" y="15"/>
                    <a:pt x="209" y="16"/>
                    <a:pt x="209" y="16"/>
                  </a:cubicBezTo>
                  <a:cubicBezTo>
                    <a:pt x="209" y="17"/>
                    <a:pt x="211" y="16"/>
                    <a:pt x="209" y="18"/>
                  </a:cubicBezTo>
                  <a:cubicBezTo>
                    <a:pt x="207" y="20"/>
                    <a:pt x="204" y="14"/>
                    <a:pt x="202" y="15"/>
                  </a:cubicBezTo>
                  <a:cubicBezTo>
                    <a:pt x="200" y="16"/>
                    <a:pt x="197" y="13"/>
                    <a:pt x="194" y="12"/>
                  </a:cubicBezTo>
                  <a:cubicBezTo>
                    <a:pt x="190" y="11"/>
                    <a:pt x="179" y="17"/>
                    <a:pt x="175" y="19"/>
                  </a:cubicBezTo>
                  <a:cubicBezTo>
                    <a:pt x="171" y="21"/>
                    <a:pt x="173" y="22"/>
                    <a:pt x="175" y="22"/>
                  </a:cubicBezTo>
                  <a:cubicBezTo>
                    <a:pt x="177" y="22"/>
                    <a:pt x="176" y="22"/>
                    <a:pt x="175" y="25"/>
                  </a:cubicBezTo>
                  <a:cubicBezTo>
                    <a:pt x="173" y="28"/>
                    <a:pt x="167" y="32"/>
                    <a:pt x="164" y="33"/>
                  </a:cubicBezTo>
                  <a:cubicBezTo>
                    <a:pt x="162" y="35"/>
                    <a:pt x="163" y="35"/>
                    <a:pt x="164" y="37"/>
                  </a:cubicBezTo>
                  <a:cubicBezTo>
                    <a:pt x="164" y="38"/>
                    <a:pt x="160" y="42"/>
                    <a:pt x="158" y="44"/>
                  </a:cubicBezTo>
                  <a:cubicBezTo>
                    <a:pt x="155" y="45"/>
                    <a:pt x="156" y="45"/>
                    <a:pt x="153" y="45"/>
                  </a:cubicBezTo>
                  <a:cubicBezTo>
                    <a:pt x="149" y="45"/>
                    <a:pt x="147" y="45"/>
                    <a:pt x="144" y="46"/>
                  </a:cubicBezTo>
                  <a:cubicBezTo>
                    <a:pt x="140" y="47"/>
                    <a:pt x="140" y="46"/>
                    <a:pt x="139" y="45"/>
                  </a:cubicBezTo>
                  <a:cubicBezTo>
                    <a:pt x="138" y="43"/>
                    <a:pt x="136" y="43"/>
                    <a:pt x="131" y="40"/>
                  </a:cubicBezTo>
                  <a:cubicBezTo>
                    <a:pt x="126" y="37"/>
                    <a:pt x="131" y="37"/>
                    <a:pt x="131" y="35"/>
                  </a:cubicBezTo>
                  <a:cubicBezTo>
                    <a:pt x="131" y="32"/>
                    <a:pt x="130" y="28"/>
                    <a:pt x="132" y="26"/>
                  </a:cubicBezTo>
                  <a:cubicBezTo>
                    <a:pt x="133" y="23"/>
                    <a:pt x="133" y="24"/>
                    <a:pt x="130" y="22"/>
                  </a:cubicBezTo>
                  <a:cubicBezTo>
                    <a:pt x="127" y="20"/>
                    <a:pt x="129" y="21"/>
                    <a:pt x="130" y="19"/>
                  </a:cubicBezTo>
                  <a:cubicBezTo>
                    <a:pt x="130" y="17"/>
                    <a:pt x="129" y="13"/>
                    <a:pt x="126" y="10"/>
                  </a:cubicBezTo>
                  <a:cubicBezTo>
                    <a:pt x="123" y="6"/>
                    <a:pt x="121" y="7"/>
                    <a:pt x="121" y="9"/>
                  </a:cubicBezTo>
                  <a:cubicBezTo>
                    <a:pt x="121" y="11"/>
                    <a:pt x="118" y="11"/>
                    <a:pt x="116" y="14"/>
                  </a:cubicBezTo>
                  <a:cubicBezTo>
                    <a:pt x="113" y="16"/>
                    <a:pt x="114" y="14"/>
                    <a:pt x="113" y="10"/>
                  </a:cubicBezTo>
                  <a:cubicBezTo>
                    <a:pt x="112" y="6"/>
                    <a:pt x="103" y="14"/>
                    <a:pt x="102" y="16"/>
                  </a:cubicBezTo>
                  <a:cubicBezTo>
                    <a:pt x="102" y="18"/>
                    <a:pt x="100" y="18"/>
                    <a:pt x="98" y="17"/>
                  </a:cubicBezTo>
                  <a:cubicBezTo>
                    <a:pt x="97" y="17"/>
                    <a:pt x="97" y="15"/>
                    <a:pt x="97" y="14"/>
                  </a:cubicBezTo>
                  <a:cubicBezTo>
                    <a:pt x="98" y="12"/>
                    <a:pt x="93" y="8"/>
                    <a:pt x="90" y="8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21"/>
            <p:cNvSpPr/>
            <p:nvPr/>
          </p:nvSpPr>
          <p:spPr bwMode="auto">
            <a:xfrm>
              <a:off x="3852872" y="2319345"/>
              <a:ext cx="533402" cy="993779"/>
            </a:xfrm>
            <a:custGeom>
              <a:avLst/>
              <a:gdLst>
                <a:gd name="T0" fmla="*/ 0 w 196"/>
                <a:gd name="T1" fmla="*/ 321 h 367"/>
                <a:gd name="T2" fmla="*/ 3 w 196"/>
                <a:gd name="T3" fmla="*/ 328 h 367"/>
                <a:gd name="T4" fmla="*/ 5 w 196"/>
                <a:gd name="T5" fmla="*/ 328 h 367"/>
                <a:gd name="T6" fmla="*/ 20 w 196"/>
                <a:gd name="T7" fmla="*/ 322 h 367"/>
                <a:gd name="T8" fmla="*/ 22 w 196"/>
                <a:gd name="T9" fmla="*/ 327 h 367"/>
                <a:gd name="T10" fmla="*/ 27 w 196"/>
                <a:gd name="T11" fmla="*/ 329 h 367"/>
                <a:gd name="T12" fmla="*/ 32 w 196"/>
                <a:gd name="T13" fmla="*/ 331 h 367"/>
                <a:gd name="T14" fmla="*/ 37 w 196"/>
                <a:gd name="T15" fmla="*/ 329 h 367"/>
                <a:gd name="T16" fmla="*/ 43 w 196"/>
                <a:gd name="T17" fmla="*/ 326 h 367"/>
                <a:gd name="T18" fmla="*/ 54 w 196"/>
                <a:gd name="T19" fmla="*/ 327 h 367"/>
                <a:gd name="T20" fmla="*/ 54 w 196"/>
                <a:gd name="T21" fmla="*/ 335 h 367"/>
                <a:gd name="T22" fmla="*/ 60 w 196"/>
                <a:gd name="T23" fmla="*/ 338 h 367"/>
                <a:gd name="T24" fmla="*/ 66 w 196"/>
                <a:gd name="T25" fmla="*/ 334 h 367"/>
                <a:gd name="T26" fmla="*/ 66 w 196"/>
                <a:gd name="T27" fmla="*/ 339 h 367"/>
                <a:gd name="T28" fmla="*/ 69 w 196"/>
                <a:gd name="T29" fmla="*/ 340 h 367"/>
                <a:gd name="T30" fmla="*/ 74 w 196"/>
                <a:gd name="T31" fmla="*/ 340 h 367"/>
                <a:gd name="T32" fmla="*/ 78 w 196"/>
                <a:gd name="T33" fmla="*/ 344 h 367"/>
                <a:gd name="T34" fmla="*/ 88 w 196"/>
                <a:gd name="T35" fmla="*/ 350 h 367"/>
                <a:gd name="T36" fmla="*/ 90 w 196"/>
                <a:gd name="T37" fmla="*/ 347 h 367"/>
                <a:gd name="T38" fmla="*/ 97 w 196"/>
                <a:gd name="T39" fmla="*/ 344 h 367"/>
                <a:gd name="T40" fmla="*/ 105 w 196"/>
                <a:gd name="T41" fmla="*/ 346 h 367"/>
                <a:gd name="T42" fmla="*/ 112 w 196"/>
                <a:gd name="T43" fmla="*/ 351 h 367"/>
                <a:gd name="T44" fmla="*/ 122 w 196"/>
                <a:gd name="T45" fmla="*/ 357 h 367"/>
                <a:gd name="T46" fmla="*/ 133 w 196"/>
                <a:gd name="T47" fmla="*/ 364 h 367"/>
                <a:gd name="T48" fmla="*/ 142 w 196"/>
                <a:gd name="T49" fmla="*/ 366 h 367"/>
                <a:gd name="T50" fmla="*/ 145 w 196"/>
                <a:gd name="T51" fmla="*/ 360 h 367"/>
                <a:gd name="T52" fmla="*/ 142 w 196"/>
                <a:gd name="T53" fmla="*/ 347 h 367"/>
                <a:gd name="T54" fmla="*/ 140 w 196"/>
                <a:gd name="T55" fmla="*/ 343 h 367"/>
                <a:gd name="T56" fmla="*/ 143 w 196"/>
                <a:gd name="T57" fmla="*/ 338 h 367"/>
                <a:gd name="T58" fmla="*/ 141 w 196"/>
                <a:gd name="T59" fmla="*/ 335 h 367"/>
                <a:gd name="T60" fmla="*/ 144 w 196"/>
                <a:gd name="T61" fmla="*/ 333 h 367"/>
                <a:gd name="T62" fmla="*/ 153 w 196"/>
                <a:gd name="T63" fmla="*/ 332 h 367"/>
                <a:gd name="T64" fmla="*/ 161 w 196"/>
                <a:gd name="T65" fmla="*/ 333 h 367"/>
                <a:gd name="T66" fmla="*/ 161 w 196"/>
                <a:gd name="T67" fmla="*/ 331 h 367"/>
                <a:gd name="T68" fmla="*/ 165 w 196"/>
                <a:gd name="T69" fmla="*/ 330 h 367"/>
                <a:gd name="T70" fmla="*/ 163 w 196"/>
                <a:gd name="T71" fmla="*/ 325 h 367"/>
                <a:gd name="T72" fmla="*/ 161 w 196"/>
                <a:gd name="T73" fmla="*/ 318 h 367"/>
                <a:gd name="T74" fmla="*/ 151 w 196"/>
                <a:gd name="T75" fmla="*/ 318 h 367"/>
                <a:gd name="T76" fmla="*/ 149 w 196"/>
                <a:gd name="T77" fmla="*/ 312 h 367"/>
                <a:gd name="T78" fmla="*/ 146 w 196"/>
                <a:gd name="T79" fmla="*/ 310 h 367"/>
                <a:gd name="T80" fmla="*/ 138 w 196"/>
                <a:gd name="T81" fmla="*/ 307 h 367"/>
                <a:gd name="T82" fmla="*/ 142 w 196"/>
                <a:gd name="T83" fmla="*/ 305 h 367"/>
                <a:gd name="T84" fmla="*/ 162 w 196"/>
                <a:gd name="T85" fmla="*/ 305 h 367"/>
                <a:gd name="T86" fmla="*/ 171 w 196"/>
                <a:gd name="T87" fmla="*/ 306 h 367"/>
                <a:gd name="T88" fmla="*/ 177 w 196"/>
                <a:gd name="T89" fmla="*/ 302 h 367"/>
                <a:gd name="T90" fmla="*/ 181 w 196"/>
                <a:gd name="T91" fmla="*/ 307 h 367"/>
                <a:gd name="T92" fmla="*/ 190 w 196"/>
                <a:gd name="T93" fmla="*/ 301 h 367"/>
                <a:gd name="T94" fmla="*/ 191 w 196"/>
                <a:gd name="T95" fmla="*/ 294 h 367"/>
                <a:gd name="T96" fmla="*/ 190 w 196"/>
                <a:gd name="T97" fmla="*/ 287 h 367"/>
                <a:gd name="T98" fmla="*/ 185 w 196"/>
                <a:gd name="T99" fmla="*/ 282 h 367"/>
                <a:gd name="T100" fmla="*/ 175 w 196"/>
                <a:gd name="T101" fmla="*/ 274 h 367"/>
                <a:gd name="T102" fmla="*/ 176 w 196"/>
                <a:gd name="T103" fmla="*/ 270 h 367"/>
                <a:gd name="T104" fmla="*/ 169 w 196"/>
                <a:gd name="T105" fmla="*/ 260 h 367"/>
                <a:gd name="T106" fmla="*/ 169 w 196"/>
                <a:gd name="T107" fmla="*/ 255 h 367"/>
                <a:gd name="T108" fmla="*/ 166 w 196"/>
                <a:gd name="T109" fmla="*/ 252 h 367"/>
                <a:gd name="T110" fmla="*/ 166 w 196"/>
                <a:gd name="T111" fmla="*/ 248 h 367"/>
                <a:gd name="T112" fmla="*/ 180 w 196"/>
                <a:gd name="T113" fmla="*/ 211 h 367"/>
                <a:gd name="T114" fmla="*/ 177 w 196"/>
                <a:gd name="T115" fmla="*/ 158 h 367"/>
                <a:gd name="T116" fmla="*/ 196 w 196"/>
                <a:gd name="T117" fmla="*/ 0 h 367"/>
                <a:gd name="T118" fmla="*/ 80 w 196"/>
                <a:gd name="T119" fmla="*/ 27 h 367"/>
                <a:gd name="T120" fmla="*/ 36 w 196"/>
                <a:gd name="T121" fmla="*/ 223 h 367"/>
                <a:gd name="T122" fmla="*/ 0 w 196"/>
                <a:gd name="T123" fmla="*/ 321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6" h="367">
                  <a:moveTo>
                    <a:pt x="0" y="321"/>
                  </a:moveTo>
                  <a:cubicBezTo>
                    <a:pt x="0" y="321"/>
                    <a:pt x="0" y="328"/>
                    <a:pt x="3" y="328"/>
                  </a:cubicBezTo>
                  <a:cubicBezTo>
                    <a:pt x="5" y="328"/>
                    <a:pt x="4" y="328"/>
                    <a:pt x="5" y="328"/>
                  </a:cubicBezTo>
                  <a:cubicBezTo>
                    <a:pt x="9" y="327"/>
                    <a:pt x="17" y="320"/>
                    <a:pt x="20" y="322"/>
                  </a:cubicBezTo>
                  <a:cubicBezTo>
                    <a:pt x="21" y="322"/>
                    <a:pt x="20" y="325"/>
                    <a:pt x="22" y="327"/>
                  </a:cubicBezTo>
                  <a:cubicBezTo>
                    <a:pt x="23" y="328"/>
                    <a:pt x="25" y="328"/>
                    <a:pt x="27" y="329"/>
                  </a:cubicBezTo>
                  <a:cubicBezTo>
                    <a:pt x="29" y="329"/>
                    <a:pt x="30" y="331"/>
                    <a:pt x="32" y="331"/>
                  </a:cubicBezTo>
                  <a:cubicBezTo>
                    <a:pt x="34" y="331"/>
                    <a:pt x="35" y="331"/>
                    <a:pt x="37" y="329"/>
                  </a:cubicBezTo>
                  <a:cubicBezTo>
                    <a:pt x="38" y="328"/>
                    <a:pt x="40" y="327"/>
                    <a:pt x="43" y="326"/>
                  </a:cubicBezTo>
                  <a:cubicBezTo>
                    <a:pt x="47" y="325"/>
                    <a:pt x="52" y="327"/>
                    <a:pt x="54" y="327"/>
                  </a:cubicBezTo>
                  <a:cubicBezTo>
                    <a:pt x="55" y="328"/>
                    <a:pt x="53" y="334"/>
                    <a:pt x="54" y="335"/>
                  </a:cubicBezTo>
                  <a:cubicBezTo>
                    <a:pt x="57" y="336"/>
                    <a:pt x="57" y="337"/>
                    <a:pt x="60" y="338"/>
                  </a:cubicBezTo>
                  <a:cubicBezTo>
                    <a:pt x="61" y="339"/>
                    <a:pt x="64" y="335"/>
                    <a:pt x="66" y="334"/>
                  </a:cubicBezTo>
                  <a:cubicBezTo>
                    <a:pt x="66" y="334"/>
                    <a:pt x="65" y="339"/>
                    <a:pt x="66" y="339"/>
                  </a:cubicBezTo>
                  <a:cubicBezTo>
                    <a:pt x="67" y="339"/>
                    <a:pt x="68" y="340"/>
                    <a:pt x="69" y="340"/>
                  </a:cubicBezTo>
                  <a:cubicBezTo>
                    <a:pt x="71" y="340"/>
                    <a:pt x="73" y="339"/>
                    <a:pt x="74" y="340"/>
                  </a:cubicBezTo>
                  <a:cubicBezTo>
                    <a:pt x="76" y="341"/>
                    <a:pt x="76" y="344"/>
                    <a:pt x="78" y="344"/>
                  </a:cubicBezTo>
                  <a:cubicBezTo>
                    <a:pt x="81" y="345"/>
                    <a:pt x="84" y="351"/>
                    <a:pt x="88" y="350"/>
                  </a:cubicBezTo>
                  <a:cubicBezTo>
                    <a:pt x="89" y="349"/>
                    <a:pt x="89" y="348"/>
                    <a:pt x="90" y="347"/>
                  </a:cubicBezTo>
                  <a:cubicBezTo>
                    <a:pt x="93" y="345"/>
                    <a:pt x="97" y="344"/>
                    <a:pt x="97" y="344"/>
                  </a:cubicBezTo>
                  <a:cubicBezTo>
                    <a:pt x="97" y="344"/>
                    <a:pt x="100" y="344"/>
                    <a:pt x="105" y="346"/>
                  </a:cubicBezTo>
                  <a:cubicBezTo>
                    <a:pt x="107" y="347"/>
                    <a:pt x="109" y="349"/>
                    <a:pt x="112" y="351"/>
                  </a:cubicBezTo>
                  <a:cubicBezTo>
                    <a:pt x="116" y="353"/>
                    <a:pt x="119" y="355"/>
                    <a:pt x="122" y="357"/>
                  </a:cubicBezTo>
                  <a:cubicBezTo>
                    <a:pt x="128" y="360"/>
                    <a:pt x="133" y="363"/>
                    <a:pt x="133" y="364"/>
                  </a:cubicBezTo>
                  <a:cubicBezTo>
                    <a:pt x="134" y="366"/>
                    <a:pt x="139" y="367"/>
                    <a:pt x="142" y="366"/>
                  </a:cubicBezTo>
                  <a:cubicBezTo>
                    <a:pt x="145" y="365"/>
                    <a:pt x="145" y="364"/>
                    <a:pt x="145" y="360"/>
                  </a:cubicBezTo>
                  <a:cubicBezTo>
                    <a:pt x="145" y="355"/>
                    <a:pt x="146" y="350"/>
                    <a:pt x="142" y="347"/>
                  </a:cubicBezTo>
                  <a:cubicBezTo>
                    <a:pt x="142" y="346"/>
                    <a:pt x="140" y="345"/>
                    <a:pt x="140" y="343"/>
                  </a:cubicBezTo>
                  <a:cubicBezTo>
                    <a:pt x="141" y="341"/>
                    <a:pt x="143" y="339"/>
                    <a:pt x="143" y="338"/>
                  </a:cubicBezTo>
                  <a:cubicBezTo>
                    <a:pt x="143" y="336"/>
                    <a:pt x="141" y="336"/>
                    <a:pt x="141" y="335"/>
                  </a:cubicBezTo>
                  <a:cubicBezTo>
                    <a:pt x="142" y="334"/>
                    <a:pt x="143" y="333"/>
                    <a:pt x="144" y="333"/>
                  </a:cubicBezTo>
                  <a:cubicBezTo>
                    <a:pt x="145" y="333"/>
                    <a:pt x="150" y="332"/>
                    <a:pt x="153" y="332"/>
                  </a:cubicBezTo>
                  <a:cubicBezTo>
                    <a:pt x="156" y="331"/>
                    <a:pt x="159" y="332"/>
                    <a:pt x="161" y="333"/>
                  </a:cubicBezTo>
                  <a:cubicBezTo>
                    <a:pt x="161" y="333"/>
                    <a:pt x="161" y="332"/>
                    <a:pt x="161" y="331"/>
                  </a:cubicBezTo>
                  <a:cubicBezTo>
                    <a:pt x="163" y="331"/>
                    <a:pt x="165" y="331"/>
                    <a:pt x="165" y="330"/>
                  </a:cubicBezTo>
                  <a:cubicBezTo>
                    <a:pt x="166" y="329"/>
                    <a:pt x="165" y="327"/>
                    <a:pt x="163" y="325"/>
                  </a:cubicBezTo>
                  <a:cubicBezTo>
                    <a:pt x="161" y="321"/>
                    <a:pt x="162" y="318"/>
                    <a:pt x="161" y="318"/>
                  </a:cubicBezTo>
                  <a:cubicBezTo>
                    <a:pt x="160" y="317"/>
                    <a:pt x="155" y="319"/>
                    <a:pt x="151" y="318"/>
                  </a:cubicBezTo>
                  <a:cubicBezTo>
                    <a:pt x="150" y="318"/>
                    <a:pt x="150" y="314"/>
                    <a:pt x="149" y="312"/>
                  </a:cubicBezTo>
                  <a:cubicBezTo>
                    <a:pt x="149" y="310"/>
                    <a:pt x="147" y="310"/>
                    <a:pt x="146" y="310"/>
                  </a:cubicBezTo>
                  <a:cubicBezTo>
                    <a:pt x="142" y="309"/>
                    <a:pt x="138" y="309"/>
                    <a:pt x="138" y="307"/>
                  </a:cubicBezTo>
                  <a:cubicBezTo>
                    <a:pt x="138" y="307"/>
                    <a:pt x="141" y="305"/>
                    <a:pt x="142" y="305"/>
                  </a:cubicBezTo>
                  <a:cubicBezTo>
                    <a:pt x="146" y="304"/>
                    <a:pt x="158" y="306"/>
                    <a:pt x="162" y="305"/>
                  </a:cubicBezTo>
                  <a:cubicBezTo>
                    <a:pt x="165" y="305"/>
                    <a:pt x="171" y="306"/>
                    <a:pt x="171" y="306"/>
                  </a:cubicBezTo>
                  <a:cubicBezTo>
                    <a:pt x="171" y="306"/>
                    <a:pt x="176" y="302"/>
                    <a:pt x="177" y="302"/>
                  </a:cubicBezTo>
                  <a:cubicBezTo>
                    <a:pt x="179" y="303"/>
                    <a:pt x="179" y="307"/>
                    <a:pt x="181" y="307"/>
                  </a:cubicBezTo>
                  <a:cubicBezTo>
                    <a:pt x="184" y="306"/>
                    <a:pt x="190" y="301"/>
                    <a:pt x="190" y="301"/>
                  </a:cubicBezTo>
                  <a:cubicBezTo>
                    <a:pt x="190" y="301"/>
                    <a:pt x="191" y="299"/>
                    <a:pt x="191" y="294"/>
                  </a:cubicBezTo>
                  <a:cubicBezTo>
                    <a:pt x="191" y="292"/>
                    <a:pt x="192" y="290"/>
                    <a:pt x="190" y="287"/>
                  </a:cubicBezTo>
                  <a:cubicBezTo>
                    <a:pt x="189" y="285"/>
                    <a:pt x="187" y="285"/>
                    <a:pt x="185" y="282"/>
                  </a:cubicBezTo>
                  <a:cubicBezTo>
                    <a:pt x="175" y="270"/>
                    <a:pt x="176" y="278"/>
                    <a:pt x="175" y="274"/>
                  </a:cubicBezTo>
                  <a:cubicBezTo>
                    <a:pt x="175" y="273"/>
                    <a:pt x="177" y="271"/>
                    <a:pt x="176" y="270"/>
                  </a:cubicBezTo>
                  <a:cubicBezTo>
                    <a:pt x="174" y="262"/>
                    <a:pt x="170" y="261"/>
                    <a:pt x="169" y="260"/>
                  </a:cubicBezTo>
                  <a:cubicBezTo>
                    <a:pt x="168" y="260"/>
                    <a:pt x="172" y="258"/>
                    <a:pt x="169" y="255"/>
                  </a:cubicBezTo>
                  <a:cubicBezTo>
                    <a:pt x="168" y="254"/>
                    <a:pt x="167" y="253"/>
                    <a:pt x="166" y="252"/>
                  </a:cubicBezTo>
                  <a:cubicBezTo>
                    <a:pt x="165" y="250"/>
                    <a:pt x="166" y="248"/>
                    <a:pt x="166" y="248"/>
                  </a:cubicBezTo>
                  <a:cubicBezTo>
                    <a:pt x="180" y="211"/>
                    <a:pt x="180" y="211"/>
                    <a:pt x="180" y="211"/>
                  </a:cubicBezTo>
                  <a:cubicBezTo>
                    <a:pt x="177" y="158"/>
                    <a:pt x="177" y="158"/>
                    <a:pt x="177" y="158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80" y="27"/>
                    <a:pt x="80" y="27"/>
                    <a:pt x="80" y="27"/>
                  </a:cubicBezTo>
                  <a:cubicBezTo>
                    <a:pt x="36" y="223"/>
                    <a:pt x="36" y="223"/>
                    <a:pt x="36" y="223"/>
                  </a:cubicBezTo>
                  <a:cubicBezTo>
                    <a:pt x="0" y="321"/>
                    <a:pt x="0" y="321"/>
                    <a:pt x="0" y="321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22"/>
            <p:cNvSpPr/>
            <p:nvPr/>
          </p:nvSpPr>
          <p:spPr bwMode="auto">
            <a:xfrm>
              <a:off x="3673484" y="2425708"/>
              <a:ext cx="388939" cy="508002"/>
            </a:xfrm>
            <a:custGeom>
              <a:avLst/>
              <a:gdLst>
                <a:gd name="T0" fmla="*/ 143 w 143"/>
                <a:gd name="T1" fmla="*/ 70 h 188"/>
                <a:gd name="T2" fmla="*/ 133 w 143"/>
                <a:gd name="T3" fmla="*/ 80 h 188"/>
                <a:gd name="T4" fmla="*/ 124 w 143"/>
                <a:gd name="T5" fmla="*/ 92 h 188"/>
                <a:gd name="T6" fmla="*/ 123 w 143"/>
                <a:gd name="T7" fmla="*/ 111 h 188"/>
                <a:gd name="T8" fmla="*/ 120 w 143"/>
                <a:gd name="T9" fmla="*/ 165 h 188"/>
                <a:gd name="T10" fmla="*/ 104 w 143"/>
                <a:gd name="T11" fmla="*/ 188 h 188"/>
                <a:gd name="T12" fmla="*/ 78 w 143"/>
                <a:gd name="T13" fmla="*/ 188 h 188"/>
                <a:gd name="T14" fmla="*/ 32 w 143"/>
                <a:gd name="T15" fmla="*/ 136 h 188"/>
                <a:gd name="T16" fmla="*/ 0 w 143"/>
                <a:gd name="T17" fmla="*/ 75 h 188"/>
                <a:gd name="T18" fmla="*/ 51 w 143"/>
                <a:gd name="T19" fmla="*/ 28 h 188"/>
                <a:gd name="T20" fmla="*/ 106 w 143"/>
                <a:gd name="T21" fmla="*/ 0 h 188"/>
                <a:gd name="T22" fmla="*/ 143 w 143"/>
                <a:gd name="T23" fmla="*/ 7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3" h="188">
                  <a:moveTo>
                    <a:pt x="143" y="70"/>
                  </a:moveTo>
                  <a:cubicBezTo>
                    <a:pt x="133" y="80"/>
                    <a:pt x="133" y="80"/>
                    <a:pt x="133" y="80"/>
                  </a:cubicBezTo>
                  <a:cubicBezTo>
                    <a:pt x="133" y="80"/>
                    <a:pt x="124" y="84"/>
                    <a:pt x="124" y="92"/>
                  </a:cubicBezTo>
                  <a:cubicBezTo>
                    <a:pt x="124" y="99"/>
                    <a:pt x="123" y="111"/>
                    <a:pt x="123" y="111"/>
                  </a:cubicBezTo>
                  <a:cubicBezTo>
                    <a:pt x="120" y="165"/>
                    <a:pt x="120" y="165"/>
                    <a:pt x="120" y="165"/>
                  </a:cubicBezTo>
                  <a:cubicBezTo>
                    <a:pt x="104" y="188"/>
                    <a:pt x="104" y="188"/>
                    <a:pt x="104" y="188"/>
                  </a:cubicBezTo>
                  <a:cubicBezTo>
                    <a:pt x="78" y="188"/>
                    <a:pt x="78" y="188"/>
                    <a:pt x="78" y="188"/>
                  </a:cubicBezTo>
                  <a:cubicBezTo>
                    <a:pt x="32" y="136"/>
                    <a:pt x="32" y="136"/>
                    <a:pt x="32" y="136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43" y="70"/>
                    <a:pt x="143" y="70"/>
                    <a:pt x="143" y="70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23"/>
            <p:cNvSpPr/>
            <p:nvPr/>
          </p:nvSpPr>
          <p:spPr bwMode="auto">
            <a:xfrm>
              <a:off x="4292611" y="2246320"/>
              <a:ext cx="369889" cy="744540"/>
            </a:xfrm>
            <a:custGeom>
              <a:avLst/>
              <a:gdLst>
                <a:gd name="T0" fmla="*/ 20 w 136"/>
                <a:gd name="T1" fmla="*/ 69 h 275"/>
                <a:gd name="T2" fmla="*/ 21 w 136"/>
                <a:gd name="T3" fmla="*/ 82 h 275"/>
                <a:gd name="T4" fmla="*/ 18 w 136"/>
                <a:gd name="T5" fmla="*/ 91 h 275"/>
                <a:gd name="T6" fmla="*/ 14 w 136"/>
                <a:gd name="T7" fmla="*/ 102 h 275"/>
                <a:gd name="T8" fmla="*/ 14 w 136"/>
                <a:gd name="T9" fmla="*/ 109 h 275"/>
                <a:gd name="T10" fmla="*/ 11 w 136"/>
                <a:gd name="T11" fmla="*/ 114 h 275"/>
                <a:gd name="T12" fmla="*/ 8 w 136"/>
                <a:gd name="T13" fmla="*/ 117 h 275"/>
                <a:gd name="T14" fmla="*/ 4 w 136"/>
                <a:gd name="T15" fmla="*/ 122 h 275"/>
                <a:gd name="T16" fmla="*/ 3 w 136"/>
                <a:gd name="T17" fmla="*/ 129 h 275"/>
                <a:gd name="T18" fmla="*/ 5 w 136"/>
                <a:gd name="T19" fmla="*/ 134 h 275"/>
                <a:gd name="T20" fmla="*/ 7 w 136"/>
                <a:gd name="T21" fmla="*/ 139 h 275"/>
                <a:gd name="T22" fmla="*/ 9 w 136"/>
                <a:gd name="T23" fmla="*/ 145 h 275"/>
                <a:gd name="T24" fmla="*/ 11 w 136"/>
                <a:gd name="T25" fmla="*/ 152 h 275"/>
                <a:gd name="T26" fmla="*/ 10 w 136"/>
                <a:gd name="T27" fmla="*/ 157 h 275"/>
                <a:gd name="T28" fmla="*/ 8 w 136"/>
                <a:gd name="T29" fmla="*/ 167 h 275"/>
                <a:gd name="T30" fmla="*/ 1 w 136"/>
                <a:gd name="T31" fmla="*/ 177 h 275"/>
                <a:gd name="T32" fmla="*/ 4 w 136"/>
                <a:gd name="T33" fmla="*/ 190 h 275"/>
                <a:gd name="T34" fmla="*/ 6 w 136"/>
                <a:gd name="T35" fmla="*/ 213 h 275"/>
                <a:gd name="T36" fmla="*/ 9 w 136"/>
                <a:gd name="T37" fmla="*/ 237 h 275"/>
                <a:gd name="T38" fmla="*/ 1 w 136"/>
                <a:gd name="T39" fmla="*/ 265 h 275"/>
                <a:gd name="T40" fmla="*/ 5 w 136"/>
                <a:gd name="T41" fmla="*/ 275 h 275"/>
                <a:gd name="T42" fmla="*/ 18 w 136"/>
                <a:gd name="T43" fmla="*/ 273 h 275"/>
                <a:gd name="T44" fmla="*/ 25 w 136"/>
                <a:gd name="T45" fmla="*/ 269 h 275"/>
                <a:gd name="T46" fmla="*/ 36 w 136"/>
                <a:gd name="T47" fmla="*/ 262 h 275"/>
                <a:gd name="T48" fmla="*/ 47 w 136"/>
                <a:gd name="T49" fmla="*/ 257 h 275"/>
                <a:gd name="T50" fmla="*/ 58 w 136"/>
                <a:gd name="T51" fmla="*/ 249 h 275"/>
                <a:gd name="T52" fmla="*/ 62 w 136"/>
                <a:gd name="T53" fmla="*/ 245 h 275"/>
                <a:gd name="T54" fmla="*/ 65 w 136"/>
                <a:gd name="T55" fmla="*/ 239 h 275"/>
                <a:gd name="T56" fmla="*/ 78 w 136"/>
                <a:gd name="T57" fmla="*/ 240 h 275"/>
                <a:gd name="T58" fmla="*/ 83 w 136"/>
                <a:gd name="T59" fmla="*/ 239 h 275"/>
                <a:gd name="T60" fmla="*/ 88 w 136"/>
                <a:gd name="T61" fmla="*/ 240 h 275"/>
                <a:gd name="T62" fmla="*/ 92 w 136"/>
                <a:gd name="T63" fmla="*/ 238 h 275"/>
                <a:gd name="T64" fmla="*/ 94 w 136"/>
                <a:gd name="T65" fmla="*/ 235 h 275"/>
                <a:gd name="T66" fmla="*/ 97 w 136"/>
                <a:gd name="T67" fmla="*/ 234 h 275"/>
                <a:gd name="T68" fmla="*/ 100 w 136"/>
                <a:gd name="T69" fmla="*/ 230 h 275"/>
                <a:gd name="T70" fmla="*/ 109 w 136"/>
                <a:gd name="T71" fmla="*/ 224 h 275"/>
                <a:gd name="T72" fmla="*/ 111 w 136"/>
                <a:gd name="T73" fmla="*/ 217 h 275"/>
                <a:gd name="T74" fmla="*/ 113 w 136"/>
                <a:gd name="T75" fmla="*/ 207 h 275"/>
                <a:gd name="T76" fmla="*/ 113 w 136"/>
                <a:gd name="T77" fmla="*/ 196 h 275"/>
                <a:gd name="T78" fmla="*/ 116 w 136"/>
                <a:gd name="T79" fmla="*/ 188 h 275"/>
                <a:gd name="T80" fmla="*/ 125 w 136"/>
                <a:gd name="T81" fmla="*/ 132 h 275"/>
                <a:gd name="T82" fmla="*/ 136 w 136"/>
                <a:gd name="T83" fmla="*/ 52 h 275"/>
                <a:gd name="T84" fmla="*/ 112 w 136"/>
                <a:gd name="T85" fmla="*/ 0 h 275"/>
                <a:gd name="T86" fmla="*/ 61 w 136"/>
                <a:gd name="T87" fmla="*/ 15 h 275"/>
                <a:gd name="T88" fmla="*/ 20 w 136"/>
                <a:gd name="T89" fmla="*/ 6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6" h="275">
                  <a:moveTo>
                    <a:pt x="20" y="69"/>
                  </a:moveTo>
                  <a:cubicBezTo>
                    <a:pt x="20" y="69"/>
                    <a:pt x="21" y="79"/>
                    <a:pt x="21" y="82"/>
                  </a:cubicBezTo>
                  <a:cubicBezTo>
                    <a:pt x="21" y="86"/>
                    <a:pt x="19" y="89"/>
                    <a:pt x="18" y="91"/>
                  </a:cubicBezTo>
                  <a:cubicBezTo>
                    <a:pt x="17" y="93"/>
                    <a:pt x="14" y="102"/>
                    <a:pt x="14" y="102"/>
                  </a:cubicBezTo>
                  <a:cubicBezTo>
                    <a:pt x="14" y="102"/>
                    <a:pt x="14" y="108"/>
                    <a:pt x="14" y="109"/>
                  </a:cubicBezTo>
                  <a:cubicBezTo>
                    <a:pt x="14" y="111"/>
                    <a:pt x="13" y="114"/>
                    <a:pt x="11" y="114"/>
                  </a:cubicBezTo>
                  <a:cubicBezTo>
                    <a:pt x="9" y="114"/>
                    <a:pt x="9" y="114"/>
                    <a:pt x="8" y="117"/>
                  </a:cubicBezTo>
                  <a:cubicBezTo>
                    <a:pt x="8" y="119"/>
                    <a:pt x="6" y="121"/>
                    <a:pt x="4" y="122"/>
                  </a:cubicBezTo>
                  <a:cubicBezTo>
                    <a:pt x="2" y="124"/>
                    <a:pt x="2" y="127"/>
                    <a:pt x="3" y="129"/>
                  </a:cubicBezTo>
                  <a:cubicBezTo>
                    <a:pt x="4" y="131"/>
                    <a:pt x="3" y="132"/>
                    <a:pt x="5" y="134"/>
                  </a:cubicBezTo>
                  <a:cubicBezTo>
                    <a:pt x="8" y="136"/>
                    <a:pt x="6" y="137"/>
                    <a:pt x="7" y="139"/>
                  </a:cubicBezTo>
                  <a:cubicBezTo>
                    <a:pt x="8" y="142"/>
                    <a:pt x="8" y="143"/>
                    <a:pt x="9" y="145"/>
                  </a:cubicBezTo>
                  <a:cubicBezTo>
                    <a:pt x="11" y="147"/>
                    <a:pt x="13" y="149"/>
                    <a:pt x="11" y="152"/>
                  </a:cubicBezTo>
                  <a:cubicBezTo>
                    <a:pt x="9" y="155"/>
                    <a:pt x="9" y="153"/>
                    <a:pt x="10" y="157"/>
                  </a:cubicBezTo>
                  <a:cubicBezTo>
                    <a:pt x="10" y="160"/>
                    <a:pt x="9" y="165"/>
                    <a:pt x="8" y="167"/>
                  </a:cubicBezTo>
                  <a:cubicBezTo>
                    <a:pt x="7" y="168"/>
                    <a:pt x="1" y="174"/>
                    <a:pt x="1" y="177"/>
                  </a:cubicBezTo>
                  <a:cubicBezTo>
                    <a:pt x="2" y="179"/>
                    <a:pt x="3" y="189"/>
                    <a:pt x="4" y="190"/>
                  </a:cubicBezTo>
                  <a:cubicBezTo>
                    <a:pt x="4" y="192"/>
                    <a:pt x="6" y="213"/>
                    <a:pt x="6" y="213"/>
                  </a:cubicBezTo>
                  <a:cubicBezTo>
                    <a:pt x="6" y="213"/>
                    <a:pt x="12" y="230"/>
                    <a:pt x="9" y="237"/>
                  </a:cubicBezTo>
                  <a:cubicBezTo>
                    <a:pt x="6" y="243"/>
                    <a:pt x="0" y="259"/>
                    <a:pt x="1" y="265"/>
                  </a:cubicBezTo>
                  <a:cubicBezTo>
                    <a:pt x="3" y="271"/>
                    <a:pt x="3" y="274"/>
                    <a:pt x="5" y="275"/>
                  </a:cubicBezTo>
                  <a:cubicBezTo>
                    <a:pt x="6" y="275"/>
                    <a:pt x="13" y="274"/>
                    <a:pt x="18" y="273"/>
                  </a:cubicBezTo>
                  <a:cubicBezTo>
                    <a:pt x="22" y="272"/>
                    <a:pt x="22" y="270"/>
                    <a:pt x="25" y="269"/>
                  </a:cubicBezTo>
                  <a:cubicBezTo>
                    <a:pt x="27" y="267"/>
                    <a:pt x="34" y="262"/>
                    <a:pt x="36" y="262"/>
                  </a:cubicBezTo>
                  <a:cubicBezTo>
                    <a:pt x="38" y="262"/>
                    <a:pt x="44" y="259"/>
                    <a:pt x="47" y="257"/>
                  </a:cubicBezTo>
                  <a:cubicBezTo>
                    <a:pt x="50" y="255"/>
                    <a:pt x="53" y="248"/>
                    <a:pt x="58" y="249"/>
                  </a:cubicBezTo>
                  <a:cubicBezTo>
                    <a:pt x="63" y="251"/>
                    <a:pt x="62" y="245"/>
                    <a:pt x="62" y="245"/>
                  </a:cubicBezTo>
                  <a:cubicBezTo>
                    <a:pt x="62" y="245"/>
                    <a:pt x="59" y="237"/>
                    <a:pt x="65" y="239"/>
                  </a:cubicBezTo>
                  <a:cubicBezTo>
                    <a:pt x="70" y="240"/>
                    <a:pt x="74" y="241"/>
                    <a:pt x="78" y="240"/>
                  </a:cubicBezTo>
                  <a:cubicBezTo>
                    <a:pt x="80" y="240"/>
                    <a:pt x="82" y="240"/>
                    <a:pt x="83" y="239"/>
                  </a:cubicBezTo>
                  <a:cubicBezTo>
                    <a:pt x="84" y="238"/>
                    <a:pt x="86" y="241"/>
                    <a:pt x="88" y="240"/>
                  </a:cubicBezTo>
                  <a:cubicBezTo>
                    <a:pt x="89" y="239"/>
                    <a:pt x="90" y="239"/>
                    <a:pt x="92" y="238"/>
                  </a:cubicBezTo>
                  <a:cubicBezTo>
                    <a:pt x="93" y="238"/>
                    <a:pt x="93" y="236"/>
                    <a:pt x="94" y="235"/>
                  </a:cubicBezTo>
                  <a:cubicBezTo>
                    <a:pt x="95" y="234"/>
                    <a:pt x="96" y="235"/>
                    <a:pt x="97" y="234"/>
                  </a:cubicBezTo>
                  <a:cubicBezTo>
                    <a:pt x="98" y="233"/>
                    <a:pt x="99" y="231"/>
                    <a:pt x="100" y="230"/>
                  </a:cubicBezTo>
                  <a:cubicBezTo>
                    <a:pt x="104" y="227"/>
                    <a:pt x="109" y="224"/>
                    <a:pt x="109" y="224"/>
                  </a:cubicBezTo>
                  <a:cubicBezTo>
                    <a:pt x="109" y="224"/>
                    <a:pt x="111" y="221"/>
                    <a:pt x="111" y="217"/>
                  </a:cubicBezTo>
                  <a:cubicBezTo>
                    <a:pt x="111" y="214"/>
                    <a:pt x="113" y="210"/>
                    <a:pt x="113" y="207"/>
                  </a:cubicBezTo>
                  <a:cubicBezTo>
                    <a:pt x="113" y="205"/>
                    <a:pt x="112" y="198"/>
                    <a:pt x="113" y="196"/>
                  </a:cubicBezTo>
                  <a:cubicBezTo>
                    <a:pt x="115" y="190"/>
                    <a:pt x="116" y="188"/>
                    <a:pt x="116" y="188"/>
                  </a:cubicBezTo>
                  <a:cubicBezTo>
                    <a:pt x="125" y="132"/>
                    <a:pt x="125" y="132"/>
                    <a:pt x="125" y="132"/>
                  </a:cubicBezTo>
                  <a:cubicBezTo>
                    <a:pt x="136" y="52"/>
                    <a:pt x="136" y="52"/>
                    <a:pt x="136" y="52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1" y="15"/>
                    <a:pt x="21" y="64"/>
                    <a:pt x="20" y="69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24"/>
            <p:cNvSpPr/>
            <p:nvPr/>
          </p:nvSpPr>
          <p:spPr bwMode="auto">
            <a:xfrm>
              <a:off x="4791088" y="2287595"/>
              <a:ext cx="157163" cy="215901"/>
            </a:xfrm>
            <a:custGeom>
              <a:avLst/>
              <a:gdLst>
                <a:gd name="T0" fmla="*/ 49 w 58"/>
                <a:gd name="T1" fmla="*/ 71 h 80"/>
                <a:gd name="T2" fmla="*/ 50 w 58"/>
                <a:gd name="T3" fmla="*/ 80 h 80"/>
                <a:gd name="T4" fmla="*/ 0 w 58"/>
                <a:gd name="T5" fmla="*/ 63 h 80"/>
                <a:gd name="T6" fmla="*/ 23 w 58"/>
                <a:gd name="T7" fmla="*/ 0 h 80"/>
                <a:gd name="T8" fmla="*/ 58 w 58"/>
                <a:gd name="T9" fmla="*/ 16 h 80"/>
                <a:gd name="T10" fmla="*/ 56 w 58"/>
                <a:gd name="T11" fmla="*/ 42 h 80"/>
                <a:gd name="T12" fmla="*/ 54 w 58"/>
                <a:gd name="T13" fmla="*/ 43 h 80"/>
                <a:gd name="T14" fmla="*/ 49 w 58"/>
                <a:gd name="T15" fmla="*/ 49 h 80"/>
                <a:gd name="T16" fmla="*/ 49 w 58"/>
                <a:gd name="T17" fmla="*/ 52 h 80"/>
                <a:gd name="T18" fmla="*/ 47 w 58"/>
                <a:gd name="T19" fmla="*/ 64 h 80"/>
                <a:gd name="T20" fmla="*/ 49 w 58"/>
                <a:gd name="T21" fmla="*/ 7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80">
                  <a:moveTo>
                    <a:pt x="49" y="71"/>
                  </a:moveTo>
                  <a:cubicBezTo>
                    <a:pt x="50" y="80"/>
                    <a:pt x="50" y="80"/>
                    <a:pt x="50" y="8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55" y="42"/>
                    <a:pt x="55" y="42"/>
                    <a:pt x="54" y="43"/>
                  </a:cubicBezTo>
                  <a:cubicBezTo>
                    <a:pt x="51" y="46"/>
                    <a:pt x="48" y="47"/>
                    <a:pt x="49" y="49"/>
                  </a:cubicBezTo>
                  <a:cubicBezTo>
                    <a:pt x="49" y="51"/>
                    <a:pt x="51" y="51"/>
                    <a:pt x="49" y="52"/>
                  </a:cubicBezTo>
                  <a:cubicBezTo>
                    <a:pt x="47" y="53"/>
                    <a:pt x="47" y="59"/>
                    <a:pt x="47" y="64"/>
                  </a:cubicBezTo>
                  <a:cubicBezTo>
                    <a:pt x="47" y="66"/>
                    <a:pt x="48" y="69"/>
                    <a:pt x="49" y="71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25"/>
            <p:cNvSpPr/>
            <p:nvPr/>
          </p:nvSpPr>
          <p:spPr bwMode="auto">
            <a:xfrm>
              <a:off x="4689488" y="2200282"/>
              <a:ext cx="215901" cy="230188"/>
            </a:xfrm>
            <a:custGeom>
              <a:avLst/>
              <a:gdLst>
                <a:gd name="T0" fmla="*/ 45 w 79"/>
                <a:gd name="T1" fmla="*/ 69 h 85"/>
                <a:gd name="T2" fmla="*/ 48 w 79"/>
                <a:gd name="T3" fmla="*/ 65 h 85"/>
                <a:gd name="T4" fmla="*/ 50 w 79"/>
                <a:gd name="T5" fmla="*/ 66 h 85"/>
                <a:gd name="T6" fmla="*/ 60 w 79"/>
                <a:gd name="T7" fmla="*/ 65 h 85"/>
                <a:gd name="T8" fmla="*/ 66 w 79"/>
                <a:gd name="T9" fmla="*/ 64 h 85"/>
                <a:gd name="T10" fmla="*/ 66 w 79"/>
                <a:gd name="T11" fmla="*/ 58 h 85"/>
                <a:gd name="T12" fmla="*/ 67 w 79"/>
                <a:gd name="T13" fmla="*/ 54 h 85"/>
                <a:gd name="T14" fmla="*/ 64 w 79"/>
                <a:gd name="T15" fmla="*/ 50 h 85"/>
                <a:gd name="T16" fmla="*/ 68 w 79"/>
                <a:gd name="T17" fmla="*/ 38 h 85"/>
                <a:gd name="T18" fmla="*/ 79 w 79"/>
                <a:gd name="T19" fmla="*/ 20 h 85"/>
                <a:gd name="T20" fmla="*/ 31 w 79"/>
                <a:gd name="T21" fmla="*/ 1 h 85"/>
                <a:gd name="T22" fmla="*/ 0 w 79"/>
                <a:gd name="T23" fmla="*/ 25 h 85"/>
                <a:gd name="T24" fmla="*/ 0 w 79"/>
                <a:gd name="T25" fmla="*/ 63 h 85"/>
                <a:gd name="T26" fmla="*/ 18 w 79"/>
                <a:gd name="T27" fmla="*/ 85 h 85"/>
                <a:gd name="T28" fmla="*/ 45 w 79"/>
                <a:gd name="T29" fmla="*/ 6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85">
                  <a:moveTo>
                    <a:pt x="45" y="69"/>
                  </a:moveTo>
                  <a:cubicBezTo>
                    <a:pt x="45" y="69"/>
                    <a:pt x="45" y="66"/>
                    <a:pt x="48" y="65"/>
                  </a:cubicBezTo>
                  <a:cubicBezTo>
                    <a:pt x="49" y="64"/>
                    <a:pt x="49" y="66"/>
                    <a:pt x="50" y="66"/>
                  </a:cubicBezTo>
                  <a:cubicBezTo>
                    <a:pt x="52" y="66"/>
                    <a:pt x="58" y="64"/>
                    <a:pt x="60" y="65"/>
                  </a:cubicBezTo>
                  <a:cubicBezTo>
                    <a:pt x="62" y="66"/>
                    <a:pt x="65" y="64"/>
                    <a:pt x="66" y="64"/>
                  </a:cubicBezTo>
                  <a:cubicBezTo>
                    <a:pt x="67" y="63"/>
                    <a:pt x="66" y="59"/>
                    <a:pt x="66" y="58"/>
                  </a:cubicBezTo>
                  <a:cubicBezTo>
                    <a:pt x="66" y="57"/>
                    <a:pt x="68" y="55"/>
                    <a:pt x="67" y="54"/>
                  </a:cubicBezTo>
                  <a:cubicBezTo>
                    <a:pt x="67" y="52"/>
                    <a:pt x="64" y="52"/>
                    <a:pt x="64" y="50"/>
                  </a:cubicBezTo>
                  <a:cubicBezTo>
                    <a:pt x="66" y="45"/>
                    <a:pt x="68" y="39"/>
                    <a:pt x="68" y="38"/>
                  </a:cubicBezTo>
                  <a:cubicBezTo>
                    <a:pt x="68" y="37"/>
                    <a:pt x="79" y="20"/>
                    <a:pt x="79" y="20"/>
                  </a:cubicBezTo>
                  <a:cubicBezTo>
                    <a:pt x="79" y="20"/>
                    <a:pt x="33" y="1"/>
                    <a:pt x="31" y="1"/>
                  </a:cubicBezTo>
                  <a:cubicBezTo>
                    <a:pt x="29" y="0"/>
                    <a:pt x="0" y="25"/>
                    <a:pt x="0" y="25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45" y="69"/>
                    <a:pt x="45" y="69"/>
                    <a:pt x="45" y="69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26"/>
            <p:cNvSpPr/>
            <p:nvPr/>
          </p:nvSpPr>
          <p:spPr bwMode="auto">
            <a:xfrm>
              <a:off x="4554550" y="2005019"/>
              <a:ext cx="584202" cy="777878"/>
            </a:xfrm>
            <a:custGeom>
              <a:avLst/>
              <a:gdLst>
                <a:gd name="T0" fmla="*/ 141 w 215"/>
                <a:gd name="T1" fmla="*/ 138 h 287"/>
                <a:gd name="T2" fmla="*/ 131 w 215"/>
                <a:gd name="T3" fmla="*/ 131 h 287"/>
                <a:gd name="T4" fmla="*/ 129 w 215"/>
                <a:gd name="T5" fmla="*/ 113 h 287"/>
                <a:gd name="T6" fmla="*/ 114 w 215"/>
                <a:gd name="T7" fmla="*/ 95 h 287"/>
                <a:gd name="T8" fmla="*/ 105 w 215"/>
                <a:gd name="T9" fmla="*/ 89 h 287"/>
                <a:gd name="T10" fmla="*/ 91 w 215"/>
                <a:gd name="T11" fmla="*/ 76 h 287"/>
                <a:gd name="T12" fmla="*/ 83 w 215"/>
                <a:gd name="T13" fmla="*/ 82 h 287"/>
                <a:gd name="T14" fmla="*/ 80 w 215"/>
                <a:gd name="T15" fmla="*/ 90 h 287"/>
                <a:gd name="T16" fmla="*/ 70 w 215"/>
                <a:gd name="T17" fmla="*/ 99 h 287"/>
                <a:gd name="T18" fmla="*/ 66 w 215"/>
                <a:gd name="T19" fmla="*/ 120 h 287"/>
                <a:gd name="T20" fmla="*/ 61 w 215"/>
                <a:gd name="T21" fmla="*/ 136 h 287"/>
                <a:gd name="T22" fmla="*/ 73 w 215"/>
                <a:gd name="T23" fmla="*/ 145 h 287"/>
                <a:gd name="T24" fmla="*/ 85 w 215"/>
                <a:gd name="T25" fmla="*/ 141 h 287"/>
                <a:gd name="T26" fmla="*/ 101 w 215"/>
                <a:gd name="T27" fmla="*/ 138 h 287"/>
                <a:gd name="T28" fmla="*/ 106 w 215"/>
                <a:gd name="T29" fmla="*/ 147 h 287"/>
                <a:gd name="T30" fmla="*/ 113 w 215"/>
                <a:gd name="T31" fmla="*/ 174 h 287"/>
                <a:gd name="T32" fmla="*/ 123 w 215"/>
                <a:gd name="T33" fmla="*/ 175 h 287"/>
                <a:gd name="T34" fmla="*/ 140 w 215"/>
                <a:gd name="T35" fmla="*/ 181 h 287"/>
                <a:gd name="T36" fmla="*/ 144 w 215"/>
                <a:gd name="T37" fmla="*/ 188 h 287"/>
                <a:gd name="T38" fmla="*/ 137 w 215"/>
                <a:gd name="T39" fmla="*/ 198 h 287"/>
                <a:gd name="T40" fmla="*/ 111 w 215"/>
                <a:gd name="T41" fmla="*/ 211 h 287"/>
                <a:gd name="T42" fmla="*/ 96 w 215"/>
                <a:gd name="T43" fmla="*/ 223 h 287"/>
                <a:gd name="T44" fmla="*/ 88 w 215"/>
                <a:gd name="T45" fmla="*/ 234 h 287"/>
                <a:gd name="T46" fmla="*/ 71 w 215"/>
                <a:gd name="T47" fmla="*/ 263 h 287"/>
                <a:gd name="T48" fmla="*/ 72 w 215"/>
                <a:gd name="T49" fmla="*/ 285 h 287"/>
                <a:gd name="T50" fmla="*/ 51 w 215"/>
                <a:gd name="T51" fmla="*/ 286 h 287"/>
                <a:gd name="T52" fmla="*/ 27 w 215"/>
                <a:gd name="T53" fmla="*/ 281 h 287"/>
                <a:gd name="T54" fmla="*/ 16 w 215"/>
                <a:gd name="T55" fmla="*/ 278 h 287"/>
                <a:gd name="T56" fmla="*/ 9 w 215"/>
                <a:gd name="T57" fmla="*/ 269 h 287"/>
                <a:gd name="T58" fmla="*/ 17 w 215"/>
                <a:gd name="T59" fmla="*/ 254 h 287"/>
                <a:gd name="T60" fmla="*/ 22 w 215"/>
                <a:gd name="T61" fmla="*/ 222 h 287"/>
                <a:gd name="T62" fmla="*/ 8 w 215"/>
                <a:gd name="T63" fmla="*/ 205 h 287"/>
                <a:gd name="T64" fmla="*/ 13 w 215"/>
                <a:gd name="T65" fmla="*/ 182 h 287"/>
                <a:gd name="T66" fmla="*/ 18 w 215"/>
                <a:gd name="T67" fmla="*/ 167 h 287"/>
                <a:gd name="T68" fmla="*/ 31 w 215"/>
                <a:gd name="T69" fmla="*/ 162 h 287"/>
                <a:gd name="T70" fmla="*/ 27 w 215"/>
                <a:gd name="T71" fmla="*/ 136 h 287"/>
                <a:gd name="T72" fmla="*/ 15 w 215"/>
                <a:gd name="T73" fmla="*/ 123 h 287"/>
                <a:gd name="T74" fmla="*/ 21 w 215"/>
                <a:gd name="T75" fmla="*/ 112 h 287"/>
                <a:gd name="T76" fmla="*/ 4 w 215"/>
                <a:gd name="T77" fmla="*/ 95 h 287"/>
                <a:gd name="T78" fmla="*/ 51 w 215"/>
                <a:gd name="T79" fmla="*/ 43 h 287"/>
                <a:gd name="T80" fmla="*/ 215 w 215"/>
                <a:gd name="T81" fmla="*/ 83 h 287"/>
                <a:gd name="T82" fmla="*/ 191 w 215"/>
                <a:gd name="T83" fmla="*/ 115 h 287"/>
                <a:gd name="T84" fmla="*/ 184 w 215"/>
                <a:gd name="T85" fmla="*/ 129 h 287"/>
                <a:gd name="T86" fmla="*/ 166 w 215"/>
                <a:gd name="T87" fmla="*/ 147 h 287"/>
                <a:gd name="T88" fmla="*/ 144 w 215"/>
                <a:gd name="T89" fmla="*/ 14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5" h="287">
                  <a:moveTo>
                    <a:pt x="144" y="146"/>
                  </a:moveTo>
                  <a:cubicBezTo>
                    <a:pt x="145" y="146"/>
                    <a:pt x="141" y="145"/>
                    <a:pt x="140" y="143"/>
                  </a:cubicBezTo>
                  <a:cubicBezTo>
                    <a:pt x="139" y="142"/>
                    <a:pt x="141" y="139"/>
                    <a:pt x="141" y="138"/>
                  </a:cubicBezTo>
                  <a:cubicBezTo>
                    <a:pt x="141" y="135"/>
                    <a:pt x="142" y="133"/>
                    <a:pt x="139" y="133"/>
                  </a:cubicBezTo>
                  <a:cubicBezTo>
                    <a:pt x="139" y="133"/>
                    <a:pt x="133" y="136"/>
                    <a:pt x="132" y="135"/>
                  </a:cubicBezTo>
                  <a:cubicBezTo>
                    <a:pt x="131" y="135"/>
                    <a:pt x="132" y="131"/>
                    <a:pt x="131" y="131"/>
                  </a:cubicBezTo>
                  <a:cubicBezTo>
                    <a:pt x="129" y="129"/>
                    <a:pt x="126" y="127"/>
                    <a:pt x="127" y="122"/>
                  </a:cubicBezTo>
                  <a:cubicBezTo>
                    <a:pt x="128" y="118"/>
                    <a:pt x="133" y="119"/>
                    <a:pt x="134" y="117"/>
                  </a:cubicBezTo>
                  <a:cubicBezTo>
                    <a:pt x="134" y="116"/>
                    <a:pt x="131" y="114"/>
                    <a:pt x="129" y="113"/>
                  </a:cubicBezTo>
                  <a:cubicBezTo>
                    <a:pt x="128" y="112"/>
                    <a:pt x="124" y="110"/>
                    <a:pt x="122" y="109"/>
                  </a:cubicBezTo>
                  <a:cubicBezTo>
                    <a:pt x="119" y="107"/>
                    <a:pt x="118" y="108"/>
                    <a:pt x="116" y="105"/>
                  </a:cubicBezTo>
                  <a:cubicBezTo>
                    <a:pt x="113" y="101"/>
                    <a:pt x="112" y="98"/>
                    <a:pt x="114" y="95"/>
                  </a:cubicBezTo>
                  <a:cubicBezTo>
                    <a:pt x="114" y="95"/>
                    <a:pt x="116" y="95"/>
                    <a:pt x="117" y="94"/>
                  </a:cubicBezTo>
                  <a:cubicBezTo>
                    <a:pt x="120" y="92"/>
                    <a:pt x="124" y="89"/>
                    <a:pt x="121" y="88"/>
                  </a:cubicBezTo>
                  <a:cubicBezTo>
                    <a:pt x="118" y="88"/>
                    <a:pt x="110" y="90"/>
                    <a:pt x="105" y="89"/>
                  </a:cubicBezTo>
                  <a:cubicBezTo>
                    <a:pt x="103" y="89"/>
                    <a:pt x="102" y="88"/>
                    <a:pt x="101" y="86"/>
                  </a:cubicBezTo>
                  <a:cubicBezTo>
                    <a:pt x="99" y="84"/>
                    <a:pt x="96" y="82"/>
                    <a:pt x="94" y="79"/>
                  </a:cubicBezTo>
                  <a:cubicBezTo>
                    <a:pt x="93" y="77"/>
                    <a:pt x="92" y="75"/>
                    <a:pt x="91" y="76"/>
                  </a:cubicBezTo>
                  <a:cubicBezTo>
                    <a:pt x="90" y="76"/>
                    <a:pt x="90" y="80"/>
                    <a:pt x="89" y="81"/>
                  </a:cubicBezTo>
                  <a:cubicBezTo>
                    <a:pt x="88" y="82"/>
                    <a:pt x="88" y="83"/>
                    <a:pt x="88" y="84"/>
                  </a:cubicBezTo>
                  <a:cubicBezTo>
                    <a:pt x="87" y="84"/>
                    <a:pt x="84" y="82"/>
                    <a:pt x="83" y="82"/>
                  </a:cubicBezTo>
                  <a:cubicBezTo>
                    <a:pt x="83" y="83"/>
                    <a:pt x="86" y="86"/>
                    <a:pt x="86" y="86"/>
                  </a:cubicBezTo>
                  <a:cubicBezTo>
                    <a:pt x="85" y="87"/>
                    <a:pt x="88" y="89"/>
                    <a:pt x="88" y="89"/>
                  </a:cubicBezTo>
                  <a:cubicBezTo>
                    <a:pt x="88" y="89"/>
                    <a:pt x="81" y="89"/>
                    <a:pt x="80" y="90"/>
                  </a:cubicBezTo>
                  <a:cubicBezTo>
                    <a:pt x="80" y="91"/>
                    <a:pt x="79" y="95"/>
                    <a:pt x="78" y="95"/>
                  </a:cubicBezTo>
                  <a:cubicBezTo>
                    <a:pt x="77" y="96"/>
                    <a:pt x="76" y="98"/>
                    <a:pt x="75" y="99"/>
                  </a:cubicBezTo>
                  <a:cubicBezTo>
                    <a:pt x="73" y="99"/>
                    <a:pt x="71" y="98"/>
                    <a:pt x="70" y="99"/>
                  </a:cubicBezTo>
                  <a:cubicBezTo>
                    <a:pt x="67" y="100"/>
                    <a:pt x="65" y="103"/>
                    <a:pt x="67" y="104"/>
                  </a:cubicBezTo>
                  <a:cubicBezTo>
                    <a:pt x="71" y="107"/>
                    <a:pt x="75" y="110"/>
                    <a:pt x="73" y="113"/>
                  </a:cubicBezTo>
                  <a:cubicBezTo>
                    <a:pt x="71" y="116"/>
                    <a:pt x="70" y="119"/>
                    <a:pt x="66" y="120"/>
                  </a:cubicBezTo>
                  <a:cubicBezTo>
                    <a:pt x="63" y="121"/>
                    <a:pt x="58" y="123"/>
                    <a:pt x="60" y="127"/>
                  </a:cubicBezTo>
                  <a:cubicBezTo>
                    <a:pt x="62" y="131"/>
                    <a:pt x="64" y="131"/>
                    <a:pt x="63" y="133"/>
                  </a:cubicBezTo>
                  <a:cubicBezTo>
                    <a:pt x="63" y="134"/>
                    <a:pt x="61" y="135"/>
                    <a:pt x="61" y="136"/>
                  </a:cubicBezTo>
                  <a:cubicBezTo>
                    <a:pt x="61" y="137"/>
                    <a:pt x="62" y="139"/>
                    <a:pt x="64" y="140"/>
                  </a:cubicBezTo>
                  <a:cubicBezTo>
                    <a:pt x="64" y="140"/>
                    <a:pt x="65" y="141"/>
                    <a:pt x="65" y="141"/>
                  </a:cubicBezTo>
                  <a:cubicBezTo>
                    <a:pt x="69" y="143"/>
                    <a:pt x="69" y="146"/>
                    <a:pt x="73" y="145"/>
                  </a:cubicBezTo>
                  <a:cubicBezTo>
                    <a:pt x="73" y="145"/>
                    <a:pt x="74" y="142"/>
                    <a:pt x="75" y="142"/>
                  </a:cubicBezTo>
                  <a:cubicBezTo>
                    <a:pt x="78" y="140"/>
                    <a:pt x="79" y="141"/>
                    <a:pt x="81" y="141"/>
                  </a:cubicBezTo>
                  <a:cubicBezTo>
                    <a:pt x="82" y="141"/>
                    <a:pt x="84" y="140"/>
                    <a:pt x="85" y="141"/>
                  </a:cubicBezTo>
                  <a:cubicBezTo>
                    <a:pt x="86" y="142"/>
                    <a:pt x="88" y="144"/>
                    <a:pt x="89" y="145"/>
                  </a:cubicBezTo>
                  <a:cubicBezTo>
                    <a:pt x="91" y="146"/>
                    <a:pt x="92" y="145"/>
                    <a:pt x="93" y="143"/>
                  </a:cubicBezTo>
                  <a:cubicBezTo>
                    <a:pt x="95" y="140"/>
                    <a:pt x="97" y="134"/>
                    <a:pt x="101" y="138"/>
                  </a:cubicBezTo>
                  <a:cubicBezTo>
                    <a:pt x="101" y="139"/>
                    <a:pt x="103" y="137"/>
                    <a:pt x="103" y="137"/>
                  </a:cubicBezTo>
                  <a:cubicBezTo>
                    <a:pt x="106" y="139"/>
                    <a:pt x="106" y="143"/>
                    <a:pt x="108" y="145"/>
                  </a:cubicBezTo>
                  <a:cubicBezTo>
                    <a:pt x="108" y="146"/>
                    <a:pt x="106" y="147"/>
                    <a:pt x="106" y="147"/>
                  </a:cubicBezTo>
                  <a:cubicBezTo>
                    <a:pt x="106" y="152"/>
                    <a:pt x="110" y="153"/>
                    <a:pt x="108" y="157"/>
                  </a:cubicBezTo>
                  <a:cubicBezTo>
                    <a:pt x="106" y="160"/>
                    <a:pt x="104" y="165"/>
                    <a:pt x="104" y="168"/>
                  </a:cubicBezTo>
                  <a:cubicBezTo>
                    <a:pt x="105" y="171"/>
                    <a:pt x="107" y="173"/>
                    <a:pt x="113" y="174"/>
                  </a:cubicBezTo>
                  <a:cubicBezTo>
                    <a:pt x="114" y="174"/>
                    <a:pt x="116" y="174"/>
                    <a:pt x="117" y="174"/>
                  </a:cubicBezTo>
                  <a:cubicBezTo>
                    <a:pt x="118" y="174"/>
                    <a:pt x="118" y="177"/>
                    <a:pt x="120" y="177"/>
                  </a:cubicBezTo>
                  <a:cubicBezTo>
                    <a:pt x="121" y="177"/>
                    <a:pt x="122" y="175"/>
                    <a:pt x="123" y="175"/>
                  </a:cubicBezTo>
                  <a:cubicBezTo>
                    <a:pt x="125" y="175"/>
                    <a:pt x="125" y="177"/>
                    <a:pt x="126" y="177"/>
                  </a:cubicBezTo>
                  <a:cubicBezTo>
                    <a:pt x="129" y="177"/>
                    <a:pt x="133" y="176"/>
                    <a:pt x="136" y="175"/>
                  </a:cubicBezTo>
                  <a:cubicBezTo>
                    <a:pt x="137" y="178"/>
                    <a:pt x="138" y="180"/>
                    <a:pt x="140" y="181"/>
                  </a:cubicBezTo>
                  <a:cubicBezTo>
                    <a:pt x="143" y="184"/>
                    <a:pt x="144" y="184"/>
                    <a:pt x="142" y="186"/>
                  </a:cubicBezTo>
                  <a:cubicBezTo>
                    <a:pt x="140" y="187"/>
                    <a:pt x="140" y="189"/>
                    <a:pt x="143" y="188"/>
                  </a:cubicBezTo>
                  <a:cubicBezTo>
                    <a:pt x="143" y="188"/>
                    <a:pt x="144" y="188"/>
                    <a:pt x="144" y="188"/>
                  </a:cubicBezTo>
                  <a:cubicBezTo>
                    <a:pt x="144" y="189"/>
                    <a:pt x="143" y="190"/>
                    <a:pt x="142" y="190"/>
                  </a:cubicBezTo>
                  <a:cubicBezTo>
                    <a:pt x="141" y="191"/>
                    <a:pt x="139" y="192"/>
                    <a:pt x="138" y="194"/>
                  </a:cubicBezTo>
                  <a:cubicBezTo>
                    <a:pt x="137" y="195"/>
                    <a:pt x="138" y="197"/>
                    <a:pt x="137" y="198"/>
                  </a:cubicBezTo>
                  <a:cubicBezTo>
                    <a:pt x="135" y="202"/>
                    <a:pt x="135" y="205"/>
                    <a:pt x="128" y="205"/>
                  </a:cubicBezTo>
                  <a:cubicBezTo>
                    <a:pt x="124" y="205"/>
                    <a:pt x="117" y="204"/>
                    <a:pt x="113" y="206"/>
                  </a:cubicBezTo>
                  <a:cubicBezTo>
                    <a:pt x="112" y="207"/>
                    <a:pt x="113" y="210"/>
                    <a:pt x="111" y="211"/>
                  </a:cubicBezTo>
                  <a:cubicBezTo>
                    <a:pt x="107" y="215"/>
                    <a:pt x="106" y="221"/>
                    <a:pt x="104" y="222"/>
                  </a:cubicBezTo>
                  <a:cubicBezTo>
                    <a:pt x="103" y="222"/>
                    <a:pt x="102" y="220"/>
                    <a:pt x="100" y="220"/>
                  </a:cubicBezTo>
                  <a:cubicBezTo>
                    <a:pt x="99" y="220"/>
                    <a:pt x="97" y="222"/>
                    <a:pt x="96" y="223"/>
                  </a:cubicBezTo>
                  <a:cubicBezTo>
                    <a:pt x="96" y="224"/>
                    <a:pt x="99" y="228"/>
                    <a:pt x="98" y="229"/>
                  </a:cubicBezTo>
                  <a:cubicBezTo>
                    <a:pt x="97" y="229"/>
                    <a:pt x="95" y="228"/>
                    <a:pt x="94" y="229"/>
                  </a:cubicBezTo>
                  <a:cubicBezTo>
                    <a:pt x="93" y="232"/>
                    <a:pt x="88" y="232"/>
                    <a:pt x="88" y="234"/>
                  </a:cubicBezTo>
                  <a:cubicBezTo>
                    <a:pt x="88" y="235"/>
                    <a:pt x="85" y="243"/>
                    <a:pt x="84" y="246"/>
                  </a:cubicBezTo>
                  <a:cubicBezTo>
                    <a:pt x="83" y="248"/>
                    <a:pt x="84" y="252"/>
                    <a:pt x="82" y="253"/>
                  </a:cubicBezTo>
                  <a:cubicBezTo>
                    <a:pt x="79" y="253"/>
                    <a:pt x="72" y="258"/>
                    <a:pt x="71" y="263"/>
                  </a:cubicBezTo>
                  <a:cubicBezTo>
                    <a:pt x="70" y="267"/>
                    <a:pt x="69" y="270"/>
                    <a:pt x="71" y="273"/>
                  </a:cubicBezTo>
                  <a:cubicBezTo>
                    <a:pt x="72" y="275"/>
                    <a:pt x="79" y="280"/>
                    <a:pt x="77" y="281"/>
                  </a:cubicBezTo>
                  <a:cubicBezTo>
                    <a:pt x="76" y="281"/>
                    <a:pt x="74" y="285"/>
                    <a:pt x="72" y="285"/>
                  </a:cubicBezTo>
                  <a:cubicBezTo>
                    <a:pt x="71" y="285"/>
                    <a:pt x="69" y="282"/>
                    <a:pt x="68" y="281"/>
                  </a:cubicBezTo>
                  <a:cubicBezTo>
                    <a:pt x="66" y="280"/>
                    <a:pt x="63" y="285"/>
                    <a:pt x="61" y="286"/>
                  </a:cubicBezTo>
                  <a:cubicBezTo>
                    <a:pt x="58" y="287"/>
                    <a:pt x="54" y="286"/>
                    <a:pt x="51" y="286"/>
                  </a:cubicBezTo>
                  <a:cubicBezTo>
                    <a:pt x="51" y="286"/>
                    <a:pt x="48" y="287"/>
                    <a:pt x="47" y="287"/>
                  </a:cubicBezTo>
                  <a:cubicBezTo>
                    <a:pt x="46" y="287"/>
                    <a:pt x="43" y="284"/>
                    <a:pt x="42" y="284"/>
                  </a:cubicBezTo>
                  <a:cubicBezTo>
                    <a:pt x="36" y="283"/>
                    <a:pt x="30" y="283"/>
                    <a:pt x="27" y="281"/>
                  </a:cubicBezTo>
                  <a:cubicBezTo>
                    <a:pt x="27" y="281"/>
                    <a:pt x="26" y="281"/>
                    <a:pt x="25" y="280"/>
                  </a:cubicBezTo>
                  <a:cubicBezTo>
                    <a:pt x="23" y="280"/>
                    <a:pt x="19" y="281"/>
                    <a:pt x="17" y="280"/>
                  </a:cubicBezTo>
                  <a:cubicBezTo>
                    <a:pt x="16" y="279"/>
                    <a:pt x="17" y="279"/>
                    <a:pt x="16" y="278"/>
                  </a:cubicBezTo>
                  <a:cubicBezTo>
                    <a:pt x="15" y="277"/>
                    <a:pt x="12" y="276"/>
                    <a:pt x="12" y="274"/>
                  </a:cubicBezTo>
                  <a:cubicBezTo>
                    <a:pt x="11" y="273"/>
                    <a:pt x="12" y="272"/>
                    <a:pt x="12" y="270"/>
                  </a:cubicBezTo>
                  <a:cubicBezTo>
                    <a:pt x="11" y="270"/>
                    <a:pt x="9" y="270"/>
                    <a:pt x="9" y="269"/>
                  </a:cubicBezTo>
                  <a:cubicBezTo>
                    <a:pt x="6" y="261"/>
                    <a:pt x="8" y="265"/>
                    <a:pt x="11" y="263"/>
                  </a:cubicBezTo>
                  <a:cubicBezTo>
                    <a:pt x="13" y="262"/>
                    <a:pt x="13" y="261"/>
                    <a:pt x="15" y="260"/>
                  </a:cubicBezTo>
                  <a:cubicBezTo>
                    <a:pt x="16" y="258"/>
                    <a:pt x="17" y="257"/>
                    <a:pt x="17" y="254"/>
                  </a:cubicBezTo>
                  <a:cubicBezTo>
                    <a:pt x="17" y="250"/>
                    <a:pt x="19" y="241"/>
                    <a:pt x="22" y="237"/>
                  </a:cubicBezTo>
                  <a:cubicBezTo>
                    <a:pt x="24" y="236"/>
                    <a:pt x="25" y="233"/>
                    <a:pt x="25" y="230"/>
                  </a:cubicBezTo>
                  <a:cubicBezTo>
                    <a:pt x="25" y="227"/>
                    <a:pt x="23" y="224"/>
                    <a:pt x="22" y="222"/>
                  </a:cubicBezTo>
                  <a:cubicBezTo>
                    <a:pt x="21" y="220"/>
                    <a:pt x="18" y="217"/>
                    <a:pt x="16" y="214"/>
                  </a:cubicBezTo>
                  <a:cubicBezTo>
                    <a:pt x="14" y="209"/>
                    <a:pt x="15" y="208"/>
                    <a:pt x="13" y="208"/>
                  </a:cubicBezTo>
                  <a:cubicBezTo>
                    <a:pt x="12" y="208"/>
                    <a:pt x="10" y="207"/>
                    <a:pt x="8" y="205"/>
                  </a:cubicBezTo>
                  <a:cubicBezTo>
                    <a:pt x="6" y="203"/>
                    <a:pt x="3" y="198"/>
                    <a:pt x="4" y="196"/>
                  </a:cubicBezTo>
                  <a:cubicBezTo>
                    <a:pt x="5" y="195"/>
                    <a:pt x="5" y="191"/>
                    <a:pt x="6" y="190"/>
                  </a:cubicBezTo>
                  <a:cubicBezTo>
                    <a:pt x="8" y="186"/>
                    <a:pt x="13" y="184"/>
                    <a:pt x="13" y="182"/>
                  </a:cubicBezTo>
                  <a:cubicBezTo>
                    <a:pt x="12" y="180"/>
                    <a:pt x="10" y="177"/>
                    <a:pt x="10" y="174"/>
                  </a:cubicBezTo>
                  <a:cubicBezTo>
                    <a:pt x="10" y="172"/>
                    <a:pt x="12" y="169"/>
                    <a:pt x="14" y="169"/>
                  </a:cubicBezTo>
                  <a:cubicBezTo>
                    <a:pt x="16" y="169"/>
                    <a:pt x="16" y="167"/>
                    <a:pt x="18" y="167"/>
                  </a:cubicBezTo>
                  <a:cubicBezTo>
                    <a:pt x="18" y="167"/>
                    <a:pt x="20" y="168"/>
                    <a:pt x="20" y="168"/>
                  </a:cubicBezTo>
                  <a:cubicBezTo>
                    <a:pt x="21" y="168"/>
                    <a:pt x="22" y="170"/>
                    <a:pt x="23" y="169"/>
                  </a:cubicBezTo>
                  <a:cubicBezTo>
                    <a:pt x="25" y="168"/>
                    <a:pt x="30" y="164"/>
                    <a:pt x="31" y="162"/>
                  </a:cubicBezTo>
                  <a:cubicBezTo>
                    <a:pt x="32" y="158"/>
                    <a:pt x="33" y="148"/>
                    <a:pt x="32" y="145"/>
                  </a:cubicBezTo>
                  <a:cubicBezTo>
                    <a:pt x="32" y="144"/>
                    <a:pt x="28" y="143"/>
                    <a:pt x="27" y="142"/>
                  </a:cubicBezTo>
                  <a:cubicBezTo>
                    <a:pt x="27" y="141"/>
                    <a:pt x="28" y="138"/>
                    <a:pt x="27" y="136"/>
                  </a:cubicBezTo>
                  <a:cubicBezTo>
                    <a:pt x="25" y="133"/>
                    <a:pt x="23" y="134"/>
                    <a:pt x="22" y="134"/>
                  </a:cubicBezTo>
                  <a:cubicBezTo>
                    <a:pt x="20" y="134"/>
                    <a:pt x="12" y="131"/>
                    <a:pt x="12" y="128"/>
                  </a:cubicBezTo>
                  <a:cubicBezTo>
                    <a:pt x="12" y="126"/>
                    <a:pt x="14" y="125"/>
                    <a:pt x="15" y="123"/>
                  </a:cubicBezTo>
                  <a:cubicBezTo>
                    <a:pt x="16" y="122"/>
                    <a:pt x="18" y="120"/>
                    <a:pt x="20" y="120"/>
                  </a:cubicBezTo>
                  <a:cubicBezTo>
                    <a:pt x="25" y="119"/>
                    <a:pt x="32" y="116"/>
                    <a:pt x="29" y="114"/>
                  </a:cubicBezTo>
                  <a:cubicBezTo>
                    <a:pt x="28" y="113"/>
                    <a:pt x="22" y="114"/>
                    <a:pt x="21" y="112"/>
                  </a:cubicBezTo>
                  <a:cubicBezTo>
                    <a:pt x="20" y="110"/>
                    <a:pt x="20" y="106"/>
                    <a:pt x="19" y="104"/>
                  </a:cubicBezTo>
                  <a:cubicBezTo>
                    <a:pt x="19" y="103"/>
                    <a:pt x="17" y="101"/>
                    <a:pt x="16" y="100"/>
                  </a:cubicBezTo>
                  <a:cubicBezTo>
                    <a:pt x="11" y="96"/>
                    <a:pt x="4" y="95"/>
                    <a:pt x="4" y="9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52" y="10"/>
                    <a:pt x="152" y="10"/>
                    <a:pt x="152" y="10"/>
                  </a:cubicBezTo>
                  <a:cubicBezTo>
                    <a:pt x="215" y="83"/>
                    <a:pt x="215" y="83"/>
                    <a:pt x="215" y="83"/>
                  </a:cubicBezTo>
                  <a:cubicBezTo>
                    <a:pt x="201" y="108"/>
                    <a:pt x="201" y="108"/>
                    <a:pt x="201" y="108"/>
                  </a:cubicBezTo>
                  <a:cubicBezTo>
                    <a:pt x="198" y="110"/>
                    <a:pt x="196" y="112"/>
                    <a:pt x="195" y="112"/>
                  </a:cubicBezTo>
                  <a:cubicBezTo>
                    <a:pt x="193" y="113"/>
                    <a:pt x="191" y="113"/>
                    <a:pt x="191" y="115"/>
                  </a:cubicBezTo>
                  <a:cubicBezTo>
                    <a:pt x="191" y="117"/>
                    <a:pt x="192" y="117"/>
                    <a:pt x="189" y="118"/>
                  </a:cubicBezTo>
                  <a:cubicBezTo>
                    <a:pt x="187" y="118"/>
                    <a:pt x="186" y="119"/>
                    <a:pt x="186" y="121"/>
                  </a:cubicBezTo>
                  <a:cubicBezTo>
                    <a:pt x="185" y="124"/>
                    <a:pt x="181" y="127"/>
                    <a:pt x="184" y="129"/>
                  </a:cubicBezTo>
                  <a:cubicBezTo>
                    <a:pt x="186" y="131"/>
                    <a:pt x="186" y="132"/>
                    <a:pt x="185" y="134"/>
                  </a:cubicBezTo>
                  <a:cubicBezTo>
                    <a:pt x="184" y="136"/>
                    <a:pt x="179" y="143"/>
                    <a:pt x="174" y="144"/>
                  </a:cubicBezTo>
                  <a:cubicBezTo>
                    <a:pt x="170" y="145"/>
                    <a:pt x="169" y="147"/>
                    <a:pt x="166" y="147"/>
                  </a:cubicBezTo>
                  <a:cubicBezTo>
                    <a:pt x="163" y="146"/>
                    <a:pt x="163" y="145"/>
                    <a:pt x="161" y="147"/>
                  </a:cubicBezTo>
                  <a:cubicBezTo>
                    <a:pt x="160" y="150"/>
                    <a:pt x="155" y="154"/>
                    <a:pt x="151" y="151"/>
                  </a:cubicBezTo>
                  <a:cubicBezTo>
                    <a:pt x="149" y="149"/>
                    <a:pt x="146" y="146"/>
                    <a:pt x="144" y="146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27"/>
            <p:cNvSpPr/>
            <p:nvPr/>
          </p:nvSpPr>
          <p:spPr bwMode="auto">
            <a:xfrm>
              <a:off x="4991114" y="1824044"/>
              <a:ext cx="585789" cy="595315"/>
            </a:xfrm>
            <a:custGeom>
              <a:avLst/>
              <a:gdLst>
                <a:gd name="T0" fmla="*/ 37 w 215"/>
                <a:gd name="T1" fmla="*/ 174 h 220"/>
                <a:gd name="T2" fmla="*/ 29 w 215"/>
                <a:gd name="T3" fmla="*/ 165 h 220"/>
                <a:gd name="T4" fmla="*/ 28 w 215"/>
                <a:gd name="T5" fmla="*/ 162 h 220"/>
                <a:gd name="T6" fmla="*/ 19 w 215"/>
                <a:gd name="T7" fmla="*/ 155 h 220"/>
                <a:gd name="T8" fmla="*/ 9 w 215"/>
                <a:gd name="T9" fmla="*/ 151 h 220"/>
                <a:gd name="T10" fmla="*/ 3 w 215"/>
                <a:gd name="T11" fmla="*/ 142 h 220"/>
                <a:gd name="T12" fmla="*/ 11 w 215"/>
                <a:gd name="T13" fmla="*/ 127 h 220"/>
                <a:gd name="T14" fmla="*/ 0 w 215"/>
                <a:gd name="T15" fmla="*/ 65 h 220"/>
                <a:gd name="T16" fmla="*/ 164 w 215"/>
                <a:gd name="T17" fmla="*/ 0 h 220"/>
                <a:gd name="T18" fmla="*/ 214 w 215"/>
                <a:gd name="T19" fmla="*/ 97 h 220"/>
                <a:gd name="T20" fmla="*/ 212 w 215"/>
                <a:gd name="T21" fmla="*/ 109 h 220"/>
                <a:gd name="T22" fmla="*/ 207 w 215"/>
                <a:gd name="T23" fmla="*/ 115 h 220"/>
                <a:gd name="T24" fmla="*/ 197 w 215"/>
                <a:gd name="T25" fmla="*/ 124 h 220"/>
                <a:gd name="T26" fmla="*/ 185 w 215"/>
                <a:gd name="T27" fmla="*/ 139 h 220"/>
                <a:gd name="T28" fmla="*/ 179 w 215"/>
                <a:gd name="T29" fmla="*/ 151 h 220"/>
                <a:gd name="T30" fmla="*/ 176 w 215"/>
                <a:gd name="T31" fmla="*/ 156 h 220"/>
                <a:gd name="T32" fmla="*/ 167 w 215"/>
                <a:gd name="T33" fmla="*/ 158 h 220"/>
                <a:gd name="T34" fmla="*/ 155 w 215"/>
                <a:gd name="T35" fmla="*/ 166 h 220"/>
                <a:gd name="T36" fmla="*/ 148 w 215"/>
                <a:gd name="T37" fmla="*/ 167 h 220"/>
                <a:gd name="T38" fmla="*/ 136 w 215"/>
                <a:gd name="T39" fmla="*/ 175 h 220"/>
                <a:gd name="T40" fmla="*/ 122 w 215"/>
                <a:gd name="T41" fmla="*/ 186 h 220"/>
                <a:gd name="T42" fmla="*/ 119 w 215"/>
                <a:gd name="T43" fmla="*/ 192 h 220"/>
                <a:gd name="T44" fmla="*/ 110 w 215"/>
                <a:gd name="T45" fmla="*/ 206 h 220"/>
                <a:gd name="T46" fmla="*/ 104 w 215"/>
                <a:gd name="T47" fmla="*/ 207 h 220"/>
                <a:gd name="T48" fmla="*/ 93 w 215"/>
                <a:gd name="T49" fmla="*/ 216 h 220"/>
                <a:gd name="T50" fmla="*/ 87 w 215"/>
                <a:gd name="T51" fmla="*/ 211 h 220"/>
                <a:gd name="T52" fmla="*/ 95 w 215"/>
                <a:gd name="T53" fmla="*/ 205 h 220"/>
                <a:gd name="T54" fmla="*/ 102 w 215"/>
                <a:gd name="T55" fmla="*/ 200 h 220"/>
                <a:gd name="T56" fmla="*/ 107 w 215"/>
                <a:gd name="T57" fmla="*/ 190 h 220"/>
                <a:gd name="T58" fmla="*/ 99 w 215"/>
                <a:gd name="T59" fmla="*/ 190 h 220"/>
                <a:gd name="T60" fmla="*/ 94 w 215"/>
                <a:gd name="T61" fmla="*/ 191 h 220"/>
                <a:gd name="T62" fmla="*/ 90 w 215"/>
                <a:gd name="T63" fmla="*/ 191 h 220"/>
                <a:gd name="T64" fmla="*/ 94 w 215"/>
                <a:gd name="T65" fmla="*/ 186 h 220"/>
                <a:gd name="T66" fmla="*/ 87 w 215"/>
                <a:gd name="T67" fmla="*/ 184 h 220"/>
                <a:gd name="T68" fmla="*/ 93 w 215"/>
                <a:gd name="T69" fmla="*/ 178 h 220"/>
                <a:gd name="T70" fmla="*/ 98 w 215"/>
                <a:gd name="T71" fmla="*/ 168 h 220"/>
                <a:gd name="T72" fmla="*/ 106 w 215"/>
                <a:gd name="T73" fmla="*/ 159 h 220"/>
                <a:gd name="T74" fmla="*/ 109 w 215"/>
                <a:gd name="T75" fmla="*/ 152 h 220"/>
                <a:gd name="T76" fmla="*/ 113 w 215"/>
                <a:gd name="T77" fmla="*/ 143 h 220"/>
                <a:gd name="T78" fmla="*/ 99 w 215"/>
                <a:gd name="T79" fmla="*/ 129 h 220"/>
                <a:gd name="T80" fmla="*/ 92 w 215"/>
                <a:gd name="T81" fmla="*/ 123 h 220"/>
                <a:gd name="T82" fmla="*/ 78 w 215"/>
                <a:gd name="T83" fmla="*/ 129 h 220"/>
                <a:gd name="T84" fmla="*/ 69 w 215"/>
                <a:gd name="T85" fmla="*/ 135 h 220"/>
                <a:gd name="T86" fmla="*/ 70 w 215"/>
                <a:gd name="T87" fmla="*/ 141 h 220"/>
                <a:gd name="T88" fmla="*/ 59 w 215"/>
                <a:gd name="T89" fmla="*/ 159 h 220"/>
                <a:gd name="T90" fmla="*/ 39 w 215"/>
                <a:gd name="T91" fmla="*/ 175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5" h="220">
                  <a:moveTo>
                    <a:pt x="39" y="175"/>
                  </a:moveTo>
                  <a:cubicBezTo>
                    <a:pt x="38" y="175"/>
                    <a:pt x="38" y="174"/>
                    <a:pt x="37" y="174"/>
                  </a:cubicBezTo>
                  <a:cubicBezTo>
                    <a:pt x="35" y="173"/>
                    <a:pt x="34" y="171"/>
                    <a:pt x="33" y="170"/>
                  </a:cubicBezTo>
                  <a:cubicBezTo>
                    <a:pt x="31" y="168"/>
                    <a:pt x="30" y="166"/>
                    <a:pt x="29" y="165"/>
                  </a:cubicBezTo>
                  <a:cubicBezTo>
                    <a:pt x="28" y="164"/>
                    <a:pt x="27" y="164"/>
                    <a:pt x="27" y="163"/>
                  </a:cubicBezTo>
                  <a:cubicBezTo>
                    <a:pt x="26" y="163"/>
                    <a:pt x="28" y="162"/>
                    <a:pt x="28" y="162"/>
                  </a:cubicBezTo>
                  <a:cubicBezTo>
                    <a:pt x="27" y="160"/>
                    <a:pt x="27" y="158"/>
                    <a:pt x="27" y="157"/>
                  </a:cubicBezTo>
                  <a:cubicBezTo>
                    <a:pt x="24" y="154"/>
                    <a:pt x="23" y="155"/>
                    <a:pt x="19" y="155"/>
                  </a:cubicBezTo>
                  <a:cubicBezTo>
                    <a:pt x="15" y="155"/>
                    <a:pt x="15" y="156"/>
                    <a:pt x="13" y="153"/>
                  </a:cubicBezTo>
                  <a:cubicBezTo>
                    <a:pt x="12" y="150"/>
                    <a:pt x="10" y="151"/>
                    <a:pt x="9" y="151"/>
                  </a:cubicBezTo>
                  <a:cubicBezTo>
                    <a:pt x="8" y="151"/>
                    <a:pt x="7" y="150"/>
                    <a:pt x="6" y="149"/>
                  </a:cubicBezTo>
                  <a:cubicBezTo>
                    <a:pt x="0" y="145"/>
                    <a:pt x="2" y="143"/>
                    <a:pt x="3" y="142"/>
                  </a:cubicBezTo>
                  <a:cubicBezTo>
                    <a:pt x="5" y="140"/>
                    <a:pt x="6" y="138"/>
                    <a:pt x="6" y="136"/>
                  </a:cubicBezTo>
                  <a:cubicBezTo>
                    <a:pt x="7" y="134"/>
                    <a:pt x="10" y="129"/>
                    <a:pt x="11" y="127"/>
                  </a:cubicBezTo>
                  <a:cubicBezTo>
                    <a:pt x="11" y="124"/>
                    <a:pt x="5" y="112"/>
                    <a:pt x="5" y="112"/>
                  </a:cubicBezTo>
                  <a:cubicBezTo>
                    <a:pt x="4" y="112"/>
                    <a:pt x="0" y="65"/>
                    <a:pt x="0" y="65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206" y="63"/>
                    <a:pt x="206" y="63"/>
                    <a:pt x="206" y="63"/>
                  </a:cubicBezTo>
                  <a:cubicBezTo>
                    <a:pt x="214" y="97"/>
                    <a:pt x="214" y="97"/>
                    <a:pt x="214" y="97"/>
                  </a:cubicBezTo>
                  <a:cubicBezTo>
                    <a:pt x="214" y="97"/>
                    <a:pt x="215" y="104"/>
                    <a:pt x="215" y="106"/>
                  </a:cubicBezTo>
                  <a:cubicBezTo>
                    <a:pt x="215" y="108"/>
                    <a:pt x="214" y="109"/>
                    <a:pt x="212" y="109"/>
                  </a:cubicBezTo>
                  <a:cubicBezTo>
                    <a:pt x="210" y="110"/>
                    <a:pt x="209" y="112"/>
                    <a:pt x="208" y="114"/>
                  </a:cubicBezTo>
                  <a:cubicBezTo>
                    <a:pt x="208" y="116"/>
                    <a:pt x="208" y="116"/>
                    <a:pt x="207" y="115"/>
                  </a:cubicBezTo>
                  <a:cubicBezTo>
                    <a:pt x="205" y="115"/>
                    <a:pt x="206" y="116"/>
                    <a:pt x="201" y="119"/>
                  </a:cubicBezTo>
                  <a:cubicBezTo>
                    <a:pt x="197" y="121"/>
                    <a:pt x="196" y="122"/>
                    <a:pt x="197" y="124"/>
                  </a:cubicBezTo>
                  <a:cubicBezTo>
                    <a:pt x="198" y="126"/>
                    <a:pt x="194" y="126"/>
                    <a:pt x="192" y="127"/>
                  </a:cubicBezTo>
                  <a:cubicBezTo>
                    <a:pt x="190" y="128"/>
                    <a:pt x="187" y="137"/>
                    <a:pt x="185" y="139"/>
                  </a:cubicBezTo>
                  <a:cubicBezTo>
                    <a:pt x="183" y="141"/>
                    <a:pt x="183" y="143"/>
                    <a:pt x="183" y="145"/>
                  </a:cubicBezTo>
                  <a:cubicBezTo>
                    <a:pt x="182" y="146"/>
                    <a:pt x="179" y="148"/>
                    <a:pt x="179" y="151"/>
                  </a:cubicBezTo>
                  <a:cubicBezTo>
                    <a:pt x="178" y="150"/>
                    <a:pt x="179" y="152"/>
                    <a:pt x="178" y="152"/>
                  </a:cubicBezTo>
                  <a:cubicBezTo>
                    <a:pt x="176" y="153"/>
                    <a:pt x="178" y="155"/>
                    <a:pt x="176" y="156"/>
                  </a:cubicBezTo>
                  <a:cubicBezTo>
                    <a:pt x="174" y="157"/>
                    <a:pt x="171" y="160"/>
                    <a:pt x="170" y="158"/>
                  </a:cubicBezTo>
                  <a:cubicBezTo>
                    <a:pt x="169" y="157"/>
                    <a:pt x="168" y="156"/>
                    <a:pt x="167" y="158"/>
                  </a:cubicBezTo>
                  <a:cubicBezTo>
                    <a:pt x="166" y="159"/>
                    <a:pt x="166" y="161"/>
                    <a:pt x="164" y="160"/>
                  </a:cubicBezTo>
                  <a:cubicBezTo>
                    <a:pt x="163" y="160"/>
                    <a:pt x="157" y="166"/>
                    <a:pt x="155" y="166"/>
                  </a:cubicBezTo>
                  <a:cubicBezTo>
                    <a:pt x="153" y="165"/>
                    <a:pt x="153" y="164"/>
                    <a:pt x="150" y="164"/>
                  </a:cubicBezTo>
                  <a:cubicBezTo>
                    <a:pt x="148" y="164"/>
                    <a:pt x="147" y="165"/>
                    <a:pt x="148" y="167"/>
                  </a:cubicBezTo>
                  <a:cubicBezTo>
                    <a:pt x="149" y="168"/>
                    <a:pt x="150" y="169"/>
                    <a:pt x="148" y="170"/>
                  </a:cubicBezTo>
                  <a:cubicBezTo>
                    <a:pt x="146" y="171"/>
                    <a:pt x="138" y="173"/>
                    <a:pt x="136" y="175"/>
                  </a:cubicBezTo>
                  <a:cubicBezTo>
                    <a:pt x="134" y="176"/>
                    <a:pt x="129" y="183"/>
                    <a:pt x="126" y="184"/>
                  </a:cubicBezTo>
                  <a:cubicBezTo>
                    <a:pt x="123" y="185"/>
                    <a:pt x="123" y="184"/>
                    <a:pt x="122" y="186"/>
                  </a:cubicBezTo>
                  <a:cubicBezTo>
                    <a:pt x="121" y="187"/>
                    <a:pt x="118" y="189"/>
                    <a:pt x="120" y="191"/>
                  </a:cubicBezTo>
                  <a:cubicBezTo>
                    <a:pt x="121" y="192"/>
                    <a:pt x="120" y="191"/>
                    <a:pt x="119" y="192"/>
                  </a:cubicBezTo>
                  <a:cubicBezTo>
                    <a:pt x="118" y="194"/>
                    <a:pt x="118" y="197"/>
                    <a:pt x="116" y="200"/>
                  </a:cubicBezTo>
                  <a:cubicBezTo>
                    <a:pt x="114" y="203"/>
                    <a:pt x="112" y="208"/>
                    <a:pt x="110" y="206"/>
                  </a:cubicBezTo>
                  <a:cubicBezTo>
                    <a:pt x="107" y="205"/>
                    <a:pt x="108" y="204"/>
                    <a:pt x="106" y="205"/>
                  </a:cubicBezTo>
                  <a:cubicBezTo>
                    <a:pt x="104" y="206"/>
                    <a:pt x="102" y="207"/>
                    <a:pt x="104" y="207"/>
                  </a:cubicBezTo>
                  <a:cubicBezTo>
                    <a:pt x="107" y="208"/>
                    <a:pt x="109" y="210"/>
                    <a:pt x="106" y="211"/>
                  </a:cubicBezTo>
                  <a:cubicBezTo>
                    <a:pt x="104" y="212"/>
                    <a:pt x="94" y="215"/>
                    <a:pt x="93" y="216"/>
                  </a:cubicBezTo>
                  <a:cubicBezTo>
                    <a:pt x="92" y="218"/>
                    <a:pt x="89" y="220"/>
                    <a:pt x="88" y="218"/>
                  </a:cubicBezTo>
                  <a:cubicBezTo>
                    <a:pt x="87" y="216"/>
                    <a:pt x="84" y="212"/>
                    <a:pt x="87" y="211"/>
                  </a:cubicBezTo>
                  <a:cubicBezTo>
                    <a:pt x="90" y="209"/>
                    <a:pt x="93" y="208"/>
                    <a:pt x="93" y="207"/>
                  </a:cubicBezTo>
                  <a:cubicBezTo>
                    <a:pt x="93" y="205"/>
                    <a:pt x="93" y="204"/>
                    <a:pt x="95" y="205"/>
                  </a:cubicBezTo>
                  <a:cubicBezTo>
                    <a:pt x="97" y="205"/>
                    <a:pt x="97" y="206"/>
                    <a:pt x="100" y="204"/>
                  </a:cubicBezTo>
                  <a:cubicBezTo>
                    <a:pt x="103" y="202"/>
                    <a:pt x="104" y="201"/>
                    <a:pt x="102" y="200"/>
                  </a:cubicBezTo>
                  <a:cubicBezTo>
                    <a:pt x="100" y="199"/>
                    <a:pt x="99" y="197"/>
                    <a:pt x="101" y="195"/>
                  </a:cubicBezTo>
                  <a:cubicBezTo>
                    <a:pt x="104" y="193"/>
                    <a:pt x="105" y="191"/>
                    <a:pt x="107" y="190"/>
                  </a:cubicBezTo>
                  <a:cubicBezTo>
                    <a:pt x="109" y="189"/>
                    <a:pt x="110" y="187"/>
                    <a:pt x="104" y="189"/>
                  </a:cubicBezTo>
                  <a:cubicBezTo>
                    <a:pt x="102" y="189"/>
                    <a:pt x="100" y="190"/>
                    <a:pt x="99" y="190"/>
                  </a:cubicBezTo>
                  <a:cubicBezTo>
                    <a:pt x="100" y="190"/>
                    <a:pt x="99" y="191"/>
                    <a:pt x="97" y="191"/>
                  </a:cubicBezTo>
                  <a:cubicBezTo>
                    <a:pt x="96" y="191"/>
                    <a:pt x="96" y="191"/>
                    <a:pt x="94" y="191"/>
                  </a:cubicBezTo>
                  <a:cubicBezTo>
                    <a:pt x="93" y="192"/>
                    <a:pt x="93" y="192"/>
                    <a:pt x="92" y="190"/>
                  </a:cubicBezTo>
                  <a:cubicBezTo>
                    <a:pt x="92" y="188"/>
                    <a:pt x="91" y="190"/>
                    <a:pt x="90" y="191"/>
                  </a:cubicBezTo>
                  <a:cubicBezTo>
                    <a:pt x="89" y="193"/>
                    <a:pt x="89" y="191"/>
                    <a:pt x="89" y="189"/>
                  </a:cubicBezTo>
                  <a:cubicBezTo>
                    <a:pt x="89" y="187"/>
                    <a:pt x="92" y="187"/>
                    <a:pt x="94" y="186"/>
                  </a:cubicBezTo>
                  <a:cubicBezTo>
                    <a:pt x="96" y="185"/>
                    <a:pt x="91" y="186"/>
                    <a:pt x="89" y="186"/>
                  </a:cubicBezTo>
                  <a:cubicBezTo>
                    <a:pt x="87" y="186"/>
                    <a:pt x="87" y="185"/>
                    <a:pt x="87" y="184"/>
                  </a:cubicBezTo>
                  <a:cubicBezTo>
                    <a:pt x="88" y="183"/>
                    <a:pt x="89" y="182"/>
                    <a:pt x="91" y="181"/>
                  </a:cubicBezTo>
                  <a:cubicBezTo>
                    <a:pt x="94" y="179"/>
                    <a:pt x="95" y="179"/>
                    <a:pt x="93" y="178"/>
                  </a:cubicBezTo>
                  <a:cubicBezTo>
                    <a:pt x="92" y="177"/>
                    <a:pt x="90" y="176"/>
                    <a:pt x="92" y="173"/>
                  </a:cubicBezTo>
                  <a:cubicBezTo>
                    <a:pt x="95" y="170"/>
                    <a:pt x="97" y="168"/>
                    <a:pt x="98" y="168"/>
                  </a:cubicBezTo>
                  <a:cubicBezTo>
                    <a:pt x="99" y="168"/>
                    <a:pt x="102" y="162"/>
                    <a:pt x="104" y="161"/>
                  </a:cubicBezTo>
                  <a:cubicBezTo>
                    <a:pt x="107" y="160"/>
                    <a:pt x="106" y="160"/>
                    <a:pt x="106" y="159"/>
                  </a:cubicBezTo>
                  <a:cubicBezTo>
                    <a:pt x="107" y="157"/>
                    <a:pt x="107" y="157"/>
                    <a:pt x="108" y="157"/>
                  </a:cubicBezTo>
                  <a:cubicBezTo>
                    <a:pt x="109" y="156"/>
                    <a:pt x="108" y="155"/>
                    <a:pt x="109" y="152"/>
                  </a:cubicBezTo>
                  <a:cubicBezTo>
                    <a:pt x="109" y="150"/>
                    <a:pt x="109" y="147"/>
                    <a:pt x="112" y="146"/>
                  </a:cubicBezTo>
                  <a:cubicBezTo>
                    <a:pt x="114" y="146"/>
                    <a:pt x="115" y="145"/>
                    <a:pt x="113" y="143"/>
                  </a:cubicBezTo>
                  <a:cubicBezTo>
                    <a:pt x="112" y="142"/>
                    <a:pt x="108" y="139"/>
                    <a:pt x="107" y="137"/>
                  </a:cubicBezTo>
                  <a:cubicBezTo>
                    <a:pt x="105" y="134"/>
                    <a:pt x="98" y="132"/>
                    <a:pt x="99" y="129"/>
                  </a:cubicBezTo>
                  <a:cubicBezTo>
                    <a:pt x="99" y="127"/>
                    <a:pt x="99" y="124"/>
                    <a:pt x="97" y="123"/>
                  </a:cubicBezTo>
                  <a:cubicBezTo>
                    <a:pt x="95" y="121"/>
                    <a:pt x="92" y="121"/>
                    <a:pt x="92" y="123"/>
                  </a:cubicBezTo>
                  <a:cubicBezTo>
                    <a:pt x="92" y="125"/>
                    <a:pt x="93" y="127"/>
                    <a:pt x="90" y="128"/>
                  </a:cubicBezTo>
                  <a:cubicBezTo>
                    <a:pt x="86" y="130"/>
                    <a:pt x="82" y="128"/>
                    <a:pt x="78" y="129"/>
                  </a:cubicBezTo>
                  <a:cubicBezTo>
                    <a:pt x="73" y="131"/>
                    <a:pt x="73" y="131"/>
                    <a:pt x="72" y="132"/>
                  </a:cubicBezTo>
                  <a:cubicBezTo>
                    <a:pt x="71" y="134"/>
                    <a:pt x="69" y="133"/>
                    <a:pt x="69" y="135"/>
                  </a:cubicBezTo>
                  <a:cubicBezTo>
                    <a:pt x="70" y="138"/>
                    <a:pt x="69" y="137"/>
                    <a:pt x="70" y="138"/>
                  </a:cubicBezTo>
                  <a:cubicBezTo>
                    <a:pt x="71" y="139"/>
                    <a:pt x="72" y="139"/>
                    <a:pt x="70" y="141"/>
                  </a:cubicBezTo>
                  <a:cubicBezTo>
                    <a:pt x="67" y="142"/>
                    <a:pt x="66" y="142"/>
                    <a:pt x="64" y="147"/>
                  </a:cubicBezTo>
                  <a:cubicBezTo>
                    <a:pt x="62" y="152"/>
                    <a:pt x="60" y="152"/>
                    <a:pt x="59" y="159"/>
                  </a:cubicBezTo>
                  <a:cubicBezTo>
                    <a:pt x="57" y="166"/>
                    <a:pt x="55" y="164"/>
                    <a:pt x="54" y="165"/>
                  </a:cubicBezTo>
                  <a:cubicBezTo>
                    <a:pt x="54" y="165"/>
                    <a:pt x="45" y="171"/>
                    <a:pt x="39" y="175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28"/>
            <p:cNvSpPr/>
            <p:nvPr/>
          </p:nvSpPr>
          <p:spPr bwMode="auto">
            <a:xfrm>
              <a:off x="5089539" y="1520830"/>
              <a:ext cx="869953" cy="593727"/>
            </a:xfrm>
            <a:custGeom>
              <a:avLst/>
              <a:gdLst>
                <a:gd name="T0" fmla="*/ 317 w 320"/>
                <a:gd name="T1" fmla="*/ 93 h 219"/>
                <a:gd name="T2" fmla="*/ 308 w 320"/>
                <a:gd name="T3" fmla="*/ 112 h 219"/>
                <a:gd name="T4" fmla="*/ 298 w 320"/>
                <a:gd name="T5" fmla="*/ 106 h 219"/>
                <a:gd name="T6" fmla="*/ 289 w 320"/>
                <a:gd name="T7" fmla="*/ 97 h 219"/>
                <a:gd name="T8" fmla="*/ 282 w 320"/>
                <a:gd name="T9" fmla="*/ 98 h 219"/>
                <a:gd name="T10" fmla="*/ 282 w 320"/>
                <a:gd name="T11" fmla="*/ 112 h 219"/>
                <a:gd name="T12" fmla="*/ 270 w 320"/>
                <a:gd name="T13" fmla="*/ 126 h 219"/>
                <a:gd name="T14" fmla="*/ 248 w 320"/>
                <a:gd name="T15" fmla="*/ 148 h 219"/>
                <a:gd name="T16" fmla="*/ 247 w 320"/>
                <a:gd name="T17" fmla="*/ 162 h 219"/>
                <a:gd name="T18" fmla="*/ 247 w 320"/>
                <a:gd name="T19" fmla="*/ 176 h 219"/>
                <a:gd name="T20" fmla="*/ 232 w 320"/>
                <a:gd name="T21" fmla="*/ 178 h 219"/>
                <a:gd name="T22" fmla="*/ 216 w 320"/>
                <a:gd name="T23" fmla="*/ 177 h 219"/>
                <a:gd name="T24" fmla="*/ 206 w 320"/>
                <a:gd name="T25" fmla="*/ 170 h 219"/>
                <a:gd name="T26" fmla="*/ 196 w 320"/>
                <a:gd name="T27" fmla="*/ 191 h 219"/>
                <a:gd name="T28" fmla="*/ 184 w 320"/>
                <a:gd name="T29" fmla="*/ 213 h 219"/>
                <a:gd name="T30" fmla="*/ 177 w 320"/>
                <a:gd name="T31" fmla="*/ 207 h 219"/>
                <a:gd name="T32" fmla="*/ 170 w 320"/>
                <a:gd name="T33" fmla="*/ 199 h 219"/>
                <a:gd name="T34" fmla="*/ 165 w 320"/>
                <a:gd name="T35" fmla="*/ 190 h 219"/>
                <a:gd name="T36" fmla="*/ 160 w 320"/>
                <a:gd name="T37" fmla="*/ 185 h 219"/>
                <a:gd name="T38" fmla="*/ 160 w 320"/>
                <a:gd name="T39" fmla="*/ 167 h 219"/>
                <a:gd name="T40" fmla="*/ 151 w 320"/>
                <a:gd name="T41" fmla="*/ 160 h 219"/>
                <a:gd name="T42" fmla="*/ 144 w 320"/>
                <a:gd name="T43" fmla="*/ 149 h 219"/>
                <a:gd name="T44" fmla="*/ 139 w 320"/>
                <a:gd name="T45" fmla="*/ 142 h 219"/>
                <a:gd name="T46" fmla="*/ 135 w 320"/>
                <a:gd name="T47" fmla="*/ 138 h 219"/>
                <a:gd name="T48" fmla="*/ 131 w 320"/>
                <a:gd name="T49" fmla="*/ 130 h 219"/>
                <a:gd name="T50" fmla="*/ 120 w 320"/>
                <a:gd name="T51" fmla="*/ 133 h 219"/>
                <a:gd name="T52" fmla="*/ 105 w 320"/>
                <a:gd name="T53" fmla="*/ 126 h 219"/>
                <a:gd name="T54" fmla="*/ 96 w 320"/>
                <a:gd name="T55" fmla="*/ 125 h 219"/>
                <a:gd name="T56" fmla="*/ 61 w 320"/>
                <a:gd name="T57" fmla="*/ 116 h 219"/>
                <a:gd name="T58" fmla="*/ 27 w 320"/>
                <a:gd name="T59" fmla="*/ 0 h 219"/>
                <a:gd name="T60" fmla="*/ 238 w 320"/>
                <a:gd name="T61" fmla="*/ 39 h 219"/>
                <a:gd name="T62" fmla="*/ 317 w 320"/>
                <a:gd name="T63" fmla="*/ 6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0" h="219">
                  <a:moveTo>
                    <a:pt x="317" y="69"/>
                  </a:moveTo>
                  <a:cubicBezTo>
                    <a:pt x="317" y="69"/>
                    <a:pt x="320" y="89"/>
                    <a:pt x="317" y="93"/>
                  </a:cubicBezTo>
                  <a:cubicBezTo>
                    <a:pt x="314" y="96"/>
                    <a:pt x="299" y="101"/>
                    <a:pt x="304" y="104"/>
                  </a:cubicBezTo>
                  <a:cubicBezTo>
                    <a:pt x="308" y="107"/>
                    <a:pt x="310" y="112"/>
                    <a:pt x="308" y="112"/>
                  </a:cubicBezTo>
                  <a:cubicBezTo>
                    <a:pt x="306" y="111"/>
                    <a:pt x="304" y="111"/>
                    <a:pt x="304" y="111"/>
                  </a:cubicBezTo>
                  <a:cubicBezTo>
                    <a:pt x="304" y="111"/>
                    <a:pt x="298" y="108"/>
                    <a:pt x="298" y="106"/>
                  </a:cubicBezTo>
                  <a:cubicBezTo>
                    <a:pt x="297" y="104"/>
                    <a:pt x="294" y="100"/>
                    <a:pt x="292" y="100"/>
                  </a:cubicBezTo>
                  <a:cubicBezTo>
                    <a:pt x="290" y="99"/>
                    <a:pt x="291" y="95"/>
                    <a:pt x="289" y="97"/>
                  </a:cubicBezTo>
                  <a:cubicBezTo>
                    <a:pt x="287" y="98"/>
                    <a:pt x="287" y="99"/>
                    <a:pt x="284" y="97"/>
                  </a:cubicBezTo>
                  <a:cubicBezTo>
                    <a:pt x="281" y="95"/>
                    <a:pt x="281" y="96"/>
                    <a:pt x="282" y="98"/>
                  </a:cubicBezTo>
                  <a:cubicBezTo>
                    <a:pt x="282" y="99"/>
                    <a:pt x="283" y="101"/>
                    <a:pt x="282" y="103"/>
                  </a:cubicBezTo>
                  <a:cubicBezTo>
                    <a:pt x="281" y="105"/>
                    <a:pt x="282" y="109"/>
                    <a:pt x="282" y="112"/>
                  </a:cubicBezTo>
                  <a:cubicBezTo>
                    <a:pt x="282" y="115"/>
                    <a:pt x="282" y="123"/>
                    <a:pt x="279" y="123"/>
                  </a:cubicBezTo>
                  <a:cubicBezTo>
                    <a:pt x="276" y="123"/>
                    <a:pt x="270" y="121"/>
                    <a:pt x="270" y="126"/>
                  </a:cubicBezTo>
                  <a:cubicBezTo>
                    <a:pt x="270" y="130"/>
                    <a:pt x="268" y="141"/>
                    <a:pt x="263" y="143"/>
                  </a:cubicBezTo>
                  <a:cubicBezTo>
                    <a:pt x="259" y="145"/>
                    <a:pt x="252" y="147"/>
                    <a:pt x="248" y="148"/>
                  </a:cubicBezTo>
                  <a:cubicBezTo>
                    <a:pt x="244" y="149"/>
                    <a:pt x="243" y="150"/>
                    <a:pt x="243" y="154"/>
                  </a:cubicBezTo>
                  <a:cubicBezTo>
                    <a:pt x="243" y="157"/>
                    <a:pt x="243" y="159"/>
                    <a:pt x="247" y="162"/>
                  </a:cubicBezTo>
                  <a:cubicBezTo>
                    <a:pt x="250" y="165"/>
                    <a:pt x="251" y="168"/>
                    <a:pt x="250" y="169"/>
                  </a:cubicBezTo>
                  <a:cubicBezTo>
                    <a:pt x="249" y="171"/>
                    <a:pt x="249" y="176"/>
                    <a:pt x="247" y="176"/>
                  </a:cubicBezTo>
                  <a:cubicBezTo>
                    <a:pt x="244" y="175"/>
                    <a:pt x="242" y="173"/>
                    <a:pt x="239" y="176"/>
                  </a:cubicBezTo>
                  <a:cubicBezTo>
                    <a:pt x="235" y="179"/>
                    <a:pt x="234" y="179"/>
                    <a:pt x="232" y="178"/>
                  </a:cubicBezTo>
                  <a:cubicBezTo>
                    <a:pt x="229" y="177"/>
                    <a:pt x="228" y="176"/>
                    <a:pt x="226" y="177"/>
                  </a:cubicBezTo>
                  <a:cubicBezTo>
                    <a:pt x="223" y="178"/>
                    <a:pt x="216" y="177"/>
                    <a:pt x="216" y="177"/>
                  </a:cubicBezTo>
                  <a:cubicBezTo>
                    <a:pt x="211" y="170"/>
                    <a:pt x="211" y="170"/>
                    <a:pt x="211" y="170"/>
                  </a:cubicBezTo>
                  <a:cubicBezTo>
                    <a:pt x="211" y="170"/>
                    <a:pt x="210" y="168"/>
                    <a:pt x="206" y="170"/>
                  </a:cubicBezTo>
                  <a:cubicBezTo>
                    <a:pt x="203" y="171"/>
                    <a:pt x="202" y="172"/>
                    <a:pt x="200" y="175"/>
                  </a:cubicBezTo>
                  <a:cubicBezTo>
                    <a:pt x="199" y="177"/>
                    <a:pt x="199" y="189"/>
                    <a:pt x="196" y="191"/>
                  </a:cubicBezTo>
                  <a:cubicBezTo>
                    <a:pt x="194" y="194"/>
                    <a:pt x="190" y="204"/>
                    <a:pt x="189" y="206"/>
                  </a:cubicBezTo>
                  <a:cubicBezTo>
                    <a:pt x="188" y="208"/>
                    <a:pt x="187" y="212"/>
                    <a:pt x="184" y="213"/>
                  </a:cubicBezTo>
                  <a:cubicBezTo>
                    <a:pt x="181" y="215"/>
                    <a:pt x="176" y="219"/>
                    <a:pt x="175" y="217"/>
                  </a:cubicBezTo>
                  <a:cubicBezTo>
                    <a:pt x="175" y="216"/>
                    <a:pt x="177" y="211"/>
                    <a:pt x="177" y="207"/>
                  </a:cubicBezTo>
                  <a:cubicBezTo>
                    <a:pt x="177" y="205"/>
                    <a:pt x="176" y="204"/>
                    <a:pt x="176" y="203"/>
                  </a:cubicBezTo>
                  <a:cubicBezTo>
                    <a:pt x="176" y="202"/>
                    <a:pt x="172" y="202"/>
                    <a:pt x="170" y="199"/>
                  </a:cubicBezTo>
                  <a:cubicBezTo>
                    <a:pt x="169" y="197"/>
                    <a:pt x="170" y="195"/>
                    <a:pt x="168" y="194"/>
                  </a:cubicBezTo>
                  <a:cubicBezTo>
                    <a:pt x="167" y="192"/>
                    <a:pt x="166" y="191"/>
                    <a:pt x="165" y="190"/>
                  </a:cubicBezTo>
                  <a:cubicBezTo>
                    <a:pt x="164" y="189"/>
                    <a:pt x="163" y="187"/>
                    <a:pt x="162" y="186"/>
                  </a:cubicBezTo>
                  <a:cubicBezTo>
                    <a:pt x="161" y="186"/>
                    <a:pt x="161" y="186"/>
                    <a:pt x="160" y="185"/>
                  </a:cubicBezTo>
                  <a:cubicBezTo>
                    <a:pt x="158" y="183"/>
                    <a:pt x="157" y="180"/>
                    <a:pt x="157" y="178"/>
                  </a:cubicBezTo>
                  <a:cubicBezTo>
                    <a:pt x="157" y="175"/>
                    <a:pt x="159" y="168"/>
                    <a:pt x="160" y="167"/>
                  </a:cubicBezTo>
                  <a:cubicBezTo>
                    <a:pt x="160" y="166"/>
                    <a:pt x="156" y="165"/>
                    <a:pt x="154" y="164"/>
                  </a:cubicBezTo>
                  <a:cubicBezTo>
                    <a:pt x="154" y="163"/>
                    <a:pt x="152" y="162"/>
                    <a:pt x="151" y="160"/>
                  </a:cubicBezTo>
                  <a:cubicBezTo>
                    <a:pt x="150" y="158"/>
                    <a:pt x="148" y="156"/>
                    <a:pt x="146" y="154"/>
                  </a:cubicBezTo>
                  <a:cubicBezTo>
                    <a:pt x="145" y="152"/>
                    <a:pt x="145" y="150"/>
                    <a:pt x="144" y="149"/>
                  </a:cubicBezTo>
                  <a:cubicBezTo>
                    <a:pt x="143" y="148"/>
                    <a:pt x="142" y="148"/>
                    <a:pt x="141" y="147"/>
                  </a:cubicBezTo>
                  <a:cubicBezTo>
                    <a:pt x="140" y="146"/>
                    <a:pt x="140" y="144"/>
                    <a:pt x="139" y="142"/>
                  </a:cubicBezTo>
                  <a:cubicBezTo>
                    <a:pt x="138" y="142"/>
                    <a:pt x="136" y="143"/>
                    <a:pt x="136" y="142"/>
                  </a:cubicBezTo>
                  <a:cubicBezTo>
                    <a:pt x="135" y="141"/>
                    <a:pt x="136" y="138"/>
                    <a:pt x="135" y="138"/>
                  </a:cubicBezTo>
                  <a:cubicBezTo>
                    <a:pt x="134" y="136"/>
                    <a:pt x="134" y="135"/>
                    <a:pt x="134" y="135"/>
                  </a:cubicBezTo>
                  <a:cubicBezTo>
                    <a:pt x="134" y="135"/>
                    <a:pt x="133" y="128"/>
                    <a:pt x="131" y="130"/>
                  </a:cubicBezTo>
                  <a:cubicBezTo>
                    <a:pt x="129" y="132"/>
                    <a:pt x="125" y="145"/>
                    <a:pt x="121" y="142"/>
                  </a:cubicBezTo>
                  <a:cubicBezTo>
                    <a:pt x="119" y="141"/>
                    <a:pt x="121" y="136"/>
                    <a:pt x="120" y="133"/>
                  </a:cubicBezTo>
                  <a:cubicBezTo>
                    <a:pt x="118" y="130"/>
                    <a:pt x="112" y="128"/>
                    <a:pt x="111" y="127"/>
                  </a:cubicBezTo>
                  <a:cubicBezTo>
                    <a:pt x="111" y="126"/>
                    <a:pt x="107" y="128"/>
                    <a:pt x="105" y="126"/>
                  </a:cubicBezTo>
                  <a:cubicBezTo>
                    <a:pt x="103" y="123"/>
                    <a:pt x="100" y="120"/>
                    <a:pt x="98" y="120"/>
                  </a:cubicBezTo>
                  <a:cubicBezTo>
                    <a:pt x="97" y="119"/>
                    <a:pt x="97" y="125"/>
                    <a:pt x="96" y="125"/>
                  </a:cubicBezTo>
                  <a:cubicBezTo>
                    <a:pt x="90" y="126"/>
                    <a:pt x="88" y="134"/>
                    <a:pt x="88" y="134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99" y="6"/>
                    <a:pt x="99" y="6"/>
                    <a:pt x="99" y="6"/>
                  </a:cubicBezTo>
                  <a:cubicBezTo>
                    <a:pt x="238" y="39"/>
                    <a:pt x="238" y="39"/>
                    <a:pt x="238" y="39"/>
                  </a:cubicBezTo>
                  <a:cubicBezTo>
                    <a:pt x="285" y="49"/>
                    <a:pt x="285" y="49"/>
                    <a:pt x="285" y="49"/>
                  </a:cubicBezTo>
                  <a:cubicBezTo>
                    <a:pt x="317" y="69"/>
                    <a:pt x="317" y="69"/>
                    <a:pt x="317" y="69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29"/>
            <p:cNvSpPr/>
            <p:nvPr/>
          </p:nvSpPr>
          <p:spPr bwMode="auto">
            <a:xfrm>
              <a:off x="4932376" y="744540"/>
              <a:ext cx="1133479" cy="1006479"/>
            </a:xfrm>
            <a:custGeom>
              <a:avLst/>
              <a:gdLst>
                <a:gd name="T0" fmla="*/ 41 w 417"/>
                <a:gd name="T1" fmla="*/ 5 h 372"/>
                <a:gd name="T2" fmla="*/ 76 w 417"/>
                <a:gd name="T3" fmla="*/ 6 h 372"/>
                <a:gd name="T4" fmla="*/ 105 w 417"/>
                <a:gd name="T5" fmla="*/ 7 h 372"/>
                <a:gd name="T6" fmla="*/ 123 w 417"/>
                <a:gd name="T7" fmla="*/ 17 h 372"/>
                <a:gd name="T8" fmla="*/ 140 w 417"/>
                <a:gd name="T9" fmla="*/ 36 h 372"/>
                <a:gd name="T10" fmla="*/ 148 w 417"/>
                <a:gd name="T11" fmla="*/ 51 h 372"/>
                <a:gd name="T12" fmla="*/ 162 w 417"/>
                <a:gd name="T13" fmla="*/ 69 h 372"/>
                <a:gd name="T14" fmla="*/ 182 w 417"/>
                <a:gd name="T15" fmla="*/ 94 h 372"/>
                <a:gd name="T16" fmla="*/ 198 w 417"/>
                <a:gd name="T17" fmla="*/ 126 h 372"/>
                <a:gd name="T18" fmla="*/ 233 w 417"/>
                <a:gd name="T19" fmla="*/ 129 h 372"/>
                <a:gd name="T20" fmla="*/ 248 w 417"/>
                <a:gd name="T21" fmla="*/ 132 h 372"/>
                <a:gd name="T22" fmla="*/ 266 w 417"/>
                <a:gd name="T23" fmla="*/ 137 h 372"/>
                <a:gd name="T24" fmla="*/ 288 w 417"/>
                <a:gd name="T25" fmla="*/ 147 h 372"/>
                <a:gd name="T26" fmla="*/ 305 w 417"/>
                <a:gd name="T27" fmla="*/ 180 h 372"/>
                <a:gd name="T28" fmla="*/ 336 w 417"/>
                <a:gd name="T29" fmla="*/ 183 h 372"/>
                <a:gd name="T30" fmla="*/ 356 w 417"/>
                <a:gd name="T31" fmla="*/ 172 h 372"/>
                <a:gd name="T32" fmla="*/ 377 w 417"/>
                <a:gd name="T33" fmla="*/ 149 h 372"/>
                <a:gd name="T34" fmla="*/ 406 w 417"/>
                <a:gd name="T35" fmla="*/ 129 h 372"/>
                <a:gd name="T36" fmla="*/ 407 w 417"/>
                <a:gd name="T37" fmla="*/ 135 h 372"/>
                <a:gd name="T38" fmla="*/ 416 w 417"/>
                <a:gd name="T39" fmla="*/ 159 h 372"/>
                <a:gd name="T40" fmla="*/ 409 w 417"/>
                <a:gd name="T41" fmla="*/ 186 h 372"/>
                <a:gd name="T42" fmla="*/ 409 w 417"/>
                <a:gd name="T43" fmla="*/ 213 h 372"/>
                <a:gd name="T44" fmla="*/ 412 w 417"/>
                <a:gd name="T45" fmla="*/ 223 h 372"/>
                <a:gd name="T46" fmla="*/ 408 w 417"/>
                <a:gd name="T47" fmla="*/ 246 h 372"/>
                <a:gd name="T48" fmla="*/ 403 w 417"/>
                <a:gd name="T49" fmla="*/ 280 h 372"/>
                <a:gd name="T50" fmla="*/ 355 w 417"/>
                <a:gd name="T51" fmla="*/ 297 h 372"/>
                <a:gd name="T52" fmla="*/ 371 w 417"/>
                <a:gd name="T53" fmla="*/ 349 h 372"/>
                <a:gd name="T54" fmla="*/ 359 w 417"/>
                <a:gd name="T55" fmla="*/ 357 h 372"/>
                <a:gd name="T56" fmla="*/ 346 w 417"/>
                <a:gd name="T57" fmla="*/ 348 h 372"/>
                <a:gd name="T58" fmla="*/ 335 w 417"/>
                <a:gd name="T59" fmla="*/ 347 h 372"/>
                <a:gd name="T60" fmla="*/ 316 w 417"/>
                <a:gd name="T61" fmla="*/ 360 h 372"/>
                <a:gd name="T62" fmla="*/ 312 w 417"/>
                <a:gd name="T63" fmla="*/ 369 h 372"/>
                <a:gd name="T64" fmla="*/ 287 w 417"/>
                <a:gd name="T65" fmla="*/ 347 h 372"/>
                <a:gd name="T66" fmla="*/ 278 w 417"/>
                <a:gd name="T67" fmla="*/ 337 h 372"/>
                <a:gd name="T68" fmla="*/ 273 w 417"/>
                <a:gd name="T69" fmla="*/ 348 h 372"/>
                <a:gd name="T70" fmla="*/ 266 w 417"/>
                <a:gd name="T71" fmla="*/ 353 h 372"/>
                <a:gd name="T72" fmla="*/ 256 w 417"/>
                <a:gd name="T73" fmla="*/ 348 h 372"/>
                <a:gd name="T74" fmla="*/ 255 w 417"/>
                <a:gd name="T75" fmla="*/ 337 h 372"/>
                <a:gd name="T76" fmla="*/ 238 w 417"/>
                <a:gd name="T77" fmla="*/ 334 h 372"/>
                <a:gd name="T78" fmla="*/ 215 w 417"/>
                <a:gd name="T79" fmla="*/ 320 h 372"/>
                <a:gd name="T80" fmla="*/ 190 w 417"/>
                <a:gd name="T81" fmla="*/ 314 h 372"/>
                <a:gd name="T82" fmla="*/ 169 w 417"/>
                <a:gd name="T83" fmla="*/ 319 h 372"/>
                <a:gd name="T84" fmla="*/ 150 w 417"/>
                <a:gd name="T85" fmla="*/ 320 h 372"/>
                <a:gd name="T86" fmla="*/ 135 w 417"/>
                <a:gd name="T87" fmla="*/ 296 h 372"/>
                <a:gd name="T88" fmla="*/ 121 w 417"/>
                <a:gd name="T89" fmla="*/ 295 h 372"/>
                <a:gd name="T90" fmla="*/ 109 w 417"/>
                <a:gd name="T91" fmla="*/ 299 h 372"/>
                <a:gd name="T92" fmla="*/ 91 w 417"/>
                <a:gd name="T93" fmla="*/ 226 h 372"/>
                <a:gd name="T94" fmla="*/ 17 w 417"/>
                <a:gd name="T95" fmla="*/ 76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17" h="372">
                  <a:moveTo>
                    <a:pt x="0" y="25"/>
                  </a:moveTo>
                  <a:cubicBezTo>
                    <a:pt x="0" y="25"/>
                    <a:pt x="18" y="10"/>
                    <a:pt x="24" y="9"/>
                  </a:cubicBezTo>
                  <a:cubicBezTo>
                    <a:pt x="31" y="9"/>
                    <a:pt x="37" y="6"/>
                    <a:pt x="41" y="5"/>
                  </a:cubicBezTo>
                  <a:cubicBezTo>
                    <a:pt x="45" y="4"/>
                    <a:pt x="54" y="0"/>
                    <a:pt x="56" y="2"/>
                  </a:cubicBezTo>
                  <a:cubicBezTo>
                    <a:pt x="57" y="3"/>
                    <a:pt x="57" y="3"/>
                    <a:pt x="63" y="2"/>
                  </a:cubicBezTo>
                  <a:cubicBezTo>
                    <a:pt x="68" y="2"/>
                    <a:pt x="76" y="6"/>
                    <a:pt x="76" y="6"/>
                  </a:cubicBezTo>
                  <a:cubicBezTo>
                    <a:pt x="76" y="6"/>
                    <a:pt x="81" y="10"/>
                    <a:pt x="86" y="11"/>
                  </a:cubicBezTo>
                  <a:cubicBezTo>
                    <a:pt x="91" y="11"/>
                    <a:pt x="91" y="11"/>
                    <a:pt x="93" y="9"/>
                  </a:cubicBezTo>
                  <a:cubicBezTo>
                    <a:pt x="95" y="7"/>
                    <a:pt x="101" y="6"/>
                    <a:pt x="105" y="7"/>
                  </a:cubicBezTo>
                  <a:cubicBezTo>
                    <a:pt x="108" y="8"/>
                    <a:pt x="114" y="11"/>
                    <a:pt x="114" y="11"/>
                  </a:cubicBezTo>
                  <a:cubicBezTo>
                    <a:pt x="114" y="11"/>
                    <a:pt x="116" y="16"/>
                    <a:pt x="117" y="16"/>
                  </a:cubicBezTo>
                  <a:cubicBezTo>
                    <a:pt x="119" y="15"/>
                    <a:pt x="121" y="15"/>
                    <a:pt x="123" y="17"/>
                  </a:cubicBezTo>
                  <a:cubicBezTo>
                    <a:pt x="124" y="18"/>
                    <a:pt x="128" y="17"/>
                    <a:pt x="127" y="20"/>
                  </a:cubicBezTo>
                  <a:cubicBezTo>
                    <a:pt x="126" y="23"/>
                    <a:pt x="123" y="25"/>
                    <a:pt x="127" y="26"/>
                  </a:cubicBezTo>
                  <a:cubicBezTo>
                    <a:pt x="132" y="27"/>
                    <a:pt x="141" y="34"/>
                    <a:pt x="140" y="36"/>
                  </a:cubicBezTo>
                  <a:cubicBezTo>
                    <a:pt x="140" y="37"/>
                    <a:pt x="138" y="39"/>
                    <a:pt x="141" y="40"/>
                  </a:cubicBezTo>
                  <a:cubicBezTo>
                    <a:pt x="144" y="40"/>
                    <a:pt x="144" y="41"/>
                    <a:pt x="144" y="43"/>
                  </a:cubicBezTo>
                  <a:cubicBezTo>
                    <a:pt x="144" y="46"/>
                    <a:pt x="145" y="49"/>
                    <a:pt x="148" y="51"/>
                  </a:cubicBezTo>
                  <a:cubicBezTo>
                    <a:pt x="151" y="53"/>
                    <a:pt x="155" y="55"/>
                    <a:pt x="155" y="57"/>
                  </a:cubicBezTo>
                  <a:cubicBezTo>
                    <a:pt x="154" y="60"/>
                    <a:pt x="154" y="61"/>
                    <a:pt x="157" y="62"/>
                  </a:cubicBezTo>
                  <a:cubicBezTo>
                    <a:pt x="159" y="63"/>
                    <a:pt x="162" y="69"/>
                    <a:pt x="162" y="69"/>
                  </a:cubicBezTo>
                  <a:cubicBezTo>
                    <a:pt x="165" y="73"/>
                    <a:pt x="165" y="73"/>
                    <a:pt x="165" y="73"/>
                  </a:cubicBezTo>
                  <a:cubicBezTo>
                    <a:pt x="165" y="73"/>
                    <a:pt x="163" y="77"/>
                    <a:pt x="172" y="85"/>
                  </a:cubicBezTo>
                  <a:cubicBezTo>
                    <a:pt x="180" y="92"/>
                    <a:pt x="182" y="92"/>
                    <a:pt x="182" y="94"/>
                  </a:cubicBezTo>
                  <a:cubicBezTo>
                    <a:pt x="182" y="96"/>
                    <a:pt x="186" y="109"/>
                    <a:pt x="189" y="109"/>
                  </a:cubicBezTo>
                  <a:cubicBezTo>
                    <a:pt x="193" y="110"/>
                    <a:pt x="196" y="110"/>
                    <a:pt x="196" y="113"/>
                  </a:cubicBezTo>
                  <a:cubicBezTo>
                    <a:pt x="196" y="117"/>
                    <a:pt x="193" y="123"/>
                    <a:pt x="198" y="126"/>
                  </a:cubicBezTo>
                  <a:cubicBezTo>
                    <a:pt x="202" y="129"/>
                    <a:pt x="204" y="134"/>
                    <a:pt x="209" y="133"/>
                  </a:cubicBezTo>
                  <a:cubicBezTo>
                    <a:pt x="214" y="133"/>
                    <a:pt x="214" y="134"/>
                    <a:pt x="222" y="132"/>
                  </a:cubicBezTo>
                  <a:cubicBezTo>
                    <a:pt x="229" y="130"/>
                    <a:pt x="230" y="126"/>
                    <a:pt x="233" y="129"/>
                  </a:cubicBezTo>
                  <a:cubicBezTo>
                    <a:pt x="235" y="132"/>
                    <a:pt x="234" y="132"/>
                    <a:pt x="237" y="131"/>
                  </a:cubicBezTo>
                  <a:cubicBezTo>
                    <a:pt x="239" y="131"/>
                    <a:pt x="242" y="132"/>
                    <a:pt x="242" y="132"/>
                  </a:cubicBezTo>
                  <a:cubicBezTo>
                    <a:pt x="242" y="132"/>
                    <a:pt x="245" y="135"/>
                    <a:pt x="248" y="132"/>
                  </a:cubicBezTo>
                  <a:cubicBezTo>
                    <a:pt x="252" y="130"/>
                    <a:pt x="251" y="126"/>
                    <a:pt x="254" y="128"/>
                  </a:cubicBezTo>
                  <a:cubicBezTo>
                    <a:pt x="256" y="130"/>
                    <a:pt x="256" y="132"/>
                    <a:pt x="259" y="132"/>
                  </a:cubicBezTo>
                  <a:cubicBezTo>
                    <a:pt x="262" y="133"/>
                    <a:pt x="266" y="137"/>
                    <a:pt x="266" y="137"/>
                  </a:cubicBezTo>
                  <a:cubicBezTo>
                    <a:pt x="266" y="137"/>
                    <a:pt x="269" y="138"/>
                    <a:pt x="270" y="139"/>
                  </a:cubicBezTo>
                  <a:cubicBezTo>
                    <a:pt x="271" y="141"/>
                    <a:pt x="270" y="147"/>
                    <a:pt x="276" y="147"/>
                  </a:cubicBezTo>
                  <a:cubicBezTo>
                    <a:pt x="282" y="146"/>
                    <a:pt x="287" y="143"/>
                    <a:pt x="288" y="147"/>
                  </a:cubicBezTo>
                  <a:cubicBezTo>
                    <a:pt x="289" y="151"/>
                    <a:pt x="288" y="155"/>
                    <a:pt x="292" y="156"/>
                  </a:cubicBezTo>
                  <a:cubicBezTo>
                    <a:pt x="295" y="157"/>
                    <a:pt x="300" y="164"/>
                    <a:pt x="300" y="167"/>
                  </a:cubicBezTo>
                  <a:cubicBezTo>
                    <a:pt x="301" y="171"/>
                    <a:pt x="300" y="174"/>
                    <a:pt x="305" y="180"/>
                  </a:cubicBezTo>
                  <a:cubicBezTo>
                    <a:pt x="309" y="187"/>
                    <a:pt x="315" y="191"/>
                    <a:pt x="318" y="188"/>
                  </a:cubicBezTo>
                  <a:cubicBezTo>
                    <a:pt x="321" y="186"/>
                    <a:pt x="324" y="182"/>
                    <a:pt x="329" y="183"/>
                  </a:cubicBezTo>
                  <a:cubicBezTo>
                    <a:pt x="334" y="185"/>
                    <a:pt x="332" y="183"/>
                    <a:pt x="336" y="183"/>
                  </a:cubicBezTo>
                  <a:cubicBezTo>
                    <a:pt x="340" y="183"/>
                    <a:pt x="344" y="182"/>
                    <a:pt x="344" y="180"/>
                  </a:cubicBezTo>
                  <a:cubicBezTo>
                    <a:pt x="345" y="178"/>
                    <a:pt x="349" y="175"/>
                    <a:pt x="351" y="175"/>
                  </a:cubicBezTo>
                  <a:cubicBezTo>
                    <a:pt x="353" y="176"/>
                    <a:pt x="356" y="175"/>
                    <a:pt x="356" y="172"/>
                  </a:cubicBezTo>
                  <a:cubicBezTo>
                    <a:pt x="357" y="169"/>
                    <a:pt x="359" y="163"/>
                    <a:pt x="360" y="162"/>
                  </a:cubicBezTo>
                  <a:cubicBezTo>
                    <a:pt x="362" y="160"/>
                    <a:pt x="364" y="156"/>
                    <a:pt x="365" y="155"/>
                  </a:cubicBezTo>
                  <a:cubicBezTo>
                    <a:pt x="366" y="153"/>
                    <a:pt x="374" y="154"/>
                    <a:pt x="377" y="149"/>
                  </a:cubicBezTo>
                  <a:cubicBezTo>
                    <a:pt x="380" y="144"/>
                    <a:pt x="396" y="131"/>
                    <a:pt x="398" y="130"/>
                  </a:cubicBezTo>
                  <a:cubicBezTo>
                    <a:pt x="399" y="130"/>
                    <a:pt x="400" y="131"/>
                    <a:pt x="402" y="130"/>
                  </a:cubicBezTo>
                  <a:cubicBezTo>
                    <a:pt x="403" y="130"/>
                    <a:pt x="405" y="129"/>
                    <a:pt x="406" y="129"/>
                  </a:cubicBezTo>
                  <a:cubicBezTo>
                    <a:pt x="408" y="128"/>
                    <a:pt x="412" y="122"/>
                    <a:pt x="413" y="121"/>
                  </a:cubicBezTo>
                  <a:cubicBezTo>
                    <a:pt x="415" y="120"/>
                    <a:pt x="414" y="124"/>
                    <a:pt x="414" y="124"/>
                  </a:cubicBezTo>
                  <a:cubicBezTo>
                    <a:pt x="415" y="126"/>
                    <a:pt x="407" y="133"/>
                    <a:pt x="407" y="135"/>
                  </a:cubicBezTo>
                  <a:cubicBezTo>
                    <a:pt x="407" y="137"/>
                    <a:pt x="408" y="139"/>
                    <a:pt x="407" y="141"/>
                  </a:cubicBezTo>
                  <a:cubicBezTo>
                    <a:pt x="407" y="144"/>
                    <a:pt x="405" y="145"/>
                    <a:pt x="409" y="148"/>
                  </a:cubicBezTo>
                  <a:cubicBezTo>
                    <a:pt x="412" y="150"/>
                    <a:pt x="417" y="154"/>
                    <a:pt x="416" y="159"/>
                  </a:cubicBezTo>
                  <a:cubicBezTo>
                    <a:pt x="414" y="163"/>
                    <a:pt x="412" y="168"/>
                    <a:pt x="410" y="170"/>
                  </a:cubicBezTo>
                  <a:cubicBezTo>
                    <a:pt x="408" y="172"/>
                    <a:pt x="405" y="175"/>
                    <a:pt x="407" y="178"/>
                  </a:cubicBezTo>
                  <a:cubicBezTo>
                    <a:pt x="409" y="181"/>
                    <a:pt x="410" y="184"/>
                    <a:pt x="409" y="186"/>
                  </a:cubicBezTo>
                  <a:cubicBezTo>
                    <a:pt x="408" y="189"/>
                    <a:pt x="407" y="196"/>
                    <a:pt x="408" y="198"/>
                  </a:cubicBezTo>
                  <a:cubicBezTo>
                    <a:pt x="409" y="200"/>
                    <a:pt x="411" y="203"/>
                    <a:pt x="410" y="206"/>
                  </a:cubicBezTo>
                  <a:cubicBezTo>
                    <a:pt x="408" y="210"/>
                    <a:pt x="406" y="212"/>
                    <a:pt x="409" y="213"/>
                  </a:cubicBezTo>
                  <a:cubicBezTo>
                    <a:pt x="411" y="214"/>
                    <a:pt x="412" y="214"/>
                    <a:pt x="412" y="216"/>
                  </a:cubicBezTo>
                  <a:cubicBezTo>
                    <a:pt x="412" y="218"/>
                    <a:pt x="412" y="219"/>
                    <a:pt x="412" y="219"/>
                  </a:cubicBezTo>
                  <a:cubicBezTo>
                    <a:pt x="412" y="219"/>
                    <a:pt x="413" y="221"/>
                    <a:pt x="412" y="223"/>
                  </a:cubicBezTo>
                  <a:cubicBezTo>
                    <a:pt x="411" y="224"/>
                    <a:pt x="410" y="227"/>
                    <a:pt x="410" y="229"/>
                  </a:cubicBezTo>
                  <a:cubicBezTo>
                    <a:pt x="411" y="232"/>
                    <a:pt x="412" y="235"/>
                    <a:pt x="411" y="237"/>
                  </a:cubicBezTo>
                  <a:cubicBezTo>
                    <a:pt x="410" y="239"/>
                    <a:pt x="406" y="243"/>
                    <a:pt x="408" y="246"/>
                  </a:cubicBezTo>
                  <a:cubicBezTo>
                    <a:pt x="409" y="249"/>
                    <a:pt x="410" y="250"/>
                    <a:pt x="409" y="253"/>
                  </a:cubicBezTo>
                  <a:cubicBezTo>
                    <a:pt x="408" y="255"/>
                    <a:pt x="404" y="255"/>
                    <a:pt x="405" y="263"/>
                  </a:cubicBezTo>
                  <a:cubicBezTo>
                    <a:pt x="406" y="271"/>
                    <a:pt x="409" y="278"/>
                    <a:pt x="403" y="280"/>
                  </a:cubicBezTo>
                  <a:cubicBezTo>
                    <a:pt x="398" y="282"/>
                    <a:pt x="379" y="279"/>
                    <a:pt x="379" y="279"/>
                  </a:cubicBezTo>
                  <a:cubicBezTo>
                    <a:pt x="379" y="279"/>
                    <a:pt x="370" y="273"/>
                    <a:pt x="367" y="279"/>
                  </a:cubicBezTo>
                  <a:cubicBezTo>
                    <a:pt x="363" y="285"/>
                    <a:pt x="359" y="295"/>
                    <a:pt x="355" y="297"/>
                  </a:cubicBezTo>
                  <a:cubicBezTo>
                    <a:pt x="351" y="300"/>
                    <a:pt x="350" y="299"/>
                    <a:pt x="355" y="307"/>
                  </a:cubicBezTo>
                  <a:cubicBezTo>
                    <a:pt x="360" y="315"/>
                    <a:pt x="368" y="327"/>
                    <a:pt x="368" y="331"/>
                  </a:cubicBezTo>
                  <a:cubicBezTo>
                    <a:pt x="368" y="335"/>
                    <a:pt x="369" y="345"/>
                    <a:pt x="371" y="349"/>
                  </a:cubicBezTo>
                  <a:cubicBezTo>
                    <a:pt x="372" y="352"/>
                    <a:pt x="373" y="354"/>
                    <a:pt x="373" y="354"/>
                  </a:cubicBezTo>
                  <a:cubicBezTo>
                    <a:pt x="373" y="354"/>
                    <a:pt x="368" y="360"/>
                    <a:pt x="363" y="360"/>
                  </a:cubicBezTo>
                  <a:cubicBezTo>
                    <a:pt x="361" y="360"/>
                    <a:pt x="361" y="357"/>
                    <a:pt x="359" y="357"/>
                  </a:cubicBezTo>
                  <a:cubicBezTo>
                    <a:pt x="355" y="357"/>
                    <a:pt x="352" y="357"/>
                    <a:pt x="350" y="356"/>
                  </a:cubicBezTo>
                  <a:cubicBezTo>
                    <a:pt x="348" y="355"/>
                    <a:pt x="350" y="353"/>
                    <a:pt x="348" y="351"/>
                  </a:cubicBezTo>
                  <a:cubicBezTo>
                    <a:pt x="347" y="350"/>
                    <a:pt x="346" y="350"/>
                    <a:pt x="346" y="348"/>
                  </a:cubicBezTo>
                  <a:cubicBezTo>
                    <a:pt x="345" y="346"/>
                    <a:pt x="344" y="340"/>
                    <a:pt x="343" y="339"/>
                  </a:cubicBezTo>
                  <a:cubicBezTo>
                    <a:pt x="342" y="339"/>
                    <a:pt x="340" y="343"/>
                    <a:pt x="339" y="345"/>
                  </a:cubicBezTo>
                  <a:cubicBezTo>
                    <a:pt x="336" y="349"/>
                    <a:pt x="336" y="350"/>
                    <a:pt x="335" y="347"/>
                  </a:cubicBezTo>
                  <a:cubicBezTo>
                    <a:pt x="334" y="343"/>
                    <a:pt x="332" y="343"/>
                    <a:pt x="328" y="345"/>
                  </a:cubicBezTo>
                  <a:cubicBezTo>
                    <a:pt x="328" y="345"/>
                    <a:pt x="328" y="348"/>
                    <a:pt x="328" y="349"/>
                  </a:cubicBezTo>
                  <a:cubicBezTo>
                    <a:pt x="323" y="352"/>
                    <a:pt x="317" y="359"/>
                    <a:pt x="316" y="360"/>
                  </a:cubicBezTo>
                  <a:cubicBezTo>
                    <a:pt x="314" y="360"/>
                    <a:pt x="311" y="361"/>
                    <a:pt x="313" y="363"/>
                  </a:cubicBezTo>
                  <a:cubicBezTo>
                    <a:pt x="314" y="363"/>
                    <a:pt x="313" y="363"/>
                    <a:pt x="314" y="364"/>
                  </a:cubicBezTo>
                  <a:cubicBezTo>
                    <a:pt x="315" y="366"/>
                    <a:pt x="315" y="368"/>
                    <a:pt x="312" y="369"/>
                  </a:cubicBezTo>
                  <a:cubicBezTo>
                    <a:pt x="309" y="369"/>
                    <a:pt x="308" y="372"/>
                    <a:pt x="305" y="371"/>
                  </a:cubicBezTo>
                  <a:cubicBezTo>
                    <a:pt x="302" y="370"/>
                    <a:pt x="297" y="364"/>
                    <a:pt x="295" y="360"/>
                  </a:cubicBezTo>
                  <a:cubicBezTo>
                    <a:pt x="293" y="356"/>
                    <a:pt x="289" y="352"/>
                    <a:pt x="287" y="347"/>
                  </a:cubicBezTo>
                  <a:cubicBezTo>
                    <a:pt x="286" y="346"/>
                    <a:pt x="284" y="344"/>
                    <a:pt x="284" y="343"/>
                  </a:cubicBezTo>
                  <a:cubicBezTo>
                    <a:pt x="283" y="342"/>
                    <a:pt x="285" y="342"/>
                    <a:pt x="284" y="341"/>
                  </a:cubicBezTo>
                  <a:cubicBezTo>
                    <a:pt x="283" y="339"/>
                    <a:pt x="282" y="334"/>
                    <a:pt x="278" y="337"/>
                  </a:cubicBezTo>
                  <a:cubicBezTo>
                    <a:pt x="278" y="337"/>
                    <a:pt x="277" y="339"/>
                    <a:pt x="277" y="340"/>
                  </a:cubicBezTo>
                  <a:cubicBezTo>
                    <a:pt x="275" y="342"/>
                    <a:pt x="274" y="343"/>
                    <a:pt x="273" y="343"/>
                  </a:cubicBezTo>
                  <a:cubicBezTo>
                    <a:pt x="272" y="345"/>
                    <a:pt x="273" y="346"/>
                    <a:pt x="273" y="348"/>
                  </a:cubicBezTo>
                  <a:cubicBezTo>
                    <a:pt x="274" y="350"/>
                    <a:pt x="276" y="351"/>
                    <a:pt x="275" y="354"/>
                  </a:cubicBezTo>
                  <a:cubicBezTo>
                    <a:pt x="274" y="356"/>
                    <a:pt x="270" y="360"/>
                    <a:pt x="267" y="357"/>
                  </a:cubicBezTo>
                  <a:cubicBezTo>
                    <a:pt x="267" y="357"/>
                    <a:pt x="266" y="353"/>
                    <a:pt x="266" y="353"/>
                  </a:cubicBezTo>
                  <a:cubicBezTo>
                    <a:pt x="265" y="353"/>
                    <a:pt x="262" y="355"/>
                    <a:pt x="261" y="354"/>
                  </a:cubicBezTo>
                  <a:cubicBezTo>
                    <a:pt x="261" y="354"/>
                    <a:pt x="260" y="351"/>
                    <a:pt x="259" y="351"/>
                  </a:cubicBezTo>
                  <a:cubicBezTo>
                    <a:pt x="258" y="350"/>
                    <a:pt x="257" y="349"/>
                    <a:pt x="256" y="348"/>
                  </a:cubicBezTo>
                  <a:cubicBezTo>
                    <a:pt x="254" y="345"/>
                    <a:pt x="254" y="343"/>
                    <a:pt x="253" y="342"/>
                  </a:cubicBezTo>
                  <a:cubicBezTo>
                    <a:pt x="253" y="340"/>
                    <a:pt x="257" y="341"/>
                    <a:pt x="257" y="340"/>
                  </a:cubicBezTo>
                  <a:cubicBezTo>
                    <a:pt x="257" y="339"/>
                    <a:pt x="256" y="338"/>
                    <a:pt x="255" y="337"/>
                  </a:cubicBezTo>
                  <a:cubicBezTo>
                    <a:pt x="252" y="336"/>
                    <a:pt x="248" y="336"/>
                    <a:pt x="245" y="338"/>
                  </a:cubicBezTo>
                  <a:cubicBezTo>
                    <a:pt x="241" y="340"/>
                    <a:pt x="241" y="342"/>
                    <a:pt x="240" y="338"/>
                  </a:cubicBezTo>
                  <a:cubicBezTo>
                    <a:pt x="240" y="338"/>
                    <a:pt x="238" y="335"/>
                    <a:pt x="238" y="334"/>
                  </a:cubicBezTo>
                  <a:cubicBezTo>
                    <a:pt x="237" y="328"/>
                    <a:pt x="237" y="324"/>
                    <a:pt x="237" y="324"/>
                  </a:cubicBezTo>
                  <a:cubicBezTo>
                    <a:pt x="237" y="324"/>
                    <a:pt x="238" y="321"/>
                    <a:pt x="228" y="320"/>
                  </a:cubicBezTo>
                  <a:cubicBezTo>
                    <a:pt x="219" y="319"/>
                    <a:pt x="219" y="318"/>
                    <a:pt x="215" y="320"/>
                  </a:cubicBezTo>
                  <a:cubicBezTo>
                    <a:pt x="212" y="323"/>
                    <a:pt x="210" y="327"/>
                    <a:pt x="204" y="325"/>
                  </a:cubicBezTo>
                  <a:cubicBezTo>
                    <a:pt x="199" y="323"/>
                    <a:pt x="195" y="321"/>
                    <a:pt x="193" y="318"/>
                  </a:cubicBezTo>
                  <a:cubicBezTo>
                    <a:pt x="191" y="315"/>
                    <a:pt x="190" y="314"/>
                    <a:pt x="190" y="314"/>
                  </a:cubicBezTo>
                  <a:cubicBezTo>
                    <a:pt x="190" y="314"/>
                    <a:pt x="187" y="315"/>
                    <a:pt x="184" y="317"/>
                  </a:cubicBezTo>
                  <a:cubicBezTo>
                    <a:pt x="182" y="319"/>
                    <a:pt x="178" y="323"/>
                    <a:pt x="175" y="322"/>
                  </a:cubicBezTo>
                  <a:cubicBezTo>
                    <a:pt x="171" y="320"/>
                    <a:pt x="169" y="317"/>
                    <a:pt x="169" y="319"/>
                  </a:cubicBezTo>
                  <a:cubicBezTo>
                    <a:pt x="168" y="322"/>
                    <a:pt x="167" y="322"/>
                    <a:pt x="163" y="323"/>
                  </a:cubicBezTo>
                  <a:cubicBezTo>
                    <a:pt x="160" y="324"/>
                    <a:pt x="159" y="325"/>
                    <a:pt x="156" y="324"/>
                  </a:cubicBezTo>
                  <a:cubicBezTo>
                    <a:pt x="154" y="323"/>
                    <a:pt x="152" y="321"/>
                    <a:pt x="150" y="320"/>
                  </a:cubicBezTo>
                  <a:cubicBezTo>
                    <a:pt x="149" y="320"/>
                    <a:pt x="142" y="316"/>
                    <a:pt x="141" y="314"/>
                  </a:cubicBezTo>
                  <a:cubicBezTo>
                    <a:pt x="140" y="313"/>
                    <a:pt x="140" y="309"/>
                    <a:pt x="139" y="307"/>
                  </a:cubicBezTo>
                  <a:cubicBezTo>
                    <a:pt x="138" y="304"/>
                    <a:pt x="138" y="299"/>
                    <a:pt x="135" y="296"/>
                  </a:cubicBezTo>
                  <a:cubicBezTo>
                    <a:pt x="133" y="295"/>
                    <a:pt x="132" y="292"/>
                    <a:pt x="131" y="292"/>
                  </a:cubicBezTo>
                  <a:cubicBezTo>
                    <a:pt x="129" y="292"/>
                    <a:pt x="127" y="294"/>
                    <a:pt x="124" y="295"/>
                  </a:cubicBezTo>
                  <a:cubicBezTo>
                    <a:pt x="123" y="296"/>
                    <a:pt x="122" y="295"/>
                    <a:pt x="121" y="295"/>
                  </a:cubicBezTo>
                  <a:cubicBezTo>
                    <a:pt x="119" y="295"/>
                    <a:pt x="119" y="297"/>
                    <a:pt x="118" y="297"/>
                  </a:cubicBezTo>
                  <a:cubicBezTo>
                    <a:pt x="116" y="297"/>
                    <a:pt x="114" y="297"/>
                    <a:pt x="112" y="297"/>
                  </a:cubicBezTo>
                  <a:cubicBezTo>
                    <a:pt x="111" y="297"/>
                    <a:pt x="111" y="299"/>
                    <a:pt x="109" y="299"/>
                  </a:cubicBezTo>
                  <a:cubicBezTo>
                    <a:pt x="106" y="300"/>
                    <a:pt x="104" y="300"/>
                    <a:pt x="104" y="300"/>
                  </a:cubicBezTo>
                  <a:cubicBezTo>
                    <a:pt x="75" y="259"/>
                    <a:pt x="75" y="259"/>
                    <a:pt x="75" y="259"/>
                  </a:cubicBezTo>
                  <a:cubicBezTo>
                    <a:pt x="91" y="226"/>
                    <a:pt x="91" y="226"/>
                    <a:pt x="91" y="226"/>
                  </a:cubicBezTo>
                  <a:cubicBezTo>
                    <a:pt x="112" y="203"/>
                    <a:pt x="112" y="203"/>
                    <a:pt x="112" y="203"/>
                  </a:cubicBezTo>
                  <a:cubicBezTo>
                    <a:pt x="122" y="126"/>
                    <a:pt x="122" y="126"/>
                    <a:pt x="122" y="126"/>
                  </a:cubicBezTo>
                  <a:cubicBezTo>
                    <a:pt x="17" y="76"/>
                    <a:pt x="17" y="76"/>
                    <a:pt x="17" y="76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5"/>
                    <a:pt x="0" y="25"/>
                    <a:pt x="0" y="25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30"/>
            <p:cNvSpPr/>
            <p:nvPr/>
          </p:nvSpPr>
          <p:spPr bwMode="auto">
            <a:xfrm>
              <a:off x="3082932" y="795340"/>
              <a:ext cx="2270132" cy="1895482"/>
            </a:xfrm>
            <a:custGeom>
              <a:avLst/>
              <a:gdLst>
                <a:gd name="T0" fmla="*/ 180 w 835"/>
                <a:gd name="T1" fmla="*/ 500 h 700"/>
                <a:gd name="T2" fmla="*/ 318 w 835"/>
                <a:gd name="T3" fmla="*/ 499 h 700"/>
                <a:gd name="T4" fmla="*/ 474 w 835"/>
                <a:gd name="T5" fmla="*/ 431 h 700"/>
                <a:gd name="T6" fmla="*/ 543 w 835"/>
                <a:gd name="T7" fmla="*/ 362 h 700"/>
                <a:gd name="T8" fmla="*/ 634 w 835"/>
                <a:gd name="T9" fmla="*/ 295 h 700"/>
                <a:gd name="T10" fmla="*/ 670 w 835"/>
                <a:gd name="T11" fmla="*/ 250 h 700"/>
                <a:gd name="T12" fmla="*/ 581 w 835"/>
                <a:gd name="T13" fmla="*/ 249 h 700"/>
                <a:gd name="T14" fmla="*/ 598 w 835"/>
                <a:gd name="T15" fmla="*/ 167 h 700"/>
                <a:gd name="T16" fmla="*/ 651 w 835"/>
                <a:gd name="T17" fmla="*/ 124 h 700"/>
                <a:gd name="T18" fmla="*/ 677 w 835"/>
                <a:gd name="T19" fmla="*/ 51 h 700"/>
                <a:gd name="T20" fmla="*/ 658 w 835"/>
                <a:gd name="T21" fmla="*/ 27 h 700"/>
                <a:gd name="T22" fmla="*/ 697 w 835"/>
                <a:gd name="T23" fmla="*/ 10 h 700"/>
                <a:gd name="T24" fmla="*/ 691 w 835"/>
                <a:gd name="T25" fmla="*/ 35 h 700"/>
                <a:gd name="T26" fmla="*/ 721 w 835"/>
                <a:gd name="T27" fmla="*/ 37 h 700"/>
                <a:gd name="T28" fmla="*/ 738 w 835"/>
                <a:gd name="T29" fmla="*/ 67 h 700"/>
                <a:gd name="T30" fmla="*/ 763 w 835"/>
                <a:gd name="T31" fmla="*/ 70 h 700"/>
                <a:gd name="T32" fmla="*/ 789 w 835"/>
                <a:gd name="T33" fmla="*/ 61 h 700"/>
                <a:gd name="T34" fmla="*/ 826 w 835"/>
                <a:gd name="T35" fmla="*/ 74 h 700"/>
                <a:gd name="T36" fmla="*/ 817 w 835"/>
                <a:gd name="T37" fmla="*/ 125 h 700"/>
                <a:gd name="T38" fmla="*/ 811 w 835"/>
                <a:gd name="T39" fmla="*/ 179 h 700"/>
                <a:gd name="T40" fmla="*/ 788 w 835"/>
                <a:gd name="T41" fmla="*/ 207 h 700"/>
                <a:gd name="T42" fmla="*/ 766 w 835"/>
                <a:gd name="T43" fmla="*/ 245 h 700"/>
                <a:gd name="T44" fmla="*/ 791 w 835"/>
                <a:gd name="T45" fmla="*/ 256 h 700"/>
                <a:gd name="T46" fmla="*/ 802 w 835"/>
                <a:gd name="T47" fmla="*/ 255 h 700"/>
                <a:gd name="T48" fmla="*/ 783 w 835"/>
                <a:gd name="T49" fmla="*/ 269 h 700"/>
                <a:gd name="T50" fmla="*/ 778 w 835"/>
                <a:gd name="T51" fmla="*/ 300 h 700"/>
                <a:gd name="T52" fmla="*/ 759 w 835"/>
                <a:gd name="T53" fmla="*/ 295 h 700"/>
                <a:gd name="T54" fmla="*/ 762 w 835"/>
                <a:gd name="T55" fmla="*/ 308 h 700"/>
                <a:gd name="T56" fmla="*/ 773 w 835"/>
                <a:gd name="T57" fmla="*/ 346 h 700"/>
                <a:gd name="T58" fmla="*/ 807 w 835"/>
                <a:gd name="T59" fmla="*/ 351 h 700"/>
                <a:gd name="T60" fmla="*/ 826 w 835"/>
                <a:gd name="T61" fmla="*/ 394 h 700"/>
                <a:gd name="T62" fmla="*/ 813 w 835"/>
                <a:gd name="T63" fmla="*/ 425 h 700"/>
                <a:gd name="T64" fmla="*/ 791 w 835"/>
                <a:gd name="T65" fmla="*/ 430 h 700"/>
                <a:gd name="T66" fmla="*/ 762 w 835"/>
                <a:gd name="T67" fmla="*/ 453 h 700"/>
                <a:gd name="T68" fmla="*/ 734 w 835"/>
                <a:gd name="T69" fmla="*/ 481 h 700"/>
                <a:gd name="T70" fmla="*/ 710 w 835"/>
                <a:gd name="T71" fmla="*/ 466 h 700"/>
                <a:gd name="T72" fmla="*/ 714 w 835"/>
                <a:gd name="T73" fmla="*/ 502 h 700"/>
                <a:gd name="T74" fmla="*/ 683 w 835"/>
                <a:gd name="T75" fmla="*/ 502 h 700"/>
                <a:gd name="T76" fmla="*/ 679 w 835"/>
                <a:gd name="T77" fmla="*/ 477 h 700"/>
                <a:gd name="T78" fmla="*/ 662 w 835"/>
                <a:gd name="T79" fmla="*/ 458 h 700"/>
                <a:gd name="T80" fmla="*/ 636 w 835"/>
                <a:gd name="T81" fmla="*/ 486 h 700"/>
                <a:gd name="T82" fmla="*/ 590 w 835"/>
                <a:gd name="T83" fmla="*/ 503 h 700"/>
                <a:gd name="T84" fmla="*/ 575 w 835"/>
                <a:gd name="T85" fmla="*/ 490 h 700"/>
                <a:gd name="T86" fmla="*/ 555 w 835"/>
                <a:gd name="T87" fmla="*/ 503 h 700"/>
                <a:gd name="T88" fmla="*/ 549 w 835"/>
                <a:gd name="T89" fmla="*/ 531 h 700"/>
                <a:gd name="T90" fmla="*/ 535 w 835"/>
                <a:gd name="T91" fmla="*/ 565 h 700"/>
                <a:gd name="T92" fmla="*/ 491 w 835"/>
                <a:gd name="T93" fmla="*/ 592 h 700"/>
                <a:gd name="T94" fmla="*/ 463 w 835"/>
                <a:gd name="T95" fmla="*/ 607 h 700"/>
                <a:gd name="T96" fmla="*/ 439 w 835"/>
                <a:gd name="T97" fmla="*/ 612 h 700"/>
                <a:gd name="T98" fmla="*/ 424 w 835"/>
                <a:gd name="T99" fmla="*/ 622 h 700"/>
                <a:gd name="T100" fmla="*/ 409 w 835"/>
                <a:gd name="T101" fmla="*/ 644 h 700"/>
                <a:gd name="T102" fmla="*/ 395 w 835"/>
                <a:gd name="T103" fmla="*/ 662 h 700"/>
                <a:gd name="T104" fmla="*/ 384 w 835"/>
                <a:gd name="T105" fmla="*/ 685 h 700"/>
                <a:gd name="T106" fmla="*/ 348 w 835"/>
                <a:gd name="T107" fmla="*/ 675 h 700"/>
                <a:gd name="T108" fmla="*/ 318 w 835"/>
                <a:gd name="T109" fmla="*/ 657 h 700"/>
                <a:gd name="T110" fmla="*/ 319 w 835"/>
                <a:gd name="T111" fmla="*/ 611 h 700"/>
                <a:gd name="T112" fmla="*/ 294 w 835"/>
                <a:gd name="T113" fmla="*/ 638 h 700"/>
                <a:gd name="T114" fmla="*/ 285 w 835"/>
                <a:gd name="T115" fmla="*/ 681 h 700"/>
                <a:gd name="T116" fmla="*/ 230 w 835"/>
                <a:gd name="T117" fmla="*/ 700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35" h="700">
                  <a:moveTo>
                    <a:pt x="13" y="465"/>
                  </a:moveTo>
                  <a:cubicBezTo>
                    <a:pt x="13" y="465"/>
                    <a:pt x="51" y="470"/>
                    <a:pt x="63" y="474"/>
                  </a:cubicBezTo>
                  <a:cubicBezTo>
                    <a:pt x="75" y="478"/>
                    <a:pt x="85" y="481"/>
                    <a:pt x="99" y="478"/>
                  </a:cubicBezTo>
                  <a:cubicBezTo>
                    <a:pt x="113" y="476"/>
                    <a:pt x="122" y="473"/>
                    <a:pt x="131" y="476"/>
                  </a:cubicBezTo>
                  <a:cubicBezTo>
                    <a:pt x="139" y="480"/>
                    <a:pt x="165" y="484"/>
                    <a:pt x="169" y="491"/>
                  </a:cubicBezTo>
                  <a:cubicBezTo>
                    <a:pt x="172" y="497"/>
                    <a:pt x="173" y="500"/>
                    <a:pt x="180" y="500"/>
                  </a:cubicBezTo>
                  <a:cubicBezTo>
                    <a:pt x="187" y="500"/>
                    <a:pt x="195" y="497"/>
                    <a:pt x="200" y="503"/>
                  </a:cubicBezTo>
                  <a:cubicBezTo>
                    <a:pt x="205" y="508"/>
                    <a:pt x="218" y="516"/>
                    <a:pt x="232" y="515"/>
                  </a:cubicBezTo>
                  <a:cubicBezTo>
                    <a:pt x="246" y="514"/>
                    <a:pt x="249" y="512"/>
                    <a:pt x="249" y="516"/>
                  </a:cubicBezTo>
                  <a:cubicBezTo>
                    <a:pt x="249" y="520"/>
                    <a:pt x="251" y="522"/>
                    <a:pt x="258" y="522"/>
                  </a:cubicBezTo>
                  <a:cubicBezTo>
                    <a:pt x="264" y="523"/>
                    <a:pt x="266" y="523"/>
                    <a:pt x="271" y="519"/>
                  </a:cubicBezTo>
                  <a:cubicBezTo>
                    <a:pt x="275" y="515"/>
                    <a:pt x="313" y="503"/>
                    <a:pt x="318" y="499"/>
                  </a:cubicBezTo>
                  <a:cubicBezTo>
                    <a:pt x="324" y="495"/>
                    <a:pt x="337" y="489"/>
                    <a:pt x="347" y="490"/>
                  </a:cubicBezTo>
                  <a:cubicBezTo>
                    <a:pt x="357" y="491"/>
                    <a:pt x="397" y="490"/>
                    <a:pt x="404" y="487"/>
                  </a:cubicBezTo>
                  <a:cubicBezTo>
                    <a:pt x="411" y="484"/>
                    <a:pt x="425" y="476"/>
                    <a:pt x="425" y="476"/>
                  </a:cubicBezTo>
                  <a:cubicBezTo>
                    <a:pt x="425" y="476"/>
                    <a:pt x="439" y="468"/>
                    <a:pt x="442" y="461"/>
                  </a:cubicBezTo>
                  <a:cubicBezTo>
                    <a:pt x="445" y="454"/>
                    <a:pt x="452" y="444"/>
                    <a:pt x="459" y="442"/>
                  </a:cubicBezTo>
                  <a:cubicBezTo>
                    <a:pt x="467" y="440"/>
                    <a:pt x="471" y="438"/>
                    <a:pt x="474" y="431"/>
                  </a:cubicBezTo>
                  <a:cubicBezTo>
                    <a:pt x="478" y="424"/>
                    <a:pt x="478" y="424"/>
                    <a:pt x="470" y="417"/>
                  </a:cubicBezTo>
                  <a:cubicBezTo>
                    <a:pt x="463" y="409"/>
                    <a:pt x="458" y="403"/>
                    <a:pt x="460" y="397"/>
                  </a:cubicBezTo>
                  <a:cubicBezTo>
                    <a:pt x="463" y="391"/>
                    <a:pt x="470" y="370"/>
                    <a:pt x="477" y="373"/>
                  </a:cubicBezTo>
                  <a:cubicBezTo>
                    <a:pt x="485" y="375"/>
                    <a:pt x="489" y="377"/>
                    <a:pt x="489" y="377"/>
                  </a:cubicBezTo>
                  <a:cubicBezTo>
                    <a:pt x="489" y="377"/>
                    <a:pt x="513" y="384"/>
                    <a:pt x="520" y="381"/>
                  </a:cubicBezTo>
                  <a:cubicBezTo>
                    <a:pt x="527" y="378"/>
                    <a:pt x="537" y="374"/>
                    <a:pt x="543" y="362"/>
                  </a:cubicBezTo>
                  <a:cubicBezTo>
                    <a:pt x="550" y="351"/>
                    <a:pt x="553" y="351"/>
                    <a:pt x="557" y="351"/>
                  </a:cubicBezTo>
                  <a:cubicBezTo>
                    <a:pt x="561" y="351"/>
                    <a:pt x="572" y="354"/>
                    <a:pt x="584" y="345"/>
                  </a:cubicBezTo>
                  <a:cubicBezTo>
                    <a:pt x="596" y="336"/>
                    <a:pt x="598" y="330"/>
                    <a:pt x="597" y="327"/>
                  </a:cubicBezTo>
                  <a:cubicBezTo>
                    <a:pt x="597" y="323"/>
                    <a:pt x="605" y="305"/>
                    <a:pt x="613" y="306"/>
                  </a:cubicBezTo>
                  <a:cubicBezTo>
                    <a:pt x="621" y="306"/>
                    <a:pt x="626" y="306"/>
                    <a:pt x="625" y="302"/>
                  </a:cubicBezTo>
                  <a:cubicBezTo>
                    <a:pt x="625" y="297"/>
                    <a:pt x="629" y="295"/>
                    <a:pt x="634" y="295"/>
                  </a:cubicBezTo>
                  <a:cubicBezTo>
                    <a:pt x="639" y="296"/>
                    <a:pt x="637" y="287"/>
                    <a:pt x="657" y="286"/>
                  </a:cubicBezTo>
                  <a:cubicBezTo>
                    <a:pt x="677" y="285"/>
                    <a:pt x="663" y="282"/>
                    <a:pt x="670" y="283"/>
                  </a:cubicBezTo>
                  <a:cubicBezTo>
                    <a:pt x="677" y="285"/>
                    <a:pt x="692" y="287"/>
                    <a:pt x="693" y="279"/>
                  </a:cubicBezTo>
                  <a:cubicBezTo>
                    <a:pt x="693" y="271"/>
                    <a:pt x="688" y="259"/>
                    <a:pt x="681" y="256"/>
                  </a:cubicBezTo>
                  <a:cubicBezTo>
                    <a:pt x="680" y="255"/>
                    <a:pt x="678" y="253"/>
                    <a:pt x="677" y="252"/>
                  </a:cubicBezTo>
                  <a:cubicBezTo>
                    <a:pt x="674" y="251"/>
                    <a:pt x="672" y="251"/>
                    <a:pt x="670" y="250"/>
                  </a:cubicBezTo>
                  <a:cubicBezTo>
                    <a:pt x="668" y="250"/>
                    <a:pt x="668" y="247"/>
                    <a:pt x="666" y="246"/>
                  </a:cubicBezTo>
                  <a:cubicBezTo>
                    <a:pt x="663" y="244"/>
                    <a:pt x="659" y="242"/>
                    <a:pt x="657" y="241"/>
                  </a:cubicBezTo>
                  <a:cubicBezTo>
                    <a:pt x="654" y="237"/>
                    <a:pt x="638" y="226"/>
                    <a:pt x="632" y="234"/>
                  </a:cubicBezTo>
                  <a:cubicBezTo>
                    <a:pt x="626" y="242"/>
                    <a:pt x="622" y="253"/>
                    <a:pt x="613" y="248"/>
                  </a:cubicBezTo>
                  <a:cubicBezTo>
                    <a:pt x="604" y="243"/>
                    <a:pt x="593" y="243"/>
                    <a:pt x="586" y="246"/>
                  </a:cubicBezTo>
                  <a:cubicBezTo>
                    <a:pt x="585" y="246"/>
                    <a:pt x="582" y="248"/>
                    <a:pt x="581" y="249"/>
                  </a:cubicBezTo>
                  <a:cubicBezTo>
                    <a:pt x="577" y="251"/>
                    <a:pt x="574" y="251"/>
                    <a:pt x="570" y="248"/>
                  </a:cubicBezTo>
                  <a:cubicBezTo>
                    <a:pt x="565" y="245"/>
                    <a:pt x="561" y="236"/>
                    <a:pt x="562" y="235"/>
                  </a:cubicBezTo>
                  <a:cubicBezTo>
                    <a:pt x="564" y="234"/>
                    <a:pt x="567" y="233"/>
                    <a:pt x="568" y="231"/>
                  </a:cubicBezTo>
                  <a:cubicBezTo>
                    <a:pt x="570" y="223"/>
                    <a:pt x="574" y="201"/>
                    <a:pt x="574" y="201"/>
                  </a:cubicBezTo>
                  <a:cubicBezTo>
                    <a:pt x="587" y="163"/>
                    <a:pt x="587" y="163"/>
                    <a:pt x="587" y="163"/>
                  </a:cubicBezTo>
                  <a:cubicBezTo>
                    <a:pt x="587" y="163"/>
                    <a:pt x="590" y="166"/>
                    <a:pt x="598" y="167"/>
                  </a:cubicBezTo>
                  <a:cubicBezTo>
                    <a:pt x="606" y="167"/>
                    <a:pt x="607" y="168"/>
                    <a:pt x="610" y="169"/>
                  </a:cubicBezTo>
                  <a:cubicBezTo>
                    <a:pt x="613" y="170"/>
                    <a:pt x="619" y="173"/>
                    <a:pt x="621" y="170"/>
                  </a:cubicBezTo>
                  <a:cubicBezTo>
                    <a:pt x="624" y="167"/>
                    <a:pt x="639" y="150"/>
                    <a:pt x="644" y="149"/>
                  </a:cubicBezTo>
                  <a:cubicBezTo>
                    <a:pt x="649" y="148"/>
                    <a:pt x="655" y="144"/>
                    <a:pt x="654" y="139"/>
                  </a:cubicBezTo>
                  <a:cubicBezTo>
                    <a:pt x="654" y="134"/>
                    <a:pt x="654" y="133"/>
                    <a:pt x="652" y="132"/>
                  </a:cubicBezTo>
                  <a:cubicBezTo>
                    <a:pt x="649" y="130"/>
                    <a:pt x="650" y="127"/>
                    <a:pt x="651" y="124"/>
                  </a:cubicBezTo>
                  <a:cubicBezTo>
                    <a:pt x="653" y="121"/>
                    <a:pt x="655" y="115"/>
                    <a:pt x="654" y="113"/>
                  </a:cubicBezTo>
                  <a:cubicBezTo>
                    <a:pt x="654" y="111"/>
                    <a:pt x="655" y="107"/>
                    <a:pt x="657" y="103"/>
                  </a:cubicBezTo>
                  <a:cubicBezTo>
                    <a:pt x="659" y="99"/>
                    <a:pt x="659" y="93"/>
                    <a:pt x="658" y="91"/>
                  </a:cubicBezTo>
                  <a:cubicBezTo>
                    <a:pt x="658" y="89"/>
                    <a:pt x="660" y="80"/>
                    <a:pt x="662" y="78"/>
                  </a:cubicBezTo>
                  <a:cubicBezTo>
                    <a:pt x="664" y="75"/>
                    <a:pt x="670" y="66"/>
                    <a:pt x="670" y="66"/>
                  </a:cubicBezTo>
                  <a:cubicBezTo>
                    <a:pt x="670" y="66"/>
                    <a:pt x="679" y="55"/>
                    <a:pt x="677" y="51"/>
                  </a:cubicBezTo>
                  <a:cubicBezTo>
                    <a:pt x="676" y="46"/>
                    <a:pt x="675" y="45"/>
                    <a:pt x="673" y="44"/>
                  </a:cubicBezTo>
                  <a:cubicBezTo>
                    <a:pt x="671" y="43"/>
                    <a:pt x="669" y="43"/>
                    <a:pt x="671" y="41"/>
                  </a:cubicBezTo>
                  <a:cubicBezTo>
                    <a:pt x="674" y="38"/>
                    <a:pt x="674" y="36"/>
                    <a:pt x="671" y="35"/>
                  </a:cubicBezTo>
                  <a:cubicBezTo>
                    <a:pt x="667" y="34"/>
                    <a:pt x="664" y="34"/>
                    <a:pt x="661" y="35"/>
                  </a:cubicBezTo>
                  <a:cubicBezTo>
                    <a:pt x="658" y="37"/>
                    <a:pt x="655" y="40"/>
                    <a:pt x="655" y="35"/>
                  </a:cubicBezTo>
                  <a:cubicBezTo>
                    <a:pt x="656" y="31"/>
                    <a:pt x="655" y="29"/>
                    <a:pt x="658" y="27"/>
                  </a:cubicBezTo>
                  <a:cubicBezTo>
                    <a:pt x="660" y="24"/>
                    <a:pt x="665" y="14"/>
                    <a:pt x="665" y="14"/>
                  </a:cubicBezTo>
                  <a:cubicBezTo>
                    <a:pt x="665" y="14"/>
                    <a:pt x="671" y="3"/>
                    <a:pt x="675" y="3"/>
                  </a:cubicBezTo>
                  <a:cubicBezTo>
                    <a:pt x="679" y="4"/>
                    <a:pt x="680" y="3"/>
                    <a:pt x="683" y="1"/>
                  </a:cubicBezTo>
                  <a:cubicBezTo>
                    <a:pt x="687" y="0"/>
                    <a:pt x="687" y="0"/>
                    <a:pt x="691" y="3"/>
                  </a:cubicBezTo>
                  <a:cubicBezTo>
                    <a:pt x="692" y="4"/>
                    <a:pt x="693" y="4"/>
                    <a:pt x="695" y="5"/>
                  </a:cubicBezTo>
                  <a:cubicBezTo>
                    <a:pt x="696" y="7"/>
                    <a:pt x="697" y="9"/>
                    <a:pt x="697" y="10"/>
                  </a:cubicBezTo>
                  <a:cubicBezTo>
                    <a:pt x="698" y="11"/>
                    <a:pt x="694" y="10"/>
                    <a:pt x="694" y="11"/>
                  </a:cubicBezTo>
                  <a:cubicBezTo>
                    <a:pt x="694" y="14"/>
                    <a:pt x="693" y="15"/>
                    <a:pt x="692" y="17"/>
                  </a:cubicBezTo>
                  <a:cubicBezTo>
                    <a:pt x="692" y="17"/>
                    <a:pt x="693" y="19"/>
                    <a:pt x="693" y="20"/>
                  </a:cubicBezTo>
                  <a:cubicBezTo>
                    <a:pt x="692" y="22"/>
                    <a:pt x="689" y="24"/>
                    <a:pt x="688" y="26"/>
                  </a:cubicBezTo>
                  <a:cubicBezTo>
                    <a:pt x="686" y="29"/>
                    <a:pt x="685" y="30"/>
                    <a:pt x="685" y="32"/>
                  </a:cubicBezTo>
                  <a:cubicBezTo>
                    <a:pt x="685" y="34"/>
                    <a:pt x="688" y="34"/>
                    <a:pt x="691" y="35"/>
                  </a:cubicBezTo>
                  <a:cubicBezTo>
                    <a:pt x="694" y="36"/>
                    <a:pt x="697" y="34"/>
                    <a:pt x="700" y="36"/>
                  </a:cubicBezTo>
                  <a:cubicBezTo>
                    <a:pt x="701" y="36"/>
                    <a:pt x="700" y="39"/>
                    <a:pt x="701" y="39"/>
                  </a:cubicBezTo>
                  <a:cubicBezTo>
                    <a:pt x="704" y="41"/>
                    <a:pt x="706" y="42"/>
                    <a:pt x="707" y="40"/>
                  </a:cubicBezTo>
                  <a:cubicBezTo>
                    <a:pt x="708" y="38"/>
                    <a:pt x="709" y="31"/>
                    <a:pt x="711" y="30"/>
                  </a:cubicBezTo>
                  <a:cubicBezTo>
                    <a:pt x="713" y="29"/>
                    <a:pt x="716" y="32"/>
                    <a:pt x="718" y="33"/>
                  </a:cubicBezTo>
                  <a:cubicBezTo>
                    <a:pt x="719" y="34"/>
                    <a:pt x="719" y="36"/>
                    <a:pt x="721" y="37"/>
                  </a:cubicBezTo>
                  <a:cubicBezTo>
                    <a:pt x="722" y="37"/>
                    <a:pt x="723" y="36"/>
                    <a:pt x="725" y="37"/>
                  </a:cubicBezTo>
                  <a:cubicBezTo>
                    <a:pt x="726" y="37"/>
                    <a:pt x="728" y="37"/>
                    <a:pt x="729" y="38"/>
                  </a:cubicBezTo>
                  <a:cubicBezTo>
                    <a:pt x="729" y="38"/>
                    <a:pt x="726" y="41"/>
                    <a:pt x="726" y="41"/>
                  </a:cubicBezTo>
                  <a:cubicBezTo>
                    <a:pt x="727" y="42"/>
                    <a:pt x="725" y="43"/>
                    <a:pt x="725" y="44"/>
                  </a:cubicBezTo>
                  <a:cubicBezTo>
                    <a:pt x="724" y="47"/>
                    <a:pt x="729" y="49"/>
                    <a:pt x="730" y="52"/>
                  </a:cubicBezTo>
                  <a:cubicBezTo>
                    <a:pt x="733" y="58"/>
                    <a:pt x="738" y="66"/>
                    <a:pt x="738" y="67"/>
                  </a:cubicBezTo>
                  <a:cubicBezTo>
                    <a:pt x="738" y="67"/>
                    <a:pt x="738" y="72"/>
                    <a:pt x="739" y="73"/>
                  </a:cubicBezTo>
                  <a:cubicBezTo>
                    <a:pt x="742" y="75"/>
                    <a:pt x="747" y="76"/>
                    <a:pt x="749" y="77"/>
                  </a:cubicBezTo>
                  <a:cubicBezTo>
                    <a:pt x="750" y="77"/>
                    <a:pt x="750" y="74"/>
                    <a:pt x="751" y="74"/>
                  </a:cubicBezTo>
                  <a:cubicBezTo>
                    <a:pt x="753" y="74"/>
                    <a:pt x="755" y="73"/>
                    <a:pt x="756" y="71"/>
                  </a:cubicBezTo>
                  <a:cubicBezTo>
                    <a:pt x="757" y="69"/>
                    <a:pt x="758" y="65"/>
                    <a:pt x="760" y="66"/>
                  </a:cubicBezTo>
                  <a:cubicBezTo>
                    <a:pt x="761" y="66"/>
                    <a:pt x="762" y="69"/>
                    <a:pt x="763" y="70"/>
                  </a:cubicBezTo>
                  <a:cubicBezTo>
                    <a:pt x="764" y="70"/>
                    <a:pt x="766" y="71"/>
                    <a:pt x="767" y="71"/>
                  </a:cubicBezTo>
                  <a:cubicBezTo>
                    <a:pt x="769" y="71"/>
                    <a:pt x="772" y="68"/>
                    <a:pt x="774" y="68"/>
                  </a:cubicBezTo>
                  <a:cubicBezTo>
                    <a:pt x="776" y="68"/>
                    <a:pt x="777" y="69"/>
                    <a:pt x="779" y="69"/>
                  </a:cubicBezTo>
                  <a:cubicBezTo>
                    <a:pt x="779" y="69"/>
                    <a:pt x="779" y="65"/>
                    <a:pt x="780" y="65"/>
                  </a:cubicBezTo>
                  <a:cubicBezTo>
                    <a:pt x="782" y="65"/>
                    <a:pt x="783" y="66"/>
                    <a:pt x="784" y="65"/>
                  </a:cubicBezTo>
                  <a:cubicBezTo>
                    <a:pt x="786" y="64"/>
                    <a:pt x="788" y="62"/>
                    <a:pt x="789" y="61"/>
                  </a:cubicBezTo>
                  <a:cubicBezTo>
                    <a:pt x="789" y="60"/>
                    <a:pt x="790" y="57"/>
                    <a:pt x="791" y="56"/>
                  </a:cubicBezTo>
                  <a:cubicBezTo>
                    <a:pt x="792" y="54"/>
                    <a:pt x="792" y="53"/>
                    <a:pt x="792" y="52"/>
                  </a:cubicBezTo>
                  <a:cubicBezTo>
                    <a:pt x="793" y="50"/>
                    <a:pt x="792" y="49"/>
                    <a:pt x="793" y="48"/>
                  </a:cubicBezTo>
                  <a:cubicBezTo>
                    <a:pt x="795" y="47"/>
                    <a:pt x="798" y="49"/>
                    <a:pt x="801" y="51"/>
                  </a:cubicBezTo>
                  <a:cubicBezTo>
                    <a:pt x="808" y="54"/>
                    <a:pt x="814" y="62"/>
                    <a:pt x="817" y="64"/>
                  </a:cubicBezTo>
                  <a:cubicBezTo>
                    <a:pt x="820" y="66"/>
                    <a:pt x="828" y="71"/>
                    <a:pt x="826" y="74"/>
                  </a:cubicBezTo>
                  <a:cubicBezTo>
                    <a:pt x="823" y="76"/>
                    <a:pt x="820" y="79"/>
                    <a:pt x="822" y="83"/>
                  </a:cubicBezTo>
                  <a:cubicBezTo>
                    <a:pt x="824" y="87"/>
                    <a:pt x="823" y="92"/>
                    <a:pt x="822" y="94"/>
                  </a:cubicBezTo>
                  <a:cubicBezTo>
                    <a:pt x="820" y="97"/>
                    <a:pt x="819" y="98"/>
                    <a:pt x="818" y="101"/>
                  </a:cubicBezTo>
                  <a:cubicBezTo>
                    <a:pt x="818" y="103"/>
                    <a:pt x="815" y="109"/>
                    <a:pt x="815" y="112"/>
                  </a:cubicBezTo>
                  <a:cubicBezTo>
                    <a:pt x="815" y="115"/>
                    <a:pt x="813" y="116"/>
                    <a:pt x="815" y="118"/>
                  </a:cubicBezTo>
                  <a:cubicBezTo>
                    <a:pt x="816" y="120"/>
                    <a:pt x="817" y="123"/>
                    <a:pt x="817" y="125"/>
                  </a:cubicBezTo>
                  <a:cubicBezTo>
                    <a:pt x="817" y="128"/>
                    <a:pt x="816" y="130"/>
                    <a:pt x="817" y="132"/>
                  </a:cubicBezTo>
                  <a:cubicBezTo>
                    <a:pt x="818" y="133"/>
                    <a:pt x="819" y="133"/>
                    <a:pt x="819" y="135"/>
                  </a:cubicBezTo>
                  <a:cubicBezTo>
                    <a:pt x="820" y="137"/>
                    <a:pt x="824" y="143"/>
                    <a:pt x="823" y="146"/>
                  </a:cubicBezTo>
                  <a:cubicBezTo>
                    <a:pt x="822" y="150"/>
                    <a:pt x="822" y="151"/>
                    <a:pt x="819" y="151"/>
                  </a:cubicBezTo>
                  <a:cubicBezTo>
                    <a:pt x="816" y="152"/>
                    <a:pt x="813" y="151"/>
                    <a:pt x="813" y="158"/>
                  </a:cubicBezTo>
                  <a:cubicBezTo>
                    <a:pt x="812" y="164"/>
                    <a:pt x="811" y="177"/>
                    <a:pt x="811" y="179"/>
                  </a:cubicBezTo>
                  <a:cubicBezTo>
                    <a:pt x="811" y="181"/>
                    <a:pt x="810" y="185"/>
                    <a:pt x="813" y="187"/>
                  </a:cubicBezTo>
                  <a:cubicBezTo>
                    <a:pt x="816" y="189"/>
                    <a:pt x="815" y="195"/>
                    <a:pt x="813" y="197"/>
                  </a:cubicBezTo>
                  <a:cubicBezTo>
                    <a:pt x="812" y="199"/>
                    <a:pt x="810" y="196"/>
                    <a:pt x="810" y="196"/>
                  </a:cubicBezTo>
                  <a:cubicBezTo>
                    <a:pt x="802" y="183"/>
                    <a:pt x="802" y="183"/>
                    <a:pt x="802" y="183"/>
                  </a:cubicBezTo>
                  <a:cubicBezTo>
                    <a:pt x="791" y="198"/>
                    <a:pt x="791" y="198"/>
                    <a:pt x="791" y="198"/>
                  </a:cubicBezTo>
                  <a:cubicBezTo>
                    <a:pt x="791" y="198"/>
                    <a:pt x="790" y="203"/>
                    <a:pt x="788" y="207"/>
                  </a:cubicBezTo>
                  <a:cubicBezTo>
                    <a:pt x="787" y="208"/>
                    <a:pt x="783" y="208"/>
                    <a:pt x="782" y="210"/>
                  </a:cubicBezTo>
                  <a:cubicBezTo>
                    <a:pt x="781" y="212"/>
                    <a:pt x="781" y="215"/>
                    <a:pt x="779" y="217"/>
                  </a:cubicBezTo>
                  <a:cubicBezTo>
                    <a:pt x="777" y="220"/>
                    <a:pt x="775" y="222"/>
                    <a:pt x="774" y="222"/>
                  </a:cubicBezTo>
                  <a:cubicBezTo>
                    <a:pt x="770" y="225"/>
                    <a:pt x="764" y="228"/>
                    <a:pt x="764" y="232"/>
                  </a:cubicBezTo>
                  <a:cubicBezTo>
                    <a:pt x="763" y="236"/>
                    <a:pt x="759" y="240"/>
                    <a:pt x="760" y="241"/>
                  </a:cubicBezTo>
                  <a:cubicBezTo>
                    <a:pt x="760" y="242"/>
                    <a:pt x="763" y="243"/>
                    <a:pt x="766" y="245"/>
                  </a:cubicBezTo>
                  <a:cubicBezTo>
                    <a:pt x="769" y="247"/>
                    <a:pt x="772" y="250"/>
                    <a:pt x="773" y="250"/>
                  </a:cubicBezTo>
                  <a:cubicBezTo>
                    <a:pt x="773" y="251"/>
                    <a:pt x="773" y="253"/>
                    <a:pt x="774" y="253"/>
                  </a:cubicBezTo>
                  <a:cubicBezTo>
                    <a:pt x="775" y="254"/>
                    <a:pt x="777" y="253"/>
                    <a:pt x="777" y="254"/>
                  </a:cubicBezTo>
                  <a:cubicBezTo>
                    <a:pt x="778" y="255"/>
                    <a:pt x="777" y="260"/>
                    <a:pt x="779" y="261"/>
                  </a:cubicBezTo>
                  <a:cubicBezTo>
                    <a:pt x="781" y="263"/>
                    <a:pt x="786" y="261"/>
                    <a:pt x="788" y="259"/>
                  </a:cubicBezTo>
                  <a:cubicBezTo>
                    <a:pt x="789" y="258"/>
                    <a:pt x="790" y="256"/>
                    <a:pt x="791" y="256"/>
                  </a:cubicBezTo>
                  <a:cubicBezTo>
                    <a:pt x="791" y="255"/>
                    <a:pt x="792" y="248"/>
                    <a:pt x="792" y="248"/>
                  </a:cubicBezTo>
                  <a:cubicBezTo>
                    <a:pt x="793" y="248"/>
                    <a:pt x="796" y="244"/>
                    <a:pt x="797" y="246"/>
                  </a:cubicBezTo>
                  <a:cubicBezTo>
                    <a:pt x="797" y="246"/>
                    <a:pt x="797" y="248"/>
                    <a:pt x="796" y="249"/>
                  </a:cubicBezTo>
                  <a:cubicBezTo>
                    <a:pt x="796" y="250"/>
                    <a:pt x="797" y="251"/>
                    <a:pt x="797" y="252"/>
                  </a:cubicBezTo>
                  <a:cubicBezTo>
                    <a:pt x="797" y="253"/>
                    <a:pt x="799" y="253"/>
                    <a:pt x="800" y="253"/>
                  </a:cubicBezTo>
                  <a:cubicBezTo>
                    <a:pt x="801" y="254"/>
                    <a:pt x="802" y="255"/>
                    <a:pt x="802" y="255"/>
                  </a:cubicBezTo>
                  <a:cubicBezTo>
                    <a:pt x="802" y="255"/>
                    <a:pt x="803" y="255"/>
                    <a:pt x="802" y="255"/>
                  </a:cubicBezTo>
                  <a:cubicBezTo>
                    <a:pt x="798" y="256"/>
                    <a:pt x="799" y="255"/>
                    <a:pt x="799" y="258"/>
                  </a:cubicBezTo>
                  <a:cubicBezTo>
                    <a:pt x="798" y="259"/>
                    <a:pt x="799" y="260"/>
                    <a:pt x="798" y="261"/>
                  </a:cubicBezTo>
                  <a:cubicBezTo>
                    <a:pt x="797" y="262"/>
                    <a:pt x="794" y="261"/>
                    <a:pt x="791" y="262"/>
                  </a:cubicBezTo>
                  <a:cubicBezTo>
                    <a:pt x="790" y="263"/>
                    <a:pt x="790" y="265"/>
                    <a:pt x="789" y="266"/>
                  </a:cubicBezTo>
                  <a:cubicBezTo>
                    <a:pt x="786" y="267"/>
                    <a:pt x="784" y="267"/>
                    <a:pt x="783" y="269"/>
                  </a:cubicBezTo>
                  <a:cubicBezTo>
                    <a:pt x="783" y="269"/>
                    <a:pt x="783" y="273"/>
                    <a:pt x="783" y="273"/>
                  </a:cubicBezTo>
                  <a:cubicBezTo>
                    <a:pt x="786" y="277"/>
                    <a:pt x="792" y="280"/>
                    <a:pt x="789" y="284"/>
                  </a:cubicBezTo>
                  <a:cubicBezTo>
                    <a:pt x="787" y="287"/>
                    <a:pt x="782" y="285"/>
                    <a:pt x="781" y="287"/>
                  </a:cubicBezTo>
                  <a:cubicBezTo>
                    <a:pt x="780" y="289"/>
                    <a:pt x="784" y="294"/>
                    <a:pt x="784" y="296"/>
                  </a:cubicBezTo>
                  <a:cubicBezTo>
                    <a:pt x="784" y="301"/>
                    <a:pt x="785" y="304"/>
                    <a:pt x="780" y="303"/>
                  </a:cubicBezTo>
                  <a:cubicBezTo>
                    <a:pt x="780" y="303"/>
                    <a:pt x="779" y="300"/>
                    <a:pt x="778" y="300"/>
                  </a:cubicBezTo>
                  <a:cubicBezTo>
                    <a:pt x="777" y="299"/>
                    <a:pt x="776" y="301"/>
                    <a:pt x="775" y="301"/>
                  </a:cubicBezTo>
                  <a:cubicBezTo>
                    <a:pt x="774" y="300"/>
                    <a:pt x="775" y="298"/>
                    <a:pt x="775" y="297"/>
                  </a:cubicBezTo>
                  <a:cubicBezTo>
                    <a:pt x="774" y="296"/>
                    <a:pt x="772" y="295"/>
                    <a:pt x="772" y="295"/>
                  </a:cubicBezTo>
                  <a:cubicBezTo>
                    <a:pt x="770" y="295"/>
                    <a:pt x="770" y="301"/>
                    <a:pt x="769" y="301"/>
                  </a:cubicBezTo>
                  <a:cubicBezTo>
                    <a:pt x="767" y="300"/>
                    <a:pt x="766" y="298"/>
                    <a:pt x="765" y="299"/>
                  </a:cubicBezTo>
                  <a:cubicBezTo>
                    <a:pt x="764" y="299"/>
                    <a:pt x="763" y="297"/>
                    <a:pt x="759" y="295"/>
                  </a:cubicBezTo>
                  <a:cubicBezTo>
                    <a:pt x="757" y="294"/>
                    <a:pt x="753" y="294"/>
                    <a:pt x="753" y="294"/>
                  </a:cubicBezTo>
                  <a:cubicBezTo>
                    <a:pt x="753" y="294"/>
                    <a:pt x="755" y="297"/>
                    <a:pt x="755" y="302"/>
                  </a:cubicBezTo>
                  <a:cubicBezTo>
                    <a:pt x="755" y="304"/>
                    <a:pt x="751" y="304"/>
                    <a:pt x="751" y="305"/>
                  </a:cubicBezTo>
                  <a:cubicBezTo>
                    <a:pt x="752" y="306"/>
                    <a:pt x="753" y="307"/>
                    <a:pt x="755" y="308"/>
                  </a:cubicBezTo>
                  <a:cubicBezTo>
                    <a:pt x="755" y="308"/>
                    <a:pt x="758" y="306"/>
                    <a:pt x="759" y="307"/>
                  </a:cubicBezTo>
                  <a:cubicBezTo>
                    <a:pt x="760" y="307"/>
                    <a:pt x="761" y="308"/>
                    <a:pt x="762" y="308"/>
                  </a:cubicBezTo>
                  <a:cubicBezTo>
                    <a:pt x="762" y="309"/>
                    <a:pt x="760" y="311"/>
                    <a:pt x="760" y="312"/>
                  </a:cubicBezTo>
                  <a:cubicBezTo>
                    <a:pt x="764" y="314"/>
                    <a:pt x="766" y="316"/>
                    <a:pt x="768" y="317"/>
                  </a:cubicBezTo>
                  <a:cubicBezTo>
                    <a:pt x="769" y="318"/>
                    <a:pt x="767" y="321"/>
                    <a:pt x="768" y="323"/>
                  </a:cubicBezTo>
                  <a:cubicBezTo>
                    <a:pt x="768" y="324"/>
                    <a:pt x="771" y="324"/>
                    <a:pt x="771" y="327"/>
                  </a:cubicBezTo>
                  <a:cubicBezTo>
                    <a:pt x="770" y="329"/>
                    <a:pt x="772" y="334"/>
                    <a:pt x="772" y="337"/>
                  </a:cubicBezTo>
                  <a:cubicBezTo>
                    <a:pt x="772" y="340"/>
                    <a:pt x="773" y="343"/>
                    <a:pt x="773" y="346"/>
                  </a:cubicBezTo>
                  <a:cubicBezTo>
                    <a:pt x="774" y="349"/>
                    <a:pt x="773" y="351"/>
                    <a:pt x="775" y="353"/>
                  </a:cubicBezTo>
                  <a:cubicBezTo>
                    <a:pt x="777" y="356"/>
                    <a:pt x="780" y="356"/>
                    <a:pt x="781" y="359"/>
                  </a:cubicBezTo>
                  <a:cubicBezTo>
                    <a:pt x="782" y="361"/>
                    <a:pt x="782" y="362"/>
                    <a:pt x="782" y="364"/>
                  </a:cubicBezTo>
                  <a:cubicBezTo>
                    <a:pt x="783" y="366"/>
                    <a:pt x="782" y="368"/>
                    <a:pt x="784" y="368"/>
                  </a:cubicBezTo>
                  <a:cubicBezTo>
                    <a:pt x="785" y="368"/>
                    <a:pt x="789" y="368"/>
                    <a:pt x="790" y="366"/>
                  </a:cubicBezTo>
                  <a:cubicBezTo>
                    <a:pt x="795" y="360"/>
                    <a:pt x="807" y="347"/>
                    <a:pt x="807" y="351"/>
                  </a:cubicBezTo>
                  <a:cubicBezTo>
                    <a:pt x="808" y="351"/>
                    <a:pt x="808" y="354"/>
                    <a:pt x="810" y="355"/>
                  </a:cubicBezTo>
                  <a:cubicBezTo>
                    <a:pt x="810" y="356"/>
                    <a:pt x="811" y="356"/>
                    <a:pt x="812" y="357"/>
                  </a:cubicBezTo>
                  <a:cubicBezTo>
                    <a:pt x="814" y="360"/>
                    <a:pt x="817" y="363"/>
                    <a:pt x="818" y="365"/>
                  </a:cubicBezTo>
                  <a:cubicBezTo>
                    <a:pt x="819" y="368"/>
                    <a:pt x="816" y="368"/>
                    <a:pt x="817" y="369"/>
                  </a:cubicBezTo>
                  <a:cubicBezTo>
                    <a:pt x="820" y="371"/>
                    <a:pt x="830" y="384"/>
                    <a:pt x="825" y="387"/>
                  </a:cubicBezTo>
                  <a:cubicBezTo>
                    <a:pt x="820" y="390"/>
                    <a:pt x="821" y="392"/>
                    <a:pt x="826" y="394"/>
                  </a:cubicBezTo>
                  <a:cubicBezTo>
                    <a:pt x="830" y="395"/>
                    <a:pt x="834" y="394"/>
                    <a:pt x="834" y="394"/>
                  </a:cubicBezTo>
                  <a:cubicBezTo>
                    <a:pt x="835" y="408"/>
                    <a:pt x="835" y="408"/>
                    <a:pt x="835" y="408"/>
                  </a:cubicBezTo>
                  <a:cubicBezTo>
                    <a:pt x="835" y="408"/>
                    <a:pt x="826" y="409"/>
                    <a:pt x="824" y="411"/>
                  </a:cubicBezTo>
                  <a:cubicBezTo>
                    <a:pt x="823" y="412"/>
                    <a:pt x="822" y="416"/>
                    <a:pt x="822" y="417"/>
                  </a:cubicBezTo>
                  <a:cubicBezTo>
                    <a:pt x="823" y="419"/>
                    <a:pt x="819" y="421"/>
                    <a:pt x="816" y="422"/>
                  </a:cubicBezTo>
                  <a:cubicBezTo>
                    <a:pt x="815" y="422"/>
                    <a:pt x="815" y="425"/>
                    <a:pt x="813" y="425"/>
                  </a:cubicBezTo>
                  <a:cubicBezTo>
                    <a:pt x="808" y="424"/>
                    <a:pt x="802" y="423"/>
                    <a:pt x="800" y="422"/>
                  </a:cubicBezTo>
                  <a:cubicBezTo>
                    <a:pt x="799" y="422"/>
                    <a:pt x="797" y="423"/>
                    <a:pt x="798" y="424"/>
                  </a:cubicBezTo>
                  <a:cubicBezTo>
                    <a:pt x="798" y="425"/>
                    <a:pt x="802" y="426"/>
                    <a:pt x="802" y="426"/>
                  </a:cubicBezTo>
                  <a:cubicBezTo>
                    <a:pt x="802" y="427"/>
                    <a:pt x="800" y="429"/>
                    <a:pt x="800" y="429"/>
                  </a:cubicBezTo>
                  <a:cubicBezTo>
                    <a:pt x="801" y="431"/>
                    <a:pt x="797" y="429"/>
                    <a:pt x="794" y="429"/>
                  </a:cubicBezTo>
                  <a:cubicBezTo>
                    <a:pt x="793" y="429"/>
                    <a:pt x="793" y="430"/>
                    <a:pt x="791" y="430"/>
                  </a:cubicBezTo>
                  <a:cubicBezTo>
                    <a:pt x="786" y="430"/>
                    <a:pt x="785" y="433"/>
                    <a:pt x="785" y="436"/>
                  </a:cubicBezTo>
                  <a:cubicBezTo>
                    <a:pt x="785" y="437"/>
                    <a:pt x="785" y="442"/>
                    <a:pt x="783" y="443"/>
                  </a:cubicBezTo>
                  <a:cubicBezTo>
                    <a:pt x="782" y="443"/>
                    <a:pt x="781" y="443"/>
                    <a:pt x="779" y="443"/>
                  </a:cubicBezTo>
                  <a:cubicBezTo>
                    <a:pt x="775" y="441"/>
                    <a:pt x="774" y="442"/>
                    <a:pt x="773" y="442"/>
                  </a:cubicBezTo>
                  <a:cubicBezTo>
                    <a:pt x="772" y="443"/>
                    <a:pt x="770" y="442"/>
                    <a:pt x="769" y="443"/>
                  </a:cubicBezTo>
                  <a:cubicBezTo>
                    <a:pt x="767" y="444"/>
                    <a:pt x="765" y="451"/>
                    <a:pt x="762" y="453"/>
                  </a:cubicBezTo>
                  <a:cubicBezTo>
                    <a:pt x="760" y="454"/>
                    <a:pt x="758" y="454"/>
                    <a:pt x="756" y="455"/>
                  </a:cubicBezTo>
                  <a:cubicBezTo>
                    <a:pt x="755" y="455"/>
                    <a:pt x="752" y="457"/>
                    <a:pt x="751" y="459"/>
                  </a:cubicBezTo>
                  <a:cubicBezTo>
                    <a:pt x="748" y="460"/>
                    <a:pt x="746" y="461"/>
                    <a:pt x="745" y="463"/>
                  </a:cubicBezTo>
                  <a:cubicBezTo>
                    <a:pt x="744" y="464"/>
                    <a:pt x="746" y="467"/>
                    <a:pt x="745" y="468"/>
                  </a:cubicBezTo>
                  <a:cubicBezTo>
                    <a:pt x="744" y="470"/>
                    <a:pt x="740" y="471"/>
                    <a:pt x="740" y="472"/>
                  </a:cubicBezTo>
                  <a:cubicBezTo>
                    <a:pt x="738" y="476"/>
                    <a:pt x="738" y="485"/>
                    <a:pt x="734" y="481"/>
                  </a:cubicBezTo>
                  <a:cubicBezTo>
                    <a:pt x="734" y="481"/>
                    <a:pt x="734" y="477"/>
                    <a:pt x="733" y="476"/>
                  </a:cubicBezTo>
                  <a:cubicBezTo>
                    <a:pt x="731" y="473"/>
                    <a:pt x="728" y="471"/>
                    <a:pt x="726" y="469"/>
                  </a:cubicBezTo>
                  <a:cubicBezTo>
                    <a:pt x="725" y="467"/>
                    <a:pt x="726" y="465"/>
                    <a:pt x="725" y="464"/>
                  </a:cubicBezTo>
                  <a:cubicBezTo>
                    <a:pt x="724" y="463"/>
                    <a:pt x="721" y="463"/>
                    <a:pt x="721" y="463"/>
                  </a:cubicBezTo>
                  <a:cubicBezTo>
                    <a:pt x="717" y="462"/>
                    <a:pt x="716" y="455"/>
                    <a:pt x="716" y="455"/>
                  </a:cubicBezTo>
                  <a:cubicBezTo>
                    <a:pt x="716" y="455"/>
                    <a:pt x="709" y="464"/>
                    <a:pt x="710" y="466"/>
                  </a:cubicBezTo>
                  <a:cubicBezTo>
                    <a:pt x="711" y="468"/>
                    <a:pt x="715" y="471"/>
                    <a:pt x="714" y="475"/>
                  </a:cubicBezTo>
                  <a:cubicBezTo>
                    <a:pt x="713" y="478"/>
                    <a:pt x="712" y="483"/>
                    <a:pt x="712" y="485"/>
                  </a:cubicBezTo>
                  <a:cubicBezTo>
                    <a:pt x="713" y="486"/>
                    <a:pt x="715" y="491"/>
                    <a:pt x="716" y="494"/>
                  </a:cubicBezTo>
                  <a:cubicBezTo>
                    <a:pt x="717" y="495"/>
                    <a:pt x="718" y="495"/>
                    <a:pt x="718" y="496"/>
                  </a:cubicBezTo>
                  <a:cubicBezTo>
                    <a:pt x="718" y="497"/>
                    <a:pt x="715" y="497"/>
                    <a:pt x="715" y="498"/>
                  </a:cubicBezTo>
                  <a:cubicBezTo>
                    <a:pt x="715" y="499"/>
                    <a:pt x="714" y="501"/>
                    <a:pt x="714" y="502"/>
                  </a:cubicBezTo>
                  <a:cubicBezTo>
                    <a:pt x="712" y="505"/>
                    <a:pt x="708" y="506"/>
                    <a:pt x="706" y="506"/>
                  </a:cubicBezTo>
                  <a:cubicBezTo>
                    <a:pt x="704" y="505"/>
                    <a:pt x="701" y="503"/>
                    <a:pt x="699" y="503"/>
                  </a:cubicBezTo>
                  <a:cubicBezTo>
                    <a:pt x="698" y="503"/>
                    <a:pt x="697" y="505"/>
                    <a:pt x="695" y="505"/>
                  </a:cubicBezTo>
                  <a:cubicBezTo>
                    <a:pt x="693" y="506"/>
                    <a:pt x="690" y="506"/>
                    <a:pt x="690" y="506"/>
                  </a:cubicBezTo>
                  <a:cubicBezTo>
                    <a:pt x="688" y="506"/>
                    <a:pt x="689" y="508"/>
                    <a:pt x="687" y="506"/>
                  </a:cubicBezTo>
                  <a:cubicBezTo>
                    <a:pt x="686" y="505"/>
                    <a:pt x="683" y="503"/>
                    <a:pt x="683" y="502"/>
                  </a:cubicBezTo>
                  <a:cubicBezTo>
                    <a:pt x="682" y="501"/>
                    <a:pt x="684" y="499"/>
                    <a:pt x="683" y="498"/>
                  </a:cubicBezTo>
                  <a:cubicBezTo>
                    <a:pt x="682" y="496"/>
                    <a:pt x="679" y="495"/>
                    <a:pt x="678" y="494"/>
                  </a:cubicBezTo>
                  <a:cubicBezTo>
                    <a:pt x="677" y="491"/>
                    <a:pt x="676" y="491"/>
                    <a:pt x="677" y="489"/>
                  </a:cubicBezTo>
                  <a:cubicBezTo>
                    <a:pt x="677" y="488"/>
                    <a:pt x="682" y="490"/>
                    <a:pt x="682" y="489"/>
                  </a:cubicBezTo>
                  <a:cubicBezTo>
                    <a:pt x="683" y="488"/>
                    <a:pt x="681" y="484"/>
                    <a:pt x="681" y="483"/>
                  </a:cubicBezTo>
                  <a:cubicBezTo>
                    <a:pt x="681" y="480"/>
                    <a:pt x="680" y="478"/>
                    <a:pt x="679" y="477"/>
                  </a:cubicBezTo>
                  <a:cubicBezTo>
                    <a:pt x="678" y="476"/>
                    <a:pt x="677" y="480"/>
                    <a:pt x="676" y="479"/>
                  </a:cubicBezTo>
                  <a:cubicBezTo>
                    <a:pt x="675" y="478"/>
                    <a:pt x="674" y="476"/>
                    <a:pt x="673" y="474"/>
                  </a:cubicBezTo>
                  <a:cubicBezTo>
                    <a:pt x="672" y="473"/>
                    <a:pt x="671" y="473"/>
                    <a:pt x="670" y="472"/>
                  </a:cubicBezTo>
                  <a:cubicBezTo>
                    <a:pt x="670" y="471"/>
                    <a:pt x="670" y="469"/>
                    <a:pt x="670" y="468"/>
                  </a:cubicBezTo>
                  <a:cubicBezTo>
                    <a:pt x="669" y="467"/>
                    <a:pt x="669" y="466"/>
                    <a:pt x="669" y="465"/>
                  </a:cubicBezTo>
                  <a:cubicBezTo>
                    <a:pt x="668" y="464"/>
                    <a:pt x="665" y="459"/>
                    <a:pt x="662" y="458"/>
                  </a:cubicBezTo>
                  <a:cubicBezTo>
                    <a:pt x="660" y="457"/>
                    <a:pt x="656" y="458"/>
                    <a:pt x="653" y="459"/>
                  </a:cubicBezTo>
                  <a:cubicBezTo>
                    <a:pt x="651" y="461"/>
                    <a:pt x="651" y="463"/>
                    <a:pt x="650" y="463"/>
                  </a:cubicBezTo>
                  <a:cubicBezTo>
                    <a:pt x="648" y="465"/>
                    <a:pt x="645" y="465"/>
                    <a:pt x="643" y="465"/>
                  </a:cubicBezTo>
                  <a:cubicBezTo>
                    <a:pt x="641" y="465"/>
                    <a:pt x="638" y="467"/>
                    <a:pt x="637" y="469"/>
                  </a:cubicBezTo>
                  <a:cubicBezTo>
                    <a:pt x="635" y="471"/>
                    <a:pt x="635" y="475"/>
                    <a:pt x="635" y="477"/>
                  </a:cubicBezTo>
                  <a:cubicBezTo>
                    <a:pt x="634" y="479"/>
                    <a:pt x="638" y="482"/>
                    <a:pt x="636" y="486"/>
                  </a:cubicBezTo>
                  <a:cubicBezTo>
                    <a:pt x="635" y="488"/>
                    <a:pt x="630" y="490"/>
                    <a:pt x="628" y="490"/>
                  </a:cubicBezTo>
                  <a:cubicBezTo>
                    <a:pt x="622" y="490"/>
                    <a:pt x="621" y="486"/>
                    <a:pt x="619" y="489"/>
                  </a:cubicBezTo>
                  <a:cubicBezTo>
                    <a:pt x="617" y="490"/>
                    <a:pt x="613" y="498"/>
                    <a:pt x="611" y="498"/>
                  </a:cubicBezTo>
                  <a:cubicBezTo>
                    <a:pt x="610" y="499"/>
                    <a:pt x="610" y="493"/>
                    <a:pt x="609" y="492"/>
                  </a:cubicBezTo>
                  <a:cubicBezTo>
                    <a:pt x="605" y="491"/>
                    <a:pt x="602" y="494"/>
                    <a:pt x="600" y="496"/>
                  </a:cubicBezTo>
                  <a:cubicBezTo>
                    <a:pt x="600" y="496"/>
                    <a:pt x="593" y="500"/>
                    <a:pt x="590" y="503"/>
                  </a:cubicBezTo>
                  <a:cubicBezTo>
                    <a:pt x="590" y="504"/>
                    <a:pt x="591" y="505"/>
                    <a:pt x="591" y="506"/>
                  </a:cubicBezTo>
                  <a:cubicBezTo>
                    <a:pt x="590" y="507"/>
                    <a:pt x="589" y="508"/>
                    <a:pt x="588" y="509"/>
                  </a:cubicBezTo>
                  <a:cubicBezTo>
                    <a:pt x="586" y="510"/>
                    <a:pt x="585" y="508"/>
                    <a:pt x="583" y="508"/>
                  </a:cubicBezTo>
                  <a:cubicBezTo>
                    <a:pt x="580" y="510"/>
                    <a:pt x="577" y="510"/>
                    <a:pt x="576" y="507"/>
                  </a:cubicBezTo>
                  <a:cubicBezTo>
                    <a:pt x="576" y="504"/>
                    <a:pt x="576" y="501"/>
                    <a:pt x="576" y="497"/>
                  </a:cubicBezTo>
                  <a:cubicBezTo>
                    <a:pt x="576" y="494"/>
                    <a:pt x="575" y="492"/>
                    <a:pt x="575" y="490"/>
                  </a:cubicBezTo>
                  <a:cubicBezTo>
                    <a:pt x="575" y="488"/>
                    <a:pt x="575" y="487"/>
                    <a:pt x="574" y="486"/>
                  </a:cubicBezTo>
                  <a:cubicBezTo>
                    <a:pt x="573" y="486"/>
                    <a:pt x="572" y="487"/>
                    <a:pt x="570" y="487"/>
                  </a:cubicBezTo>
                  <a:cubicBezTo>
                    <a:pt x="567" y="487"/>
                    <a:pt x="564" y="488"/>
                    <a:pt x="563" y="488"/>
                  </a:cubicBezTo>
                  <a:cubicBezTo>
                    <a:pt x="562" y="488"/>
                    <a:pt x="565" y="493"/>
                    <a:pt x="562" y="495"/>
                  </a:cubicBezTo>
                  <a:cubicBezTo>
                    <a:pt x="561" y="496"/>
                    <a:pt x="558" y="495"/>
                    <a:pt x="558" y="495"/>
                  </a:cubicBezTo>
                  <a:cubicBezTo>
                    <a:pt x="555" y="498"/>
                    <a:pt x="555" y="501"/>
                    <a:pt x="555" y="503"/>
                  </a:cubicBezTo>
                  <a:cubicBezTo>
                    <a:pt x="555" y="504"/>
                    <a:pt x="557" y="513"/>
                    <a:pt x="556" y="514"/>
                  </a:cubicBezTo>
                  <a:cubicBezTo>
                    <a:pt x="556" y="516"/>
                    <a:pt x="552" y="515"/>
                    <a:pt x="550" y="515"/>
                  </a:cubicBezTo>
                  <a:cubicBezTo>
                    <a:pt x="549" y="516"/>
                    <a:pt x="549" y="518"/>
                    <a:pt x="547" y="519"/>
                  </a:cubicBezTo>
                  <a:cubicBezTo>
                    <a:pt x="545" y="520"/>
                    <a:pt x="547" y="521"/>
                    <a:pt x="549" y="523"/>
                  </a:cubicBezTo>
                  <a:cubicBezTo>
                    <a:pt x="549" y="523"/>
                    <a:pt x="547" y="526"/>
                    <a:pt x="548" y="526"/>
                  </a:cubicBezTo>
                  <a:cubicBezTo>
                    <a:pt x="549" y="528"/>
                    <a:pt x="550" y="530"/>
                    <a:pt x="549" y="531"/>
                  </a:cubicBezTo>
                  <a:cubicBezTo>
                    <a:pt x="547" y="532"/>
                    <a:pt x="546" y="533"/>
                    <a:pt x="548" y="536"/>
                  </a:cubicBezTo>
                  <a:cubicBezTo>
                    <a:pt x="548" y="538"/>
                    <a:pt x="550" y="539"/>
                    <a:pt x="551" y="540"/>
                  </a:cubicBezTo>
                  <a:cubicBezTo>
                    <a:pt x="553" y="543"/>
                    <a:pt x="553" y="546"/>
                    <a:pt x="554" y="549"/>
                  </a:cubicBezTo>
                  <a:cubicBezTo>
                    <a:pt x="554" y="550"/>
                    <a:pt x="555" y="553"/>
                    <a:pt x="553" y="555"/>
                  </a:cubicBezTo>
                  <a:cubicBezTo>
                    <a:pt x="552" y="556"/>
                    <a:pt x="546" y="557"/>
                    <a:pt x="545" y="558"/>
                  </a:cubicBezTo>
                  <a:cubicBezTo>
                    <a:pt x="542" y="561"/>
                    <a:pt x="539" y="565"/>
                    <a:pt x="535" y="565"/>
                  </a:cubicBezTo>
                  <a:cubicBezTo>
                    <a:pt x="533" y="565"/>
                    <a:pt x="532" y="562"/>
                    <a:pt x="531" y="562"/>
                  </a:cubicBezTo>
                  <a:cubicBezTo>
                    <a:pt x="527" y="561"/>
                    <a:pt x="522" y="563"/>
                    <a:pt x="519" y="566"/>
                  </a:cubicBezTo>
                  <a:cubicBezTo>
                    <a:pt x="517" y="567"/>
                    <a:pt x="515" y="572"/>
                    <a:pt x="514" y="572"/>
                  </a:cubicBezTo>
                  <a:cubicBezTo>
                    <a:pt x="513" y="573"/>
                    <a:pt x="510" y="570"/>
                    <a:pt x="507" y="569"/>
                  </a:cubicBezTo>
                  <a:cubicBezTo>
                    <a:pt x="501" y="568"/>
                    <a:pt x="501" y="569"/>
                    <a:pt x="498" y="573"/>
                  </a:cubicBezTo>
                  <a:cubicBezTo>
                    <a:pt x="496" y="576"/>
                    <a:pt x="493" y="586"/>
                    <a:pt x="491" y="592"/>
                  </a:cubicBezTo>
                  <a:cubicBezTo>
                    <a:pt x="490" y="595"/>
                    <a:pt x="490" y="597"/>
                    <a:pt x="489" y="598"/>
                  </a:cubicBezTo>
                  <a:cubicBezTo>
                    <a:pt x="488" y="600"/>
                    <a:pt x="487" y="599"/>
                    <a:pt x="485" y="599"/>
                  </a:cubicBezTo>
                  <a:cubicBezTo>
                    <a:pt x="482" y="599"/>
                    <a:pt x="476" y="598"/>
                    <a:pt x="475" y="599"/>
                  </a:cubicBezTo>
                  <a:cubicBezTo>
                    <a:pt x="474" y="599"/>
                    <a:pt x="474" y="599"/>
                    <a:pt x="474" y="600"/>
                  </a:cubicBezTo>
                  <a:cubicBezTo>
                    <a:pt x="474" y="602"/>
                    <a:pt x="471" y="608"/>
                    <a:pt x="468" y="608"/>
                  </a:cubicBezTo>
                  <a:cubicBezTo>
                    <a:pt x="465" y="609"/>
                    <a:pt x="464" y="609"/>
                    <a:pt x="463" y="607"/>
                  </a:cubicBezTo>
                  <a:cubicBezTo>
                    <a:pt x="463" y="606"/>
                    <a:pt x="466" y="601"/>
                    <a:pt x="464" y="600"/>
                  </a:cubicBezTo>
                  <a:cubicBezTo>
                    <a:pt x="463" y="599"/>
                    <a:pt x="458" y="601"/>
                    <a:pt x="457" y="602"/>
                  </a:cubicBezTo>
                  <a:cubicBezTo>
                    <a:pt x="456" y="603"/>
                    <a:pt x="455" y="607"/>
                    <a:pt x="453" y="609"/>
                  </a:cubicBezTo>
                  <a:cubicBezTo>
                    <a:pt x="451" y="612"/>
                    <a:pt x="450" y="615"/>
                    <a:pt x="448" y="615"/>
                  </a:cubicBezTo>
                  <a:cubicBezTo>
                    <a:pt x="447" y="615"/>
                    <a:pt x="447" y="611"/>
                    <a:pt x="445" y="610"/>
                  </a:cubicBezTo>
                  <a:cubicBezTo>
                    <a:pt x="443" y="610"/>
                    <a:pt x="440" y="612"/>
                    <a:pt x="439" y="612"/>
                  </a:cubicBezTo>
                  <a:cubicBezTo>
                    <a:pt x="438" y="611"/>
                    <a:pt x="436" y="608"/>
                    <a:pt x="435" y="607"/>
                  </a:cubicBezTo>
                  <a:cubicBezTo>
                    <a:pt x="434" y="607"/>
                    <a:pt x="433" y="607"/>
                    <a:pt x="432" y="607"/>
                  </a:cubicBezTo>
                  <a:cubicBezTo>
                    <a:pt x="431" y="607"/>
                    <a:pt x="435" y="614"/>
                    <a:pt x="434" y="614"/>
                  </a:cubicBezTo>
                  <a:cubicBezTo>
                    <a:pt x="432" y="615"/>
                    <a:pt x="431" y="616"/>
                    <a:pt x="429" y="617"/>
                  </a:cubicBezTo>
                  <a:cubicBezTo>
                    <a:pt x="428" y="617"/>
                    <a:pt x="427" y="616"/>
                    <a:pt x="427" y="616"/>
                  </a:cubicBezTo>
                  <a:cubicBezTo>
                    <a:pt x="426" y="617"/>
                    <a:pt x="426" y="620"/>
                    <a:pt x="424" y="622"/>
                  </a:cubicBezTo>
                  <a:cubicBezTo>
                    <a:pt x="423" y="623"/>
                    <a:pt x="421" y="622"/>
                    <a:pt x="420" y="624"/>
                  </a:cubicBezTo>
                  <a:cubicBezTo>
                    <a:pt x="418" y="625"/>
                    <a:pt x="419" y="627"/>
                    <a:pt x="418" y="628"/>
                  </a:cubicBezTo>
                  <a:cubicBezTo>
                    <a:pt x="417" y="632"/>
                    <a:pt x="415" y="633"/>
                    <a:pt x="412" y="636"/>
                  </a:cubicBezTo>
                  <a:cubicBezTo>
                    <a:pt x="411" y="637"/>
                    <a:pt x="411" y="638"/>
                    <a:pt x="410" y="639"/>
                  </a:cubicBezTo>
                  <a:cubicBezTo>
                    <a:pt x="410" y="640"/>
                    <a:pt x="409" y="640"/>
                    <a:pt x="408" y="641"/>
                  </a:cubicBezTo>
                  <a:cubicBezTo>
                    <a:pt x="407" y="642"/>
                    <a:pt x="409" y="643"/>
                    <a:pt x="409" y="644"/>
                  </a:cubicBezTo>
                  <a:cubicBezTo>
                    <a:pt x="408" y="644"/>
                    <a:pt x="405" y="644"/>
                    <a:pt x="404" y="645"/>
                  </a:cubicBezTo>
                  <a:cubicBezTo>
                    <a:pt x="404" y="645"/>
                    <a:pt x="403" y="646"/>
                    <a:pt x="402" y="647"/>
                  </a:cubicBezTo>
                  <a:cubicBezTo>
                    <a:pt x="401" y="648"/>
                    <a:pt x="402" y="651"/>
                    <a:pt x="401" y="652"/>
                  </a:cubicBezTo>
                  <a:cubicBezTo>
                    <a:pt x="400" y="653"/>
                    <a:pt x="397" y="653"/>
                    <a:pt x="397" y="654"/>
                  </a:cubicBezTo>
                  <a:cubicBezTo>
                    <a:pt x="396" y="656"/>
                    <a:pt x="396" y="656"/>
                    <a:pt x="396" y="658"/>
                  </a:cubicBezTo>
                  <a:cubicBezTo>
                    <a:pt x="396" y="659"/>
                    <a:pt x="395" y="661"/>
                    <a:pt x="395" y="662"/>
                  </a:cubicBezTo>
                  <a:cubicBezTo>
                    <a:pt x="396" y="664"/>
                    <a:pt x="400" y="665"/>
                    <a:pt x="400" y="667"/>
                  </a:cubicBezTo>
                  <a:cubicBezTo>
                    <a:pt x="401" y="670"/>
                    <a:pt x="400" y="674"/>
                    <a:pt x="398" y="675"/>
                  </a:cubicBezTo>
                  <a:cubicBezTo>
                    <a:pt x="397" y="675"/>
                    <a:pt x="394" y="672"/>
                    <a:pt x="394" y="672"/>
                  </a:cubicBezTo>
                  <a:cubicBezTo>
                    <a:pt x="391" y="672"/>
                    <a:pt x="391" y="674"/>
                    <a:pt x="391" y="677"/>
                  </a:cubicBezTo>
                  <a:cubicBezTo>
                    <a:pt x="391" y="679"/>
                    <a:pt x="393" y="682"/>
                    <a:pt x="391" y="685"/>
                  </a:cubicBezTo>
                  <a:cubicBezTo>
                    <a:pt x="390" y="686"/>
                    <a:pt x="387" y="685"/>
                    <a:pt x="384" y="685"/>
                  </a:cubicBezTo>
                  <a:cubicBezTo>
                    <a:pt x="383" y="685"/>
                    <a:pt x="382" y="686"/>
                    <a:pt x="381" y="687"/>
                  </a:cubicBezTo>
                  <a:cubicBezTo>
                    <a:pt x="377" y="688"/>
                    <a:pt x="376" y="689"/>
                    <a:pt x="372" y="689"/>
                  </a:cubicBezTo>
                  <a:cubicBezTo>
                    <a:pt x="371" y="689"/>
                    <a:pt x="370" y="689"/>
                    <a:pt x="368" y="687"/>
                  </a:cubicBezTo>
                  <a:cubicBezTo>
                    <a:pt x="367" y="687"/>
                    <a:pt x="366" y="683"/>
                    <a:pt x="363" y="681"/>
                  </a:cubicBezTo>
                  <a:cubicBezTo>
                    <a:pt x="360" y="679"/>
                    <a:pt x="355" y="679"/>
                    <a:pt x="355" y="679"/>
                  </a:cubicBezTo>
                  <a:cubicBezTo>
                    <a:pt x="349" y="675"/>
                    <a:pt x="350" y="676"/>
                    <a:pt x="348" y="675"/>
                  </a:cubicBezTo>
                  <a:cubicBezTo>
                    <a:pt x="347" y="675"/>
                    <a:pt x="346" y="673"/>
                    <a:pt x="343" y="671"/>
                  </a:cubicBezTo>
                  <a:cubicBezTo>
                    <a:pt x="341" y="669"/>
                    <a:pt x="338" y="666"/>
                    <a:pt x="337" y="666"/>
                  </a:cubicBezTo>
                  <a:cubicBezTo>
                    <a:pt x="336" y="666"/>
                    <a:pt x="333" y="669"/>
                    <a:pt x="331" y="669"/>
                  </a:cubicBezTo>
                  <a:cubicBezTo>
                    <a:pt x="330" y="669"/>
                    <a:pt x="329" y="667"/>
                    <a:pt x="327" y="667"/>
                  </a:cubicBezTo>
                  <a:cubicBezTo>
                    <a:pt x="322" y="665"/>
                    <a:pt x="316" y="663"/>
                    <a:pt x="314" y="660"/>
                  </a:cubicBezTo>
                  <a:cubicBezTo>
                    <a:pt x="313" y="659"/>
                    <a:pt x="318" y="658"/>
                    <a:pt x="318" y="657"/>
                  </a:cubicBezTo>
                  <a:cubicBezTo>
                    <a:pt x="319" y="653"/>
                    <a:pt x="322" y="647"/>
                    <a:pt x="324" y="640"/>
                  </a:cubicBezTo>
                  <a:cubicBezTo>
                    <a:pt x="325" y="637"/>
                    <a:pt x="330" y="635"/>
                    <a:pt x="330" y="633"/>
                  </a:cubicBezTo>
                  <a:cubicBezTo>
                    <a:pt x="331" y="631"/>
                    <a:pt x="328" y="629"/>
                    <a:pt x="328" y="628"/>
                  </a:cubicBezTo>
                  <a:cubicBezTo>
                    <a:pt x="328" y="626"/>
                    <a:pt x="325" y="627"/>
                    <a:pt x="325" y="624"/>
                  </a:cubicBezTo>
                  <a:cubicBezTo>
                    <a:pt x="324" y="621"/>
                    <a:pt x="323" y="618"/>
                    <a:pt x="323" y="618"/>
                  </a:cubicBezTo>
                  <a:cubicBezTo>
                    <a:pt x="323" y="617"/>
                    <a:pt x="322" y="611"/>
                    <a:pt x="319" y="611"/>
                  </a:cubicBezTo>
                  <a:cubicBezTo>
                    <a:pt x="319" y="612"/>
                    <a:pt x="316" y="614"/>
                    <a:pt x="313" y="615"/>
                  </a:cubicBezTo>
                  <a:cubicBezTo>
                    <a:pt x="311" y="616"/>
                    <a:pt x="310" y="616"/>
                    <a:pt x="309" y="616"/>
                  </a:cubicBezTo>
                  <a:cubicBezTo>
                    <a:pt x="307" y="617"/>
                    <a:pt x="307" y="622"/>
                    <a:pt x="306" y="623"/>
                  </a:cubicBezTo>
                  <a:cubicBezTo>
                    <a:pt x="304" y="623"/>
                    <a:pt x="302" y="623"/>
                    <a:pt x="301" y="624"/>
                  </a:cubicBezTo>
                  <a:cubicBezTo>
                    <a:pt x="299" y="626"/>
                    <a:pt x="301" y="628"/>
                    <a:pt x="299" y="630"/>
                  </a:cubicBezTo>
                  <a:cubicBezTo>
                    <a:pt x="297" y="632"/>
                    <a:pt x="295" y="635"/>
                    <a:pt x="294" y="638"/>
                  </a:cubicBezTo>
                  <a:cubicBezTo>
                    <a:pt x="293" y="642"/>
                    <a:pt x="294" y="645"/>
                    <a:pt x="293" y="650"/>
                  </a:cubicBezTo>
                  <a:cubicBezTo>
                    <a:pt x="292" y="653"/>
                    <a:pt x="292" y="656"/>
                    <a:pt x="291" y="659"/>
                  </a:cubicBezTo>
                  <a:cubicBezTo>
                    <a:pt x="291" y="661"/>
                    <a:pt x="289" y="662"/>
                    <a:pt x="289" y="664"/>
                  </a:cubicBezTo>
                  <a:cubicBezTo>
                    <a:pt x="290" y="667"/>
                    <a:pt x="292" y="672"/>
                    <a:pt x="292" y="672"/>
                  </a:cubicBezTo>
                  <a:cubicBezTo>
                    <a:pt x="292" y="672"/>
                    <a:pt x="292" y="676"/>
                    <a:pt x="290" y="679"/>
                  </a:cubicBezTo>
                  <a:cubicBezTo>
                    <a:pt x="289" y="680"/>
                    <a:pt x="286" y="680"/>
                    <a:pt x="285" y="681"/>
                  </a:cubicBezTo>
                  <a:cubicBezTo>
                    <a:pt x="284" y="681"/>
                    <a:pt x="285" y="683"/>
                    <a:pt x="284" y="684"/>
                  </a:cubicBezTo>
                  <a:cubicBezTo>
                    <a:pt x="279" y="686"/>
                    <a:pt x="277" y="683"/>
                    <a:pt x="274" y="683"/>
                  </a:cubicBezTo>
                  <a:cubicBezTo>
                    <a:pt x="272" y="683"/>
                    <a:pt x="269" y="689"/>
                    <a:pt x="263" y="690"/>
                  </a:cubicBezTo>
                  <a:cubicBezTo>
                    <a:pt x="258" y="691"/>
                    <a:pt x="255" y="691"/>
                    <a:pt x="253" y="691"/>
                  </a:cubicBezTo>
                  <a:cubicBezTo>
                    <a:pt x="249" y="692"/>
                    <a:pt x="243" y="693"/>
                    <a:pt x="240" y="695"/>
                  </a:cubicBezTo>
                  <a:cubicBezTo>
                    <a:pt x="237" y="696"/>
                    <a:pt x="230" y="700"/>
                    <a:pt x="230" y="700"/>
                  </a:cubicBezTo>
                  <a:cubicBezTo>
                    <a:pt x="141" y="652"/>
                    <a:pt x="141" y="652"/>
                    <a:pt x="141" y="652"/>
                  </a:cubicBezTo>
                  <a:cubicBezTo>
                    <a:pt x="104" y="611"/>
                    <a:pt x="104" y="611"/>
                    <a:pt x="104" y="611"/>
                  </a:cubicBezTo>
                  <a:cubicBezTo>
                    <a:pt x="54" y="579"/>
                    <a:pt x="54" y="579"/>
                    <a:pt x="54" y="579"/>
                  </a:cubicBezTo>
                  <a:cubicBezTo>
                    <a:pt x="0" y="505"/>
                    <a:pt x="0" y="505"/>
                    <a:pt x="0" y="505"/>
                  </a:cubicBezTo>
                  <a:cubicBezTo>
                    <a:pt x="13" y="465"/>
                    <a:pt x="13" y="465"/>
                    <a:pt x="13" y="465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31"/>
            <p:cNvSpPr/>
            <p:nvPr/>
          </p:nvSpPr>
          <p:spPr bwMode="auto">
            <a:xfrm>
              <a:off x="2670181" y="2049469"/>
              <a:ext cx="1473205" cy="1179517"/>
            </a:xfrm>
            <a:custGeom>
              <a:avLst/>
              <a:gdLst>
                <a:gd name="T0" fmla="*/ 188 w 542"/>
                <a:gd name="T1" fmla="*/ 48 h 436"/>
                <a:gd name="T2" fmla="*/ 205 w 542"/>
                <a:gd name="T3" fmla="*/ 86 h 436"/>
                <a:gd name="T4" fmla="*/ 217 w 542"/>
                <a:gd name="T5" fmla="*/ 92 h 436"/>
                <a:gd name="T6" fmla="*/ 234 w 542"/>
                <a:gd name="T7" fmla="*/ 84 h 436"/>
                <a:gd name="T8" fmla="*/ 262 w 542"/>
                <a:gd name="T9" fmla="*/ 96 h 436"/>
                <a:gd name="T10" fmla="*/ 240 w 542"/>
                <a:gd name="T11" fmla="*/ 124 h 436"/>
                <a:gd name="T12" fmla="*/ 265 w 542"/>
                <a:gd name="T13" fmla="*/ 142 h 436"/>
                <a:gd name="T14" fmla="*/ 281 w 542"/>
                <a:gd name="T15" fmla="*/ 165 h 436"/>
                <a:gd name="T16" fmla="*/ 293 w 542"/>
                <a:gd name="T17" fmla="*/ 169 h 436"/>
                <a:gd name="T18" fmla="*/ 320 w 542"/>
                <a:gd name="T19" fmla="*/ 170 h 436"/>
                <a:gd name="T20" fmla="*/ 353 w 542"/>
                <a:gd name="T21" fmla="*/ 163 h 436"/>
                <a:gd name="T22" fmla="*/ 387 w 542"/>
                <a:gd name="T23" fmla="*/ 158 h 436"/>
                <a:gd name="T24" fmla="*/ 383 w 542"/>
                <a:gd name="T25" fmla="*/ 178 h 436"/>
                <a:gd name="T26" fmla="*/ 365 w 542"/>
                <a:gd name="T27" fmla="*/ 206 h 436"/>
                <a:gd name="T28" fmla="*/ 393 w 542"/>
                <a:gd name="T29" fmla="*/ 234 h 436"/>
                <a:gd name="T30" fmla="*/ 408 w 542"/>
                <a:gd name="T31" fmla="*/ 243 h 436"/>
                <a:gd name="T32" fmla="*/ 422 w 542"/>
                <a:gd name="T33" fmla="*/ 251 h 436"/>
                <a:gd name="T34" fmla="*/ 429 w 542"/>
                <a:gd name="T35" fmla="*/ 273 h 436"/>
                <a:gd name="T36" fmla="*/ 443 w 542"/>
                <a:gd name="T37" fmla="*/ 306 h 436"/>
                <a:gd name="T38" fmla="*/ 455 w 542"/>
                <a:gd name="T39" fmla="*/ 321 h 436"/>
                <a:gd name="T40" fmla="*/ 470 w 542"/>
                <a:gd name="T41" fmla="*/ 306 h 436"/>
                <a:gd name="T42" fmla="*/ 482 w 542"/>
                <a:gd name="T43" fmla="*/ 293 h 436"/>
                <a:gd name="T44" fmla="*/ 464 w 542"/>
                <a:gd name="T45" fmla="*/ 271 h 436"/>
                <a:gd name="T46" fmla="*/ 472 w 542"/>
                <a:gd name="T47" fmla="*/ 251 h 436"/>
                <a:gd name="T48" fmla="*/ 483 w 542"/>
                <a:gd name="T49" fmla="*/ 247 h 436"/>
                <a:gd name="T50" fmla="*/ 499 w 542"/>
                <a:gd name="T51" fmla="*/ 253 h 436"/>
                <a:gd name="T52" fmla="*/ 520 w 542"/>
                <a:gd name="T53" fmla="*/ 265 h 436"/>
                <a:gd name="T54" fmla="*/ 540 w 542"/>
                <a:gd name="T55" fmla="*/ 291 h 436"/>
                <a:gd name="T56" fmla="*/ 532 w 542"/>
                <a:gd name="T57" fmla="*/ 322 h 436"/>
                <a:gd name="T58" fmla="*/ 509 w 542"/>
                <a:gd name="T59" fmla="*/ 321 h 436"/>
                <a:gd name="T60" fmla="*/ 506 w 542"/>
                <a:gd name="T61" fmla="*/ 336 h 436"/>
                <a:gd name="T62" fmla="*/ 487 w 542"/>
                <a:gd name="T63" fmla="*/ 333 h 436"/>
                <a:gd name="T64" fmla="*/ 467 w 542"/>
                <a:gd name="T65" fmla="*/ 348 h 436"/>
                <a:gd name="T66" fmla="*/ 475 w 542"/>
                <a:gd name="T67" fmla="*/ 364 h 436"/>
                <a:gd name="T68" fmla="*/ 473 w 542"/>
                <a:gd name="T69" fmla="*/ 370 h 436"/>
                <a:gd name="T70" fmla="*/ 473 w 542"/>
                <a:gd name="T71" fmla="*/ 389 h 436"/>
                <a:gd name="T72" fmla="*/ 462 w 542"/>
                <a:gd name="T73" fmla="*/ 393 h 436"/>
                <a:gd name="T74" fmla="*/ 447 w 542"/>
                <a:gd name="T75" fmla="*/ 400 h 436"/>
                <a:gd name="T76" fmla="*/ 451 w 542"/>
                <a:gd name="T77" fmla="*/ 414 h 436"/>
                <a:gd name="T78" fmla="*/ 432 w 542"/>
                <a:gd name="T79" fmla="*/ 422 h 436"/>
                <a:gd name="T80" fmla="*/ 431 w 542"/>
                <a:gd name="T81" fmla="*/ 430 h 436"/>
                <a:gd name="T82" fmla="*/ 418 w 542"/>
                <a:gd name="T83" fmla="*/ 433 h 436"/>
                <a:gd name="T84" fmla="*/ 397 w 542"/>
                <a:gd name="T85" fmla="*/ 418 h 436"/>
                <a:gd name="T86" fmla="*/ 398 w 542"/>
                <a:gd name="T87" fmla="*/ 404 h 436"/>
                <a:gd name="T88" fmla="*/ 383 w 542"/>
                <a:gd name="T89" fmla="*/ 388 h 436"/>
                <a:gd name="T90" fmla="*/ 367 w 542"/>
                <a:gd name="T91" fmla="*/ 382 h 436"/>
                <a:gd name="T92" fmla="*/ 354 w 542"/>
                <a:gd name="T93" fmla="*/ 376 h 436"/>
                <a:gd name="T94" fmla="*/ 338 w 542"/>
                <a:gd name="T95" fmla="*/ 364 h 436"/>
                <a:gd name="T96" fmla="*/ 314 w 542"/>
                <a:gd name="T97" fmla="*/ 376 h 436"/>
                <a:gd name="T98" fmla="*/ 328 w 542"/>
                <a:gd name="T99" fmla="*/ 395 h 436"/>
                <a:gd name="T100" fmla="*/ 315 w 542"/>
                <a:gd name="T101" fmla="*/ 407 h 436"/>
                <a:gd name="T102" fmla="*/ 303 w 542"/>
                <a:gd name="T103" fmla="*/ 407 h 436"/>
                <a:gd name="T104" fmla="*/ 303 w 542"/>
                <a:gd name="T105" fmla="*/ 392 h 436"/>
                <a:gd name="T106" fmla="*/ 272 w 542"/>
                <a:gd name="T107" fmla="*/ 350 h 436"/>
                <a:gd name="T108" fmla="*/ 80 w 542"/>
                <a:gd name="T109" fmla="*/ 189 h 436"/>
                <a:gd name="T110" fmla="*/ 141 w 542"/>
                <a:gd name="T111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42" h="436">
                  <a:moveTo>
                    <a:pt x="141" y="0"/>
                  </a:moveTo>
                  <a:cubicBezTo>
                    <a:pt x="141" y="0"/>
                    <a:pt x="162" y="2"/>
                    <a:pt x="168" y="3"/>
                  </a:cubicBezTo>
                  <a:cubicBezTo>
                    <a:pt x="175" y="4"/>
                    <a:pt x="173" y="1"/>
                    <a:pt x="175" y="9"/>
                  </a:cubicBezTo>
                  <a:cubicBezTo>
                    <a:pt x="178" y="17"/>
                    <a:pt x="192" y="45"/>
                    <a:pt x="188" y="48"/>
                  </a:cubicBezTo>
                  <a:cubicBezTo>
                    <a:pt x="187" y="49"/>
                    <a:pt x="181" y="52"/>
                    <a:pt x="180" y="55"/>
                  </a:cubicBezTo>
                  <a:cubicBezTo>
                    <a:pt x="179" y="57"/>
                    <a:pt x="183" y="59"/>
                    <a:pt x="185" y="62"/>
                  </a:cubicBezTo>
                  <a:cubicBezTo>
                    <a:pt x="190" y="66"/>
                    <a:pt x="201" y="75"/>
                    <a:pt x="205" y="81"/>
                  </a:cubicBezTo>
                  <a:cubicBezTo>
                    <a:pt x="206" y="83"/>
                    <a:pt x="205" y="86"/>
                    <a:pt x="205" y="86"/>
                  </a:cubicBezTo>
                  <a:cubicBezTo>
                    <a:pt x="205" y="88"/>
                    <a:pt x="204" y="93"/>
                    <a:pt x="205" y="96"/>
                  </a:cubicBezTo>
                  <a:cubicBezTo>
                    <a:pt x="206" y="97"/>
                    <a:pt x="211" y="91"/>
                    <a:pt x="212" y="91"/>
                  </a:cubicBezTo>
                  <a:cubicBezTo>
                    <a:pt x="212" y="91"/>
                    <a:pt x="212" y="88"/>
                    <a:pt x="212" y="88"/>
                  </a:cubicBezTo>
                  <a:cubicBezTo>
                    <a:pt x="215" y="87"/>
                    <a:pt x="216" y="92"/>
                    <a:pt x="217" y="92"/>
                  </a:cubicBezTo>
                  <a:cubicBezTo>
                    <a:pt x="218" y="91"/>
                    <a:pt x="218" y="89"/>
                    <a:pt x="220" y="87"/>
                  </a:cubicBezTo>
                  <a:cubicBezTo>
                    <a:pt x="222" y="86"/>
                    <a:pt x="222" y="86"/>
                    <a:pt x="225" y="86"/>
                  </a:cubicBezTo>
                  <a:cubicBezTo>
                    <a:pt x="226" y="86"/>
                    <a:pt x="226" y="91"/>
                    <a:pt x="228" y="91"/>
                  </a:cubicBezTo>
                  <a:cubicBezTo>
                    <a:pt x="230" y="91"/>
                    <a:pt x="231" y="86"/>
                    <a:pt x="234" y="84"/>
                  </a:cubicBezTo>
                  <a:cubicBezTo>
                    <a:pt x="236" y="83"/>
                    <a:pt x="239" y="85"/>
                    <a:pt x="242" y="85"/>
                  </a:cubicBezTo>
                  <a:cubicBezTo>
                    <a:pt x="243" y="85"/>
                    <a:pt x="245" y="82"/>
                    <a:pt x="246" y="82"/>
                  </a:cubicBezTo>
                  <a:cubicBezTo>
                    <a:pt x="251" y="82"/>
                    <a:pt x="259" y="84"/>
                    <a:pt x="261" y="87"/>
                  </a:cubicBezTo>
                  <a:cubicBezTo>
                    <a:pt x="264" y="93"/>
                    <a:pt x="265" y="93"/>
                    <a:pt x="262" y="96"/>
                  </a:cubicBezTo>
                  <a:cubicBezTo>
                    <a:pt x="262" y="97"/>
                    <a:pt x="262" y="100"/>
                    <a:pt x="259" y="103"/>
                  </a:cubicBezTo>
                  <a:cubicBezTo>
                    <a:pt x="257" y="105"/>
                    <a:pt x="259" y="109"/>
                    <a:pt x="257" y="111"/>
                  </a:cubicBezTo>
                  <a:cubicBezTo>
                    <a:pt x="253" y="115"/>
                    <a:pt x="248" y="119"/>
                    <a:pt x="245" y="122"/>
                  </a:cubicBezTo>
                  <a:cubicBezTo>
                    <a:pt x="244" y="123"/>
                    <a:pt x="240" y="123"/>
                    <a:pt x="240" y="124"/>
                  </a:cubicBezTo>
                  <a:cubicBezTo>
                    <a:pt x="239" y="125"/>
                    <a:pt x="243" y="126"/>
                    <a:pt x="245" y="126"/>
                  </a:cubicBezTo>
                  <a:cubicBezTo>
                    <a:pt x="251" y="128"/>
                    <a:pt x="254" y="131"/>
                    <a:pt x="256" y="132"/>
                  </a:cubicBezTo>
                  <a:cubicBezTo>
                    <a:pt x="258" y="134"/>
                    <a:pt x="262" y="134"/>
                    <a:pt x="263" y="135"/>
                  </a:cubicBezTo>
                  <a:cubicBezTo>
                    <a:pt x="265" y="136"/>
                    <a:pt x="263" y="139"/>
                    <a:pt x="265" y="142"/>
                  </a:cubicBezTo>
                  <a:cubicBezTo>
                    <a:pt x="267" y="144"/>
                    <a:pt x="268" y="144"/>
                    <a:pt x="268" y="144"/>
                  </a:cubicBezTo>
                  <a:cubicBezTo>
                    <a:pt x="270" y="145"/>
                    <a:pt x="271" y="146"/>
                    <a:pt x="273" y="147"/>
                  </a:cubicBezTo>
                  <a:cubicBezTo>
                    <a:pt x="278" y="150"/>
                    <a:pt x="280" y="147"/>
                    <a:pt x="281" y="149"/>
                  </a:cubicBezTo>
                  <a:cubicBezTo>
                    <a:pt x="281" y="152"/>
                    <a:pt x="280" y="161"/>
                    <a:pt x="281" y="165"/>
                  </a:cubicBezTo>
                  <a:cubicBezTo>
                    <a:pt x="281" y="165"/>
                    <a:pt x="284" y="167"/>
                    <a:pt x="285" y="167"/>
                  </a:cubicBezTo>
                  <a:cubicBezTo>
                    <a:pt x="287" y="167"/>
                    <a:pt x="288" y="165"/>
                    <a:pt x="290" y="165"/>
                  </a:cubicBezTo>
                  <a:cubicBezTo>
                    <a:pt x="291" y="165"/>
                    <a:pt x="292" y="165"/>
                    <a:pt x="292" y="165"/>
                  </a:cubicBezTo>
                  <a:cubicBezTo>
                    <a:pt x="293" y="165"/>
                    <a:pt x="293" y="167"/>
                    <a:pt x="293" y="169"/>
                  </a:cubicBezTo>
                  <a:cubicBezTo>
                    <a:pt x="294" y="173"/>
                    <a:pt x="297" y="179"/>
                    <a:pt x="301" y="178"/>
                  </a:cubicBezTo>
                  <a:cubicBezTo>
                    <a:pt x="303" y="178"/>
                    <a:pt x="308" y="181"/>
                    <a:pt x="310" y="181"/>
                  </a:cubicBezTo>
                  <a:cubicBezTo>
                    <a:pt x="314" y="180"/>
                    <a:pt x="314" y="176"/>
                    <a:pt x="315" y="174"/>
                  </a:cubicBezTo>
                  <a:cubicBezTo>
                    <a:pt x="316" y="173"/>
                    <a:pt x="320" y="171"/>
                    <a:pt x="320" y="170"/>
                  </a:cubicBezTo>
                  <a:cubicBezTo>
                    <a:pt x="318" y="167"/>
                    <a:pt x="310" y="161"/>
                    <a:pt x="314" y="160"/>
                  </a:cubicBezTo>
                  <a:cubicBezTo>
                    <a:pt x="319" y="160"/>
                    <a:pt x="322" y="159"/>
                    <a:pt x="325" y="158"/>
                  </a:cubicBezTo>
                  <a:cubicBezTo>
                    <a:pt x="328" y="157"/>
                    <a:pt x="335" y="156"/>
                    <a:pt x="338" y="157"/>
                  </a:cubicBezTo>
                  <a:cubicBezTo>
                    <a:pt x="341" y="159"/>
                    <a:pt x="352" y="163"/>
                    <a:pt x="353" y="163"/>
                  </a:cubicBezTo>
                  <a:cubicBezTo>
                    <a:pt x="353" y="163"/>
                    <a:pt x="358" y="158"/>
                    <a:pt x="364" y="154"/>
                  </a:cubicBezTo>
                  <a:cubicBezTo>
                    <a:pt x="370" y="151"/>
                    <a:pt x="377" y="148"/>
                    <a:pt x="379" y="148"/>
                  </a:cubicBezTo>
                  <a:cubicBezTo>
                    <a:pt x="383" y="148"/>
                    <a:pt x="387" y="150"/>
                    <a:pt x="387" y="153"/>
                  </a:cubicBezTo>
                  <a:cubicBezTo>
                    <a:pt x="386" y="156"/>
                    <a:pt x="386" y="155"/>
                    <a:pt x="387" y="158"/>
                  </a:cubicBezTo>
                  <a:cubicBezTo>
                    <a:pt x="387" y="159"/>
                    <a:pt x="391" y="161"/>
                    <a:pt x="391" y="165"/>
                  </a:cubicBezTo>
                  <a:cubicBezTo>
                    <a:pt x="391" y="168"/>
                    <a:pt x="391" y="170"/>
                    <a:pt x="389" y="173"/>
                  </a:cubicBezTo>
                  <a:cubicBezTo>
                    <a:pt x="388" y="174"/>
                    <a:pt x="386" y="172"/>
                    <a:pt x="385" y="173"/>
                  </a:cubicBezTo>
                  <a:cubicBezTo>
                    <a:pt x="385" y="174"/>
                    <a:pt x="384" y="177"/>
                    <a:pt x="383" y="178"/>
                  </a:cubicBezTo>
                  <a:cubicBezTo>
                    <a:pt x="381" y="179"/>
                    <a:pt x="381" y="181"/>
                    <a:pt x="380" y="182"/>
                  </a:cubicBezTo>
                  <a:cubicBezTo>
                    <a:pt x="373" y="186"/>
                    <a:pt x="366" y="189"/>
                    <a:pt x="367" y="193"/>
                  </a:cubicBezTo>
                  <a:cubicBezTo>
                    <a:pt x="368" y="197"/>
                    <a:pt x="369" y="200"/>
                    <a:pt x="369" y="202"/>
                  </a:cubicBezTo>
                  <a:cubicBezTo>
                    <a:pt x="368" y="204"/>
                    <a:pt x="366" y="205"/>
                    <a:pt x="365" y="206"/>
                  </a:cubicBezTo>
                  <a:cubicBezTo>
                    <a:pt x="364" y="209"/>
                    <a:pt x="366" y="215"/>
                    <a:pt x="372" y="218"/>
                  </a:cubicBezTo>
                  <a:cubicBezTo>
                    <a:pt x="378" y="221"/>
                    <a:pt x="380" y="226"/>
                    <a:pt x="383" y="228"/>
                  </a:cubicBezTo>
                  <a:cubicBezTo>
                    <a:pt x="384" y="229"/>
                    <a:pt x="386" y="231"/>
                    <a:pt x="390" y="233"/>
                  </a:cubicBezTo>
                  <a:cubicBezTo>
                    <a:pt x="391" y="234"/>
                    <a:pt x="392" y="234"/>
                    <a:pt x="393" y="234"/>
                  </a:cubicBezTo>
                  <a:cubicBezTo>
                    <a:pt x="396" y="236"/>
                    <a:pt x="401" y="233"/>
                    <a:pt x="404" y="235"/>
                  </a:cubicBezTo>
                  <a:cubicBezTo>
                    <a:pt x="406" y="236"/>
                    <a:pt x="407" y="237"/>
                    <a:pt x="408" y="238"/>
                  </a:cubicBezTo>
                  <a:cubicBezTo>
                    <a:pt x="409" y="239"/>
                    <a:pt x="404" y="240"/>
                    <a:pt x="404" y="241"/>
                  </a:cubicBezTo>
                  <a:cubicBezTo>
                    <a:pt x="405" y="242"/>
                    <a:pt x="406" y="243"/>
                    <a:pt x="408" y="243"/>
                  </a:cubicBezTo>
                  <a:cubicBezTo>
                    <a:pt x="409" y="244"/>
                    <a:pt x="410" y="242"/>
                    <a:pt x="411" y="243"/>
                  </a:cubicBezTo>
                  <a:cubicBezTo>
                    <a:pt x="413" y="244"/>
                    <a:pt x="414" y="247"/>
                    <a:pt x="415" y="247"/>
                  </a:cubicBezTo>
                  <a:cubicBezTo>
                    <a:pt x="416" y="248"/>
                    <a:pt x="416" y="249"/>
                    <a:pt x="417" y="250"/>
                  </a:cubicBezTo>
                  <a:cubicBezTo>
                    <a:pt x="418" y="251"/>
                    <a:pt x="421" y="250"/>
                    <a:pt x="422" y="251"/>
                  </a:cubicBezTo>
                  <a:cubicBezTo>
                    <a:pt x="423" y="252"/>
                    <a:pt x="422" y="254"/>
                    <a:pt x="423" y="255"/>
                  </a:cubicBezTo>
                  <a:cubicBezTo>
                    <a:pt x="425" y="258"/>
                    <a:pt x="429" y="258"/>
                    <a:pt x="428" y="260"/>
                  </a:cubicBezTo>
                  <a:cubicBezTo>
                    <a:pt x="428" y="262"/>
                    <a:pt x="425" y="264"/>
                    <a:pt x="425" y="267"/>
                  </a:cubicBezTo>
                  <a:cubicBezTo>
                    <a:pt x="424" y="269"/>
                    <a:pt x="428" y="271"/>
                    <a:pt x="429" y="273"/>
                  </a:cubicBezTo>
                  <a:cubicBezTo>
                    <a:pt x="431" y="277"/>
                    <a:pt x="438" y="289"/>
                    <a:pt x="434" y="291"/>
                  </a:cubicBezTo>
                  <a:cubicBezTo>
                    <a:pt x="430" y="294"/>
                    <a:pt x="428" y="296"/>
                    <a:pt x="430" y="298"/>
                  </a:cubicBezTo>
                  <a:cubicBezTo>
                    <a:pt x="431" y="301"/>
                    <a:pt x="433" y="308"/>
                    <a:pt x="436" y="308"/>
                  </a:cubicBezTo>
                  <a:cubicBezTo>
                    <a:pt x="439" y="309"/>
                    <a:pt x="441" y="305"/>
                    <a:pt x="443" y="306"/>
                  </a:cubicBezTo>
                  <a:cubicBezTo>
                    <a:pt x="443" y="307"/>
                    <a:pt x="444" y="312"/>
                    <a:pt x="446" y="314"/>
                  </a:cubicBezTo>
                  <a:cubicBezTo>
                    <a:pt x="449" y="316"/>
                    <a:pt x="452" y="315"/>
                    <a:pt x="452" y="316"/>
                  </a:cubicBezTo>
                  <a:cubicBezTo>
                    <a:pt x="453" y="316"/>
                    <a:pt x="453" y="317"/>
                    <a:pt x="454" y="318"/>
                  </a:cubicBezTo>
                  <a:cubicBezTo>
                    <a:pt x="455" y="318"/>
                    <a:pt x="454" y="321"/>
                    <a:pt x="455" y="321"/>
                  </a:cubicBezTo>
                  <a:cubicBezTo>
                    <a:pt x="456" y="322"/>
                    <a:pt x="458" y="320"/>
                    <a:pt x="459" y="321"/>
                  </a:cubicBezTo>
                  <a:cubicBezTo>
                    <a:pt x="460" y="321"/>
                    <a:pt x="463" y="328"/>
                    <a:pt x="464" y="328"/>
                  </a:cubicBezTo>
                  <a:cubicBezTo>
                    <a:pt x="466" y="328"/>
                    <a:pt x="468" y="325"/>
                    <a:pt x="469" y="323"/>
                  </a:cubicBezTo>
                  <a:cubicBezTo>
                    <a:pt x="470" y="318"/>
                    <a:pt x="463" y="305"/>
                    <a:pt x="470" y="306"/>
                  </a:cubicBezTo>
                  <a:cubicBezTo>
                    <a:pt x="475" y="307"/>
                    <a:pt x="479" y="308"/>
                    <a:pt x="481" y="305"/>
                  </a:cubicBezTo>
                  <a:cubicBezTo>
                    <a:pt x="482" y="305"/>
                    <a:pt x="481" y="304"/>
                    <a:pt x="481" y="302"/>
                  </a:cubicBezTo>
                  <a:cubicBezTo>
                    <a:pt x="481" y="300"/>
                    <a:pt x="479" y="300"/>
                    <a:pt x="479" y="298"/>
                  </a:cubicBezTo>
                  <a:cubicBezTo>
                    <a:pt x="479" y="297"/>
                    <a:pt x="482" y="294"/>
                    <a:pt x="482" y="293"/>
                  </a:cubicBezTo>
                  <a:cubicBezTo>
                    <a:pt x="482" y="290"/>
                    <a:pt x="480" y="285"/>
                    <a:pt x="476" y="284"/>
                  </a:cubicBezTo>
                  <a:cubicBezTo>
                    <a:pt x="472" y="282"/>
                    <a:pt x="470" y="284"/>
                    <a:pt x="468" y="282"/>
                  </a:cubicBezTo>
                  <a:cubicBezTo>
                    <a:pt x="468" y="281"/>
                    <a:pt x="470" y="278"/>
                    <a:pt x="469" y="276"/>
                  </a:cubicBezTo>
                  <a:cubicBezTo>
                    <a:pt x="467" y="273"/>
                    <a:pt x="461" y="273"/>
                    <a:pt x="464" y="271"/>
                  </a:cubicBezTo>
                  <a:cubicBezTo>
                    <a:pt x="466" y="270"/>
                    <a:pt x="467" y="267"/>
                    <a:pt x="468" y="265"/>
                  </a:cubicBezTo>
                  <a:cubicBezTo>
                    <a:pt x="471" y="263"/>
                    <a:pt x="474" y="263"/>
                    <a:pt x="473" y="260"/>
                  </a:cubicBezTo>
                  <a:cubicBezTo>
                    <a:pt x="472" y="259"/>
                    <a:pt x="470" y="256"/>
                    <a:pt x="469" y="253"/>
                  </a:cubicBezTo>
                  <a:cubicBezTo>
                    <a:pt x="469" y="252"/>
                    <a:pt x="471" y="253"/>
                    <a:pt x="472" y="251"/>
                  </a:cubicBezTo>
                  <a:cubicBezTo>
                    <a:pt x="472" y="250"/>
                    <a:pt x="471" y="248"/>
                    <a:pt x="472" y="247"/>
                  </a:cubicBezTo>
                  <a:cubicBezTo>
                    <a:pt x="472" y="246"/>
                    <a:pt x="475" y="245"/>
                    <a:pt x="475" y="245"/>
                  </a:cubicBezTo>
                  <a:cubicBezTo>
                    <a:pt x="476" y="245"/>
                    <a:pt x="478" y="245"/>
                    <a:pt x="479" y="245"/>
                  </a:cubicBezTo>
                  <a:cubicBezTo>
                    <a:pt x="481" y="245"/>
                    <a:pt x="482" y="247"/>
                    <a:pt x="483" y="247"/>
                  </a:cubicBezTo>
                  <a:cubicBezTo>
                    <a:pt x="485" y="247"/>
                    <a:pt x="487" y="245"/>
                    <a:pt x="488" y="245"/>
                  </a:cubicBezTo>
                  <a:cubicBezTo>
                    <a:pt x="491" y="245"/>
                    <a:pt x="495" y="246"/>
                    <a:pt x="495" y="246"/>
                  </a:cubicBezTo>
                  <a:cubicBezTo>
                    <a:pt x="495" y="246"/>
                    <a:pt x="493" y="251"/>
                    <a:pt x="497" y="253"/>
                  </a:cubicBezTo>
                  <a:cubicBezTo>
                    <a:pt x="498" y="253"/>
                    <a:pt x="499" y="253"/>
                    <a:pt x="499" y="253"/>
                  </a:cubicBezTo>
                  <a:cubicBezTo>
                    <a:pt x="501" y="254"/>
                    <a:pt x="502" y="255"/>
                    <a:pt x="503" y="255"/>
                  </a:cubicBezTo>
                  <a:cubicBezTo>
                    <a:pt x="505" y="256"/>
                    <a:pt x="508" y="255"/>
                    <a:pt x="509" y="256"/>
                  </a:cubicBezTo>
                  <a:cubicBezTo>
                    <a:pt x="512" y="257"/>
                    <a:pt x="515" y="260"/>
                    <a:pt x="516" y="261"/>
                  </a:cubicBezTo>
                  <a:cubicBezTo>
                    <a:pt x="516" y="262"/>
                    <a:pt x="518" y="263"/>
                    <a:pt x="520" y="265"/>
                  </a:cubicBezTo>
                  <a:cubicBezTo>
                    <a:pt x="523" y="268"/>
                    <a:pt x="522" y="263"/>
                    <a:pt x="525" y="265"/>
                  </a:cubicBezTo>
                  <a:cubicBezTo>
                    <a:pt x="526" y="266"/>
                    <a:pt x="533" y="269"/>
                    <a:pt x="538" y="272"/>
                  </a:cubicBezTo>
                  <a:cubicBezTo>
                    <a:pt x="541" y="274"/>
                    <a:pt x="541" y="276"/>
                    <a:pt x="541" y="279"/>
                  </a:cubicBezTo>
                  <a:cubicBezTo>
                    <a:pt x="541" y="283"/>
                    <a:pt x="541" y="287"/>
                    <a:pt x="540" y="291"/>
                  </a:cubicBezTo>
                  <a:cubicBezTo>
                    <a:pt x="540" y="293"/>
                    <a:pt x="538" y="293"/>
                    <a:pt x="537" y="294"/>
                  </a:cubicBezTo>
                  <a:cubicBezTo>
                    <a:pt x="535" y="298"/>
                    <a:pt x="535" y="304"/>
                    <a:pt x="538" y="308"/>
                  </a:cubicBezTo>
                  <a:cubicBezTo>
                    <a:pt x="542" y="311"/>
                    <a:pt x="540" y="314"/>
                    <a:pt x="539" y="316"/>
                  </a:cubicBezTo>
                  <a:cubicBezTo>
                    <a:pt x="539" y="317"/>
                    <a:pt x="537" y="320"/>
                    <a:pt x="532" y="322"/>
                  </a:cubicBezTo>
                  <a:cubicBezTo>
                    <a:pt x="531" y="323"/>
                    <a:pt x="530" y="322"/>
                    <a:pt x="528" y="321"/>
                  </a:cubicBezTo>
                  <a:cubicBezTo>
                    <a:pt x="523" y="319"/>
                    <a:pt x="520" y="323"/>
                    <a:pt x="520" y="323"/>
                  </a:cubicBezTo>
                  <a:cubicBezTo>
                    <a:pt x="514" y="323"/>
                    <a:pt x="514" y="323"/>
                    <a:pt x="514" y="323"/>
                  </a:cubicBezTo>
                  <a:cubicBezTo>
                    <a:pt x="514" y="323"/>
                    <a:pt x="512" y="320"/>
                    <a:pt x="509" y="321"/>
                  </a:cubicBezTo>
                  <a:cubicBezTo>
                    <a:pt x="507" y="322"/>
                    <a:pt x="509" y="327"/>
                    <a:pt x="511" y="329"/>
                  </a:cubicBezTo>
                  <a:cubicBezTo>
                    <a:pt x="512" y="330"/>
                    <a:pt x="515" y="332"/>
                    <a:pt x="514" y="334"/>
                  </a:cubicBezTo>
                  <a:cubicBezTo>
                    <a:pt x="514" y="335"/>
                    <a:pt x="511" y="336"/>
                    <a:pt x="509" y="336"/>
                  </a:cubicBezTo>
                  <a:cubicBezTo>
                    <a:pt x="508" y="336"/>
                    <a:pt x="507" y="336"/>
                    <a:pt x="506" y="336"/>
                  </a:cubicBezTo>
                  <a:cubicBezTo>
                    <a:pt x="505" y="336"/>
                    <a:pt x="504" y="337"/>
                    <a:pt x="502" y="337"/>
                  </a:cubicBezTo>
                  <a:cubicBezTo>
                    <a:pt x="500" y="338"/>
                    <a:pt x="498" y="338"/>
                    <a:pt x="496" y="338"/>
                  </a:cubicBezTo>
                  <a:cubicBezTo>
                    <a:pt x="495" y="337"/>
                    <a:pt x="494" y="340"/>
                    <a:pt x="493" y="339"/>
                  </a:cubicBezTo>
                  <a:cubicBezTo>
                    <a:pt x="492" y="339"/>
                    <a:pt x="487" y="333"/>
                    <a:pt x="487" y="333"/>
                  </a:cubicBezTo>
                  <a:cubicBezTo>
                    <a:pt x="482" y="329"/>
                    <a:pt x="475" y="329"/>
                    <a:pt x="472" y="331"/>
                  </a:cubicBezTo>
                  <a:cubicBezTo>
                    <a:pt x="469" y="333"/>
                    <a:pt x="467" y="332"/>
                    <a:pt x="468" y="336"/>
                  </a:cubicBezTo>
                  <a:cubicBezTo>
                    <a:pt x="468" y="338"/>
                    <a:pt x="473" y="341"/>
                    <a:pt x="473" y="343"/>
                  </a:cubicBezTo>
                  <a:cubicBezTo>
                    <a:pt x="473" y="344"/>
                    <a:pt x="469" y="345"/>
                    <a:pt x="467" y="348"/>
                  </a:cubicBezTo>
                  <a:cubicBezTo>
                    <a:pt x="465" y="352"/>
                    <a:pt x="464" y="355"/>
                    <a:pt x="464" y="355"/>
                  </a:cubicBezTo>
                  <a:cubicBezTo>
                    <a:pt x="464" y="355"/>
                    <a:pt x="467" y="355"/>
                    <a:pt x="469" y="356"/>
                  </a:cubicBezTo>
                  <a:cubicBezTo>
                    <a:pt x="471" y="357"/>
                    <a:pt x="476" y="360"/>
                    <a:pt x="478" y="360"/>
                  </a:cubicBezTo>
                  <a:cubicBezTo>
                    <a:pt x="480" y="360"/>
                    <a:pt x="475" y="364"/>
                    <a:pt x="475" y="364"/>
                  </a:cubicBezTo>
                  <a:cubicBezTo>
                    <a:pt x="470" y="364"/>
                    <a:pt x="470" y="364"/>
                    <a:pt x="470" y="364"/>
                  </a:cubicBezTo>
                  <a:cubicBezTo>
                    <a:pt x="469" y="365"/>
                    <a:pt x="469" y="365"/>
                    <a:pt x="469" y="365"/>
                  </a:cubicBezTo>
                  <a:cubicBezTo>
                    <a:pt x="473" y="368"/>
                    <a:pt x="473" y="368"/>
                    <a:pt x="473" y="368"/>
                  </a:cubicBezTo>
                  <a:cubicBezTo>
                    <a:pt x="473" y="368"/>
                    <a:pt x="474" y="369"/>
                    <a:pt x="473" y="370"/>
                  </a:cubicBezTo>
                  <a:cubicBezTo>
                    <a:pt x="473" y="371"/>
                    <a:pt x="471" y="370"/>
                    <a:pt x="470" y="371"/>
                  </a:cubicBezTo>
                  <a:cubicBezTo>
                    <a:pt x="469" y="372"/>
                    <a:pt x="469" y="374"/>
                    <a:pt x="469" y="375"/>
                  </a:cubicBezTo>
                  <a:cubicBezTo>
                    <a:pt x="469" y="377"/>
                    <a:pt x="468" y="378"/>
                    <a:pt x="468" y="379"/>
                  </a:cubicBezTo>
                  <a:cubicBezTo>
                    <a:pt x="468" y="382"/>
                    <a:pt x="471" y="387"/>
                    <a:pt x="473" y="389"/>
                  </a:cubicBezTo>
                  <a:cubicBezTo>
                    <a:pt x="474" y="391"/>
                    <a:pt x="474" y="395"/>
                    <a:pt x="472" y="396"/>
                  </a:cubicBezTo>
                  <a:cubicBezTo>
                    <a:pt x="471" y="396"/>
                    <a:pt x="469" y="398"/>
                    <a:pt x="469" y="397"/>
                  </a:cubicBezTo>
                  <a:cubicBezTo>
                    <a:pt x="468" y="396"/>
                    <a:pt x="469" y="393"/>
                    <a:pt x="468" y="393"/>
                  </a:cubicBezTo>
                  <a:cubicBezTo>
                    <a:pt x="467" y="393"/>
                    <a:pt x="465" y="393"/>
                    <a:pt x="462" y="393"/>
                  </a:cubicBezTo>
                  <a:cubicBezTo>
                    <a:pt x="461" y="393"/>
                    <a:pt x="461" y="396"/>
                    <a:pt x="460" y="396"/>
                  </a:cubicBezTo>
                  <a:cubicBezTo>
                    <a:pt x="459" y="396"/>
                    <a:pt x="459" y="393"/>
                    <a:pt x="457" y="392"/>
                  </a:cubicBezTo>
                  <a:cubicBezTo>
                    <a:pt x="454" y="392"/>
                    <a:pt x="450" y="394"/>
                    <a:pt x="449" y="395"/>
                  </a:cubicBezTo>
                  <a:cubicBezTo>
                    <a:pt x="448" y="395"/>
                    <a:pt x="448" y="399"/>
                    <a:pt x="447" y="400"/>
                  </a:cubicBezTo>
                  <a:cubicBezTo>
                    <a:pt x="446" y="400"/>
                    <a:pt x="444" y="399"/>
                    <a:pt x="443" y="400"/>
                  </a:cubicBezTo>
                  <a:cubicBezTo>
                    <a:pt x="442" y="401"/>
                    <a:pt x="442" y="403"/>
                    <a:pt x="444" y="405"/>
                  </a:cubicBezTo>
                  <a:cubicBezTo>
                    <a:pt x="447" y="407"/>
                    <a:pt x="451" y="406"/>
                    <a:pt x="450" y="409"/>
                  </a:cubicBezTo>
                  <a:cubicBezTo>
                    <a:pt x="450" y="412"/>
                    <a:pt x="450" y="412"/>
                    <a:pt x="451" y="414"/>
                  </a:cubicBezTo>
                  <a:cubicBezTo>
                    <a:pt x="451" y="416"/>
                    <a:pt x="449" y="420"/>
                    <a:pt x="446" y="420"/>
                  </a:cubicBezTo>
                  <a:cubicBezTo>
                    <a:pt x="445" y="421"/>
                    <a:pt x="443" y="422"/>
                    <a:pt x="441" y="422"/>
                  </a:cubicBezTo>
                  <a:cubicBezTo>
                    <a:pt x="439" y="422"/>
                    <a:pt x="436" y="420"/>
                    <a:pt x="435" y="421"/>
                  </a:cubicBezTo>
                  <a:cubicBezTo>
                    <a:pt x="434" y="422"/>
                    <a:pt x="432" y="422"/>
                    <a:pt x="432" y="422"/>
                  </a:cubicBezTo>
                  <a:cubicBezTo>
                    <a:pt x="432" y="423"/>
                    <a:pt x="432" y="424"/>
                    <a:pt x="432" y="426"/>
                  </a:cubicBezTo>
                  <a:cubicBezTo>
                    <a:pt x="432" y="427"/>
                    <a:pt x="435" y="427"/>
                    <a:pt x="435" y="427"/>
                  </a:cubicBezTo>
                  <a:cubicBezTo>
                    <a:pt x="435" y="428"/>
                    <a:pt x="435" y="428"/>
                    <a:pt x="435" y="429"/>
                  </a:cubicBezTo>
                  <a:cubicBezTo>
                    <a:pt x="435" y="429"/>
                    <a:pt x="431" y="430"/>
                    <a:pt x="431" y="430"/>
                  </a:cubicBezTo>
                  <a:cubicBezTo>
                    <a:pt x="430" y="431"/>
                    <a:pt x="429" y="432"/>
                    <a:pt x="426" y="432"/>
                  </a:cubicBezTo>
                  <a:cubicBezTo>
                    <a:pt x="425" y="433"/>
                    <a:pt x="424" y="433"/>
                    <a:pt x="424" y="434"/>
                  </a:cubicBezTo>
                  <a:cubicBezTo>
                    <a:pt x="423" y="436"/>
                    <a:pt x="421" y="436"/>
                    <a:pt x="420" y="433"/>
                  </a:cubicBezTo>
                  <a:cubicBezTo>
                    <a:pt x="420" y="433"/>
                    <a:pt x="418" y="433"/>
                    <a:pt x="418" y="433"/>
                  </a:cubicBezTo>
                  <a:cubicBezTo>
                    <a:pt x="417" y="433"/>
                    <a:pt x="416" y="435"/>
                    <a:pt x="415" y="435"/>
                  </a:cubicBezTo>
                  <a:cubicBezTo>
                    <a:pt x="410" y="433"/>
                    <a:pt x="401" y="429"/>
                    <a:pt x="396" y="426"/>
                  </a:cubicBezTo>
                  <a:cubicBezTo>
                    <a:pt x="393" y="424"/>
                    <a:pt x="393" y="424"/>
                    <a:pt x="393" y="421"/>
                  </a:cubicBezTo>
                  <a:cubicBezTo>
                    <a:pt x="393" y="420"/>
                    <a:pt x="397" y="419"/>
                    <a:pt x="397" y="418"/>
                  </a:cubicBezTo>
                  <a:cubicBezTo>
                    <a:pt x="397" y="417"/>
                    <a:pt x="395" y="416"/>
                    <a:pt x="395" y="415"/>
                  </a:cubicBezTo>
                  <a:cubicBezTo>
                    <a:pt x="395" y="414"/>
                    <a:pt x="396" y="413"/>
                    <a:pt x="396" y="412"/>
                  </a:cubicBezTo>
                  <a:cubicBezTo>
                    <a:pt x="396" y="410"/>
                    <a:pt x="395" y="408"/>
                    <a:pt x="395" y="406"/>
                  </a:cubicBezTo>
                  <a:cubicBezTo>
                    <a:pt x="396" y="405"/>
                    <a:pt x="398" y="405"/>
                    <a:pt x="398" y="404"/>
                  </a:cubicBezTo>
                  <a:cubicBezTo>
                    <a:pt x="397" y="403"/>
                    <a:pt x="393" y="402"/>
                    <a:pt x="393" y="401"/>
                  </a:cubicBezTo>
                  <a:cubicBezTo>
                    <a:pt x="392" y="399"/>
                    <a:pt x="389" y="397"/>
                    <a:pt x="388" y="394"/>
                  </a:cubicBezTo>
                  <a:cubicBezTo>
                    <a:pt x="388" y="393"/>
                    <a:pt x="388" y="390"/>
                    <a:pt x="387" y="389"/>
                  </a:cubicBezTo>
                  <a:cubicBezTo>
                    <a:pt x="386" y="389"/>
                    <a:pt x="384" y="388"/>
                    <a:pt x="383" y="388"/>
                  </a:cubicBezTo>
                  <a:cubicBezTo>
                    <a:pt x="381" y="388"/>
                    <a:pt x="379" y="388"/>
                    <a:pt x="377" y="389"/>
                  </a:cubicBezTo>
                  <a:cubicBezTo>
                    <a:pt x="374" y="389"/>
                    <a:pt x="372" y="386"/>
                    <a:pt x="370" y="386"/>
                  </a:cubicBezTo>
                  <a:cubicBezTo>
                    <a:pt x="368" y="386"/>
                    <a:pt x="368" y="388"/>
                    <a:pt x="367" y="387"/>
                  </a:cubicBezTo>
                  <a:cubicBezTo>
                    <a:pt x="367" y="385"/>
                    <a:pt x="368" y="382"/>
                    <a:pt x="367" y="382"/>
                  </a:cubicBezTo>
                  <a:cubicBezTo>
                    <a:pt x="365" y="381"/>
                    <a:pt x="363" y="384"/>
                    <a:pt x="360" y="384"/>
                  </a:cubicBezTo>
                  <a:cubicBezTo>
                    <a:pt x="358" y="384"/>
                    <a:pt x="358" y="382"/>
                    <a:pt x="357" y="382"/>
                  </a:cubicBezTo>
                  <a:cubicBezTo>
                    <a:pt x="355" y="381"/>
                    <a:pt x="354" y="382"/>
                    <a:pt x="355" y="379"/>
                  </a:cubicBezTo>
                  <a:cubicBezTo>
                    <a:pt x="355" y="378"/>
                    <a:pt x="354" y="378"/>
                    <a:pt x="354" y="376"/>
                  </a:cubicBezTo>
                  <a:cubicBezTo>
                    <a:pt x="353" y="374"/>
                    <a:pt x="355" y="371"/>
                    <a:pt x="354" y="369"/>
                  </a:cubicBezTo>
                  <a:cubicBezTo>
                    <a:pt x="353" y="367"/>
                    <a:pt x="351" y="366"/>
                    <a:pt x="350" y="365"/>
                  </a:cubicBezTo>
                  <a:cubicBezTo>
                    <a:pt x="348" y="365"/>
                    <a:pt x="347" y="360"/>
                    <a:pt x="347" y="360"/>
                  </a:cubicBezTo>
                  <a:cubicBezTo>
                    <a:pt x="343" y="359"/>
                    <a:pt x="340" y="360"/>
                    <a:pt x="338" y="364"/>
                  </a:cubicBezTo>
                  <a:cubicBezTo>
                    <a:pt x="337" y="365"/>
                    <a:pt x="336" y="366"/>
                    <a:pt x="336" y="367"/>
                  </a:cubicBezTo>
                  <a:cubicBezTo>
                    <a:pt x="335" y="369"/>
                    <a:pt x="334" y="369"/>
                    <a:pt x="332" y="369"/>
                  </a:cubicBezTo>
                  <a:cubicBezTo>
                    <a:pt x="329" y="369"/>
                    <a:pt x="324" y="373"/>
                    <a:pt x="322" y="375"/>
                  </a:cubicBezTo>
                  <a:cubicBezTo>
                    <a:pt x="321" y="376"/>
                    <a:pt x="314" y="376"/>
                    <a:pt x="314" y="376"/>
                  </a:cubicBezTo>
                  <a:cubicBezTo>
                    <a:pt x="320" y="382"/>
                    <a:pt x="320" y="382"/>
                    <a:pt x="320" y="382"/>
                  </a:cubicBezTo>
                  <a:cubicBezTo>
                    <a:pt x="320" y="382"/>
                    <a:pt x="323" y="386"/>
                    <a:pt x="323" y="388"/>
                  </a:cubicBezTo>
                  <a:cubicBezTo>
                    <a:pt x="323" y="389"/>
                    <a:pt x="322" y="391"/>
                    <a:pt x="325" y="392"/>
                  </a:cubicBezTo>
                  <a:cubicBezTo>
                    <a:pt x="329" y="393"/>
                    <a:pt x="328" y="393"/>
                    <a:pt x="328" y="395"/>
                  </a:cubicBezTo>
                  <a:cubicBezTo>
                    <a:pt x="328" y="397"/>
                    <a:pt x="328" y="400"/>
                    <a:pt x="325" y="400"/>
                  </a:cubicBezTo>
                  <a:cubicBezTo>
                    <a:pt x="322" y="400"/>
                    <a:pt x="319" y="401"/>
                    <a:pt x="318" y="401"/>
                  </a:cubicBezTo>
                  <a:cubicBezTo>
                    <a:pt x="317" y="402"/>
                    <a:pt x="318" y="406"/>
                    <a:pt x="317" y="407"/>
                  </a:cubicBezTo>
                  <a:cubicBezTo>
                    <a:pt x="316" y="407"/>
                    <a:pt x="315" y="407"/>
                    <a:pt x="315" y="407"/>
                  </a:cubicBezTo>
                  <a:cubicBezTo>
                    <a:pt x="314" y="408"/>
                    <a:pt x="314" y="409"/>
                    <a:pt x="313" y="410"/>
                  </a:cubicBezTo>
                  <a:cubicBezTo>
                    <a:pt x="313" y="410"/>
                    <a:pt x="310" y="409"/>
                    <a:pt x="309" y="410"/>
                  </a:cubicBezTo>
                  <a:cubicBezTo>
                    <a:pt x="308" y="412"/>
                    <a:pt x="307" y="413"/>
                    <a:pt x="305" y="412"/>
                  </a:cubicBezTo>
                  <a:cubicBezTo>
                    <a:pt x="305" y="412"/>
                    <a:pt x="303" y="409"/>
                    <a:pt x="303" y="407"/>
                  </a:cubicBezTo>
                  <a:cubicBezTo>
                    <a:pt x="303" y="406"/>
                    <a:pt x="307" y="399"/>
                    <a:pt x="307" y="398"/>
                  </a:cubicBezTo>
                  <a:cubicBezTo>
                    <a:pt x="307" y="397"/>
                    <a:pt x="308" y="396"/>
                    <a:pt x="308" y="395"/>
                  </a:cubicBezTo>
                  <a:cubicBezTo>
                    <a:pt x="308" y="392"/>
                    <a:pt x="305" y="389"/>
                    <a:pt x="305" y="388"/>
                  </a:cubicBezTo>
                  <a:cubicBezTo>
                    <a:pt x="304" y="387"/>
                    <a:pt x="304" y="390"/>
                    <a:pt x="303" y="392"/>
                  </a:cubicBezTo>
                  <a:cubicBezTo>
                    <a:pt x="302" y="393"/>
                    <a:pt x="301" y="394"/>
                    <a:pt x="301" y="395"/>
                  </a:cubicBezTo>
                  <a:cubicBezTo>
                    <a:pt x="296" y="399"/>
                    <a:pt x="285" y="396"/>
                    <a:pt x="285" y="396"/>
                  </a:cubicBezTo>
                  <a:cubicBezTo>
                    <a:pt x="257" y="361"/>
                    <a:pt x="257" y="361"/>
                    <a:pt x="257" y="361"/>
                  </a:cubicBezTo>
                  <a:cubicBezTo>
                    <a:pt x="272" y="350"/>
                    <a:pt x="272" y="350"/>
                    <a:pt x="272" y="350"/>
                  </a:cubicBezTo>
                  <a:cubicBezTo>
                    <a:pt x="318" y="294"/>
                    <a:pt x="318" y="294"/>
                    <a:pt x="318" y="294"/>
                  </a:cubicBezTo>
                  <a:cubicBezTo>
                    <a:pt x="262" y="207"/>
                    <a:pt x="262" y="207"/>
                    <a:pt x="262" y="207"/>
                  </a:cubicBezTo>
                  <a:cubicBezTo>
                    <a:pt x="136" y="192"/>
                    <a:pt x="136" y="192"/>
                    <a:pt x="136" y="192"/>
                  </a:cubicBezTo>
                  <a:cubicBezTo>
                    <a:pt x="80" y="189"/>
                    <a:pt x="80" y="189"/>
                    <a:pt x="80" y="189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141" y="0"/>
                    <a:pt x="141" y="0"/>
                    <a:pt x="141" y="0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32"/>
            <p:cNvSpPr/>
            <p:nvPr/>
          </p:nvSpPr>
          <p:spPr bwMode="auto">
            <a:xfrm>
              <a:off x="2297117" y="2417771"/>
              <a:ext cx="1327154" cy="906466"/>
            </a:xfrm>
            <a:custGeom>
              <a:avLst/>
              <a:gdLst>
                <a:gd name="T0" fmla="*/ 169 w 488"/>
                <a:gd name="T1" fmla="*/ 11 h 335"/>
                <a:gd name="T2" fmla="*/ 185 w 488"/>
                <a:gd name="T3" fmla="*/ 19 h 335"/>
                <a:gd name="T4" fmla="*/ 210 w 488"/>
                <a:gd name="T5" fmla="*/ 39 h 335"/>
                <a:gd name="T6" fmla="*/ 233 w 488"/>
                <a:gd name="T7" fmla="*/ 46 h 335"/>
                <a:gd name="T8" fmla="*/ 253 w 488"/>
                <a:gd name="T9" fmla="*/ 45 h 335"/>
                <a:gd name="T10" fmla="*/ 271 w 488"/>
                <a:gd name="T11" fmla="*/ 51 h 335"/>
                <a:gd name="T12" fmla="*/ 284 w 488"/>
                <a:gd name="T13" fmla="*/ 37 h 335"/>
                <a:gd name="T14" fmla="*/ 291 w 488"/>
                <a:gd name="T15" fmla="*/ 24 h 335"/>
                <a:gd name="T16" fmla="*/ 319 w 488"/>
                <a:gd name="T17" fmla="*/ 25 h 335"/>
                <a:gd name="T18" fmla="*/ 335 w 488"/>
                <a:gd name="T19" fmla="*/ 22 h 335"/>
                <a:gd name="T20" fmla="*/ 350 w 488"/>
                <a:gd name="T21" fmla="*/ 21 h 335"/>
                <a:gd name="T22" fmla="*/ 367 w 488"/>
                <a:gd name="T23" fmla="*/ 36 h 335"/>
                <a:gd name="T24" fmla="*/ 390 w 488"/>
                <a:gd name="T25" fmla="*/ 52 h 335"/>
                <a:gd name="T26" fmla="*/ 406 w 488"/>
                <a:gd name="T27" fmla="*/ 59 h 335"/>
                <a:gd name="T28" fmla="*/ 418 w 488"/>
                <a:gd name="T29" fmla="*/ 70 h 335"/>
                <a:gd name="T30" fmla="*/ 432 w 488"/>
                <a:gd name="T31" fmla="*/ 80 h 335"/>
                <a:gd name="T32" fmla="*/ 443 w 488"/>
                <a:gd name="T33" fmla="*/ 83 h 335"/>
                <a:gd name="T34" fmla="*/ 458 w 488"/>
                <a:gd name="T35" fmla="*/ 92 h 335"/>
                <a:gd name="T36" fmla="*/ 475 w 488"/>
                <a:gd name="T37" fmla="*/ 110 h 335"/>
                <a:gd name="T38" fmla="*/ 477 w 488"/>
                <a:gd name="T39" fmla="*/ 123 h 335"/>
                <a:gd name="T40" fmla="*/ 478 w 488"/>
                <a:gd name="T41" fmla="*/ 137 h 335"/>
                <a:gd name="T42" fmla="*/ 487 w 488"/>
                <a:gd name="T43" fmla="*/ 146 h 335"/>
                <a:gd name="T44" fmla="*/ 484 w 488"/>
                <a:gd name="T45" fmla="*/ 161 h 335"/>
                <a:gd name="T46" fmla="*/ 477 w 488"/>
                <a:gd name="T47" fmla="*/ 178 h 335"/>
                <a:gd name="T48" fmla="*/ 461 w 488"/>
                <a:gd name="T49" fmla="*/ 182 h 335"/>
                <a:gd name="T50" fmla="*/ 452 w 488"/>
                <a:gd name="T51" fmla="*/ 201 h 335"/>
                <a:gd name="T52" fmla="*/ 447 w 488"/>
                <a:gd name="T53" fmla="*/ 213 h 335"/>
                <a:gd name="T54" fmla="*/ 451 w 488"/>
                <a:gd name="T55" fmla="*/ 229 h 335"/>
                <a:gd name="T56" fmla="*/ 440 w 488"/>
                <a:gd name="T57" fmla="*/ 235 h 335"/>
                <a:gd name="T58" fmla="*/ 408 w 488"/>
                <a:gd name="T59" fmla="*/ 224 h 335"/>
                <a:gd name="T60" fmla="*/ 419 w 488"/>
                <a:gd name="T61" fmla="*/ 246 h 335"/>
                <a:gd name="T62" fmla="*/ 427 w 488"/>
                <a:gd name="T63" fmla="*/ 251 h 335"/>
                <a:gd name="T64" fmla="*/ 438 w 488"/>
                <a:gd name="T65" fmla="*/ 260 h 335"/>
                <a:gd name="T66" fmla="*/ 437 w 488"/>
                <a:gd name="T67" fmla="*/ 271 h 335"/>
                <a:gd name="T68" fmla="*/ 426 w 488"/>
                <a:gd name="T69" fmla="*/ 271 h 335"/>
                <a:gd name="T70" fmla="*/ 417 w 488"/>
                <a:gd name="T71" fmla="*/ 273 h 335"/>
                <a:gd name="T72" fmla="*/ 415 w 488"/>
                <a:gd name="T73" fmla="*/ 282 h 335"/>
                <a:gd name="T74" fmla="*/ 409 w 488"/>
                <a:gd name="T75" fmla="*/ 296 h 335"/>
                <a:gd name="T76" fmla="*/ 395 w 488"/>
                <a:gd name="T77" fmla="*/ 296 h 335"/>
                <a:gd name="T78" fmla="*/ 381 w 488"/>
                <a:gd name="T79" fmla="*/ 294 h 335"/>
                <a:gd name="T80" fmla="*/ 372 w 488"/>
                <a:gd name="T81" fmla="*/ 279 h 335"/>
                <a:gd name="T82" fmla="*/ 359 w 488"/>
                <a:gd name="T83" fmla="*/ 284 h 335"/>
                <a:gd name="T84" fmla="*/ 350 w 488"/>
                <a:gd name="T85" fmla="*/ 276 h 335"/>
                <a:gd name="T86" fmla="*/ 325 w 488"/>
                <a:gd name="T87" fmla="*/ 238 h 335"/>
                <a:gd name="T88" fmla="*/ 306 w 488"/>
                <a:gd name="T89" fmla="*/ 220 h 335"/>
                <a:gd name="T90" fmla="*/ 288 w 488"/>
                <a:gd name="T91" fmla="*/ 235 h 335"/>
                <a:gd name="T92" fmla="*/ 298 w 488"/>
                <a:gd name="T93" fmla="*/ 255 h 335"/>
                <a:gd name="T94" fmla="*/ 289 w 488"/>
                <a:gd name="T95" fmla="*/ 265 h 335"/>
                <a:gd name="T96" fmla="*/ 283 w 488"/>
                <a:gd name="T97" fmla="*/ 275 h 335"/>
                <a:gd name="T98" fmla="*/ 301 w 488"/>
                <a:gd name="T99" fmla="*/ 297 h 335"/>
                <a:gd name="T100" fmla="*/ 32 w 488"/>
                <a:gd name="T101" fmla="*/ 247 h 335"/>
                <a:gd name="T102" fmla="*/ 144 w 488"/>
                <a:gd name="T103" fmla="*/ 2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88" h="335">
                  <a:moveTo>
                    <a:pt x="165" y="1"/>
                  </a:moveTo>
                  <a:cubicBezTo>
                    <a:pt x="165" y="1"/>
                    <a:pt x="168" y="0"/>
                    <a:pt x="168" y="3"/>
                  </a:cubicBezTo>
                  <a:cubicBezTo>
                    <a:pt x="169" y="5"/>
                    <a:pt x="167" y="11"/>
                    <a:pt x="169" y="11"/>
                  </a:cubicBezTo>
                  <a:cubicBezTo>
                    <a:pt x="172" y="12"/>
                    <a:pt x="181" y="12"/>
                    <a:pt x="186" y="13"/>
                  </a:cubicBezTo>
                  <a:cubicBezTo>
                    <a:pt x="189" y="15"/>
                    <a:pt x="190" y="15"/>
                    <a:pt x="191" y="17"/>
                  </a:cubicBezTo>
                  <a:cubicBezTo>
                    <a:pt x="191" y="18"/>
                    <a:pt x="185" y="18"/>
                    <a:pt x="185" y="19"/>
                  </a:cubicBezTo>
                  <a:cubicBezTo>
                    <a:pt x="186" y="21"/>
                    <a:pt x="188" y="23"/>
                    <a:pt x="191" y="23"/>
                  </a:cubicBezTo>
                  <a:cubicBezTo>
                    <a:pt x="196" y="24"/>
                    <a:pt x="203" y="23"/>
                    <a:pt x="205" y="23"/>
                  </a:cubicBezTo>
                  <a:cubicBezTo>
                    <a:pt x="208" y="23"/>
                    <a:pt x="207" y="37"/>
                    <a:pt x="210" y="39"/>
                  </a:cubicBezTo>
                  <a:cubicBezTo>
                    <a:pt x="212" y="41"/>
                    <a:pt x="217" y="40"/>
                    <a:pt x="220" y="40"/>
                  </a:cubicBezTo>
                  <a:cubicBezTo>
                    <a:pt x="221" y="40"/>
                    <a:pt x="226" y="39"/>
                    <a:pt x="231" y="42"/>
                  </a:cubicBezTo>
                  <a:cubicBezTo>
                    <a:pt x="233" y="44"/>
                    <a:pt x="230" y="45"/>
                    <a:pt x="233" y="46"/>
                  </a:cubicBezTo>
                  <a:cubicBezTo>
                    <a:pt x="235" y="46"/>
                    <a:pt x="240" y="46"/>
                    <a:pt x="244" y="45"/>
                  </a:cubicBezTo>
                  <a:cubicBezTo>
                    <a:pt x="246" y="45"/>
                    <a:pt x="247" y="43"/>
                    <a:pt x="248" y="44"/>
                  </a:cubicBezTo>
                  <a:cubicBezTo>
                    <a:pt x="250" y="44"/>
                    <a:pt x="252" y="45"/>
                    <a:pt x="253" y="45"/>
                  </a:cubicBezTo>
                  <a:cubicBezTo>
                    <a:pt x="255" y="46"/>
                    <a:pt x="253" y="50"/>
                    <a:pt x="256" y="50"/>
                  </a:cubicBezTo>
                  <a:cubicBezTo>
                    <a:pt x="257" y="50"/>
                    <a:pt x="263" y="54"/>
                    <a:pt x="265" y="55"/>
                  </a:cubicBezTo>
                  <a:cubicBezTo>
                    <a:pt x="267" y="56"/>
                    <a:pt x="268" y="50"/>
                    <a:pt x="271" y="51"/>
                  </a:cubicBezTo>
                  <a:cubicBezTo>
                    <a:pt x="273" y="52"/>
                    <a:pt x="275" y="53"/>
                    <a:pt x="277" y="53"/>
                  </a:cubicBezTo>
                  <a:cubicBezTo>
                    <a:pt x="280" y="52"/>
                    <a:pt x="278" y="45"/>
                    <a:pt x="279" y="44"/>
                  </a:cubicBezTo>
                  <a:cubicBezTo>
                    <a:pt x="280" y="43"/>
                    <a:pt x="282" y="38"/>
                    <a:pt x="284" y="37"/>
                  </a:cubicBezTo>
                  <a:cubicBezTo>
                    <a:pt x="286" y="36"/>
                    <a:pt x="291" y="40"/>
                    <a:pt x="291" y="39"/>
                  </a:cubicBezTo>
                  <a:cubicBezTo>
                    <a:pt x="292" y="38"/>
                    <a:pt x="293" y="37"/>
                    <a:pt x="293" y="34"/>
                  </a:cubicBezTo>
                  <a:cubicBezTo>
                    <a:pt x="293" y="31"/>
                    <a:pt x="291" y="28"/>
                    <a:pt x="291" y="24"/>
                  </a:cubicBezTo>
                  <a:cubicBezTo>
                    <a:pt x="291" y="17"/>
                    <a:pt x="292" y="10"/>
                    <a:pt x="295" y="11"/>
                  </a:cubicBezTo>
                  <a:cubicBezTo>
                    <a:pt x="301" y="12"/>
                    <a:pt x="309" y="17"/>
                    <a:pt x="313" y="20"/>
                  </a:cubicBezTo>
                  <a:cubicBezTo>
                    <a:pt x="314" y="21"/>
                    <a:pt x="316" y="23"/>
                    <a:pt x="319" y="25"/>
                  </a:cubicBezTo>
                  <a:cubicBezTo>
                    <a:pt x="324" y="28"/>
                    <a:pt x="327" y="32"/>
                    <a:pt x="328" y="32"/>
                  </a:cubicBezTo>
                  <a:cubicBezTo>
                    <a:pt x="330" y="30"/>
                    <a:pt x="333" y="28"/>
                    <a:pt x="334" y="28"/>
                  </a:cubicBezTo>
                  <a:cubicBezTo>
                    <a:pt x="336" y="27"/>
                    <a:pt x="335" y="23"/>
                    <a:pt x="335" y="22"/>
                  </a:cubicBezTo>
                  <a:cubicBezTo>
                    <a:pt x="336" y="21"/>
                    <a:pt x="337" y="21"/>
                    <a:pt x="338" y="21"/>
                  </a:cubicBezTo>
                  <a:cubicBezTo>
                    <a:pt x="341" y="22"/>
                    <a:pt x="343" y="26"/>
                    <a:pt x="345" y="25"/>
                  </a:cubicBezTo>
                  <a:cubicBezTo>
                    <a:pt x="346" y="25"/>
                    <a:pt x="349" y="21"/>
                    <a:pt x="350" y="21"/>
                  </a:cubicBezTo>
                  <a:cubicBezTo>
                    <a:pt x="352" y="20"/>
                    <a:pt x="356" y="22"/>
                    <a:pt x="361" y="27"/>
                  </a:cubicBezTo>
                  <a:cubicBezTo>
                    <a:pt x="362" y="28"/>
                    <a:pt x="359" y="29"/>
                    <a:pt x="360" y="29"/>
                  </a:cubicBezTo>
                  <a:cubicBezTo>
                    <a:pt x="362" y="31"/>
                    <a:pt x="365" y="34"/>
                    <a:pt x="367" y="36"/>
                  </a:cubicBezTo>
                  <a:cubicBezTo>
                    <a:pt x="372" y="41"/>
                    <a:pt x="377" y="47"/>
                    <a:pt x="381" y="51"/>
                  </a:cubicBezTo>
                  <a:cubicBezTo>
                    <a:pt x="388" y="57"/>
                    <a:pt x="393" y="60"/>
                    <a:pt x="393" y="58"/>
                  </a:cubicBezTo>
                  <a:cubicBezTo>
                    <a:pt x="393" y="57"/>
                    <a:pt x="390" y="52"/>
                    <a:pt x="390" y="52"/>
                  </a:cubicBezTo>
                  <a:cubicBezTo>
                    <a:pt x="390" y="51"/>
                    <a:pt x="391" y="47"/>
                    <a:pt x="394" y="48"/>
                  </a:cubicBezTo>
                  <a:cubicBezTo>
                    <a:pt x="396" y="50"/>
                    <a:pt x="397" y="52"/>
                    <a:pt x="399" y="54"/>
                  </a:cubicBezTo>
                  <a:cubicBezTo>
                    <a:pt x="401" y="56"/>
                    <a:pt x="404" y="58"/>
                    <a:pt x="406" y="59"/>
                  </a:cubicBezTo>
                  <a:cubicBezTo>
                    <a:pt x="408" y="60"/>
                    <a:pt x="410" y="59"/>
                    <a:pt x="412" y="60"/>
                  </a:cubicBezTo>
                  <a:cubicBezTo>
                    <a:pt x="414" y="61"/>
                    <a:pt x="417" y="64"/>
                    <a:pt x="418" y="66"/>
                  </a:cubicBezTo>
                  <a:cubicBezTo>
                    <a:pt x="419" y="66"/>
                    <a:pt x="417" y="69"/>
                    <a:pt x="418" y="70"/>
                  </a:cubicBezTo>
                  <a:cubicBezTo>
                    <a:pt x="419" y="70"/>
                    <a:pt x="421" y="72"/>
                    <a:pt x="423" y="72"/>
                  </a:cubicBezTo>
                  <a:cubicBezTo>
                    <a:pt x="424" y="73"/>
                    <a:pt x="426" y="76"/>
                    <a:pt x="427" y="77"/>
                  </a:cubicBezTo>
                  <a:cubicBezTo>
                    <a:pt x="429" y="79"/>
                    <a:pt x="430" y="79"/>
                    <a:pt x="432" y="80"/>
                  </a:cubicBezTo>
                  <a:cubicBezTo>
                    <a:pt x="434" y="81"/>
                    <a:pt x="436" y="77"/>
                    <a:pt x="437" y="78"/>
                  </a:cubicBezTo>
                  <a:cubicBezTo>
                    <a:pt x="437" y="78"/>
                    <a:pt x="438" y="78"/>
                    <a:pt x="439" y="79"/>
                  </a:cubicBezTo>
                  <a:cubicBezTo>
                    <a:pt x="442" y="80"/>
                    <a:pt x="442" y="83"/>
                    <a:pt x="443" y="83"/>
                  </a:cubicBezTo>
                  <a:cubicBezTo>
                    <a:pt x="444" y="84"/>
                    <a:pt x="445" y="86"/>
                    <a:pt x="446" y="86"/>
                  </a:cubicBezTo>
                  <a:cubicBezTo>
                    <a:pt x="447" y="86"/>
                    <a:pt x="454" y="85"/>
                    <a:pt x="455" y="87"/>
                  </a:cubicBezTo>
                  <a:cubicBezTo>
                    <a:pt x="456" y="89"/>
                    <a:pt x="457" y="90"/>
                    <a:pt x="458" y="92"/>
                  </a:cubicBezTo>
                  <a:cubicBezTo>
                    <a:pt x="459" y="94"/>
                    <a:pt x="458" y="95"/>
                    <a:pt x="458" y="96"/>
                  </a:cubicBezTo>
                  <a:cubicBezTo>
                    <a:pt x="460" y="98"/>
                    <a:pt x="461" y="99"/>
                    <a:pt x="462" y="100"/>
                  </a:cubicBezTo>
                  <a:cubicBezTo>
                    <a:pt x="465" y="101"/>
                    <a:pt x="474" y="108"/>
                    <a:pt x="475" y="110"/>
                  </a:cubicBezTo>
                  <a:cubicBezTo>
                    <a:pt x="475" y="111"/>
                    <a:pt x="473" y="112"/>
                    <a:pt x="472" y="112"/>
                  </a:cubicBezTo>
                  <a:cubicBezTo>
                    <a:pt x="468" y="112"/>
                    <a:pt x="469" y="116"/>
                    <a:pt x="471" y="118"/>
                  </a:cubicBezTo>
                  <a:cubicBezTo>
                    <a:pt x="473" y="119"/>
                    <a:pt x="474" y="117"/>
                    <a:pt x="477" y="123"/>
                  </a:cubicBezTo>
                  <a:cubicBezTo>
                    <a:pt x="477" y="124"/>
                    <a:pt x="472" y="125"/>
                    <a:pt x="472" y="126"/>
                  </a:cubicBezTo>
                  <a:cubicBezTo>
                    <a:pt x="472" y="128"/>
                    <a:pt x="477" y="132"/>
                    <a:pt x="478" y="133"/>
                  </a:cubicBezTo>
                  <a:cubicBezTo>
                    <a:pt x="479" y="135"/>
                    <a:pt x="478" y="136"/>
                    <a:pt x="478" y="137"/>
                  </a:cubicBezTo>
                  <a:cubicBezTo>
                    <a:pt x="480" y="139"/>
                    <a:pt x="480" y="140"/>
                    <a:pt x="480" y="141"/>
                  </a:cubicBezTo>
                  <a:cubicBezTo>
                    <a:pt x="480" y="141"/>
                    <a:pt x="481" y="141"/>
                    <a:pt x="482" y="142"/>
                  </a:cubicBezTo>
                  <a:cubicBezTo>
                    <a:pt x="483" y="144"/>
                    <a:pt x="485" y="144"/>
                    <a:pt x="487" y="146"/>
                  </a:cubicBezTo>
                  <a:cubicBezTo>
                    <a:pt x="488" y="147"/>
                    <a:pt x="482" y="150"/>
                    <a:pt x="482" y="151"/>
                  </a:cubicBezTo>
                  <a:cubicBezTo>
                    <a:pt x="483" y="152"/>
                    <a:pt x="483" y="154"/>
                    <a:pt x="484" y="154"/>
                  </a:cubicBezTo>
                  <a:cubicBezTo>
                    <a:pt x="485" y="155"/>
                    <a:pt x="485" y="160"/>
                    <a:pt x="484" y="161"/>
                  </a:cubicBezTo>
                  <a:cubicBezTo>
                    <a:pt x="482" y="163"/>
                    <a:pt x="476" y="162"/>
                    <a:pt x="475" y="163"/>
                  </a:cubicBezTo>
                  <a:cubicBezTo>
                    <a:pt x="473" y="165"/>
                    <a:pt x="474" y="164"/>
                    <a:pt x="474" y="166"/>
                  </a:cubicBezTo>
                  <a:cubicBezTo>
                    <a:pt x="475" y="171"/>
                    <a:pt x="481" y="178"/>
                    <a:pt x="477" y="178"/>
                  </a:cubicBezTo>
                  <a:cubicBezTo>
                    <a:pt x="476" y="178"/>
                    <a:pt x="470" y="174"/>
                    <a:pt x="469" y="174"/>
                  </a:cubicBezTo>
                  <a:cubicBezTo>
                    <a:pt x="468" y="174"/>
                    <a:pt x="466" y="178"/>
                    <a:pt x="464" y="178"/>
                  </a:cubicBezTo>
                  <a:cubicBezTo>
                    <a:pt x="462" y="179"/>
                    <a:pt x="460" y="180"/>
                    <a:pt x="461" y="182"/>
                  </a:cubicBezTo>
                  <a:cubicBezTo>
                    <a:pt x="463" y="187"/>
                    <a:pt x="464" y="190"/>
                    <a:pt x="461" y="193"/>
                  </a:cubicBezTo>
                  <a:cubicBezTo>
                    <a:pt x="459" y="194"/>
                    <a:pt x="456" y="196"/>
                    <a:pt x="454" y="197"/>
                  </a:cubicBezTo>
                  <a:cubicBezTo>
                    <a:pt x="453" y="199"/>
                    <a:pt x="453" y="200"/>
                    <a:pt x="452" y="201"/>
                  </a:cubicBezTo>
                  <a:cubicBezTo>
                    <a:pt x="451" y="202"/>
                    <a:pt x="449" y="203"/>
                    <a:pt x="449" y="204"/>
                  </a:cubicBezTo>
                  <a:cubicBezTo>
                    <a:pt x="447" y="205"/>
                    <a:pt x="446" y="209"/>
                    <a:pt x="446" y="210"/>
                  </a:cubicBezTo>
                  <a:cubicBezTo>
                    <a:pt x="446" y="210"/>
                    <a:pt x="445" y="210"/>
                    <a:pt x="447" y="213"/>
                  </a:cubicBezTo>
                  <a:cubicBezTo>
                    <a:pt x="448" y="216"/>
                    <a:pt x="454" y="219"/>
                    <a:pt x="454" y="219"/>
                  </a:cubicBezTo>
                  <a:cubicBezTo>
                    <a:pt x="454" y="219"/>
                    <a:pt x="459" y="224"/>
                    <a:pt x="455" y="226"/>
                  </a:cubicBezTo>
                  <a:cubicBezTo>
                    <a:pt x="454" y="227"/>
                    <a:pt x="453" y="228"/>
                    <a:pt x="451" y="229"/>
                  </a:cubicBezTo>
                  <a:cubicBezTo>
                    <a:pt x="450" y="230"/>
                    <a:pt x="450" y="234"/>
                    <a:pt x="449" y="235"/>
                  </a:cubicBezTo>
                  <a:cubicBezTo>
                    <a:pt x="447" y="235"/>
                    <a:pt x="445" y="233"/>
                    <a:pt x="444" y="233"/>
                  </a:cubicBezTo>
                  <a:cubicBezTo>
                    <a:pt x="442" y="235"/>
                    <a:pt x="440" y="235"/>
                    <a:pt x="440" y="235"/>
                  </a:cubicBezTo>
                  <a:cubicBezTo>
                    <a:pt x="440" y="235"/>
                    <a:pt x="435" y="231"/>
                    <a:pt x="432" y="231"/>
                  </a:cubicBezTo>
                  <a:cubicBezTo>
                    <a:pt x="430" y="231"/>
                    <a:pt x="414" y="222"/>
                    <a:pt x="414" y="222"/>
                  </a:cubicBezTo>
                  <a:cubicBezTo>
                    <a:pt x="414" y="222"/>
                    <a:pt x="408" y="219"/>
                    <a:pt x="408" y="224"/>
                  </a:cubicBezTo>
                  <a:cubicBezTo>
                    <a:pt x="407" y="229"/>
                    <a:pt x="404" y="228"/>
                    <a:pt x="408" y="233"/>
                  </a:cubicBezTo>
                  <a:cubicBezTo>
                    <a:pt x="412" y="238"/>
                    <a:pt x="414" y="241"/>
                    <a:pt x="414" y="243"/>
                  </a:cubicBezTo>
                  <a:cubicBezTo>
                    <a:pt x="415" y="244"/>
                    <a:pt x="418" y="244"/>
                    <a:pt x="419" y="246"/>
                  </a:cubicBezTo>
                  <a:cubicBezTo>
                    <a:pt x="419" y="247"/>
                    <a:pt x="418" y="250"/>
                    <a:pt x="419" y="251"/>
                  </a:cubicBezTo>
                  <a:cubicBezTo>
                    <a:pt x="419" y="253"/>
                    <a:pt x="421" y="254"/>
                    <a:pt x="423" y="254"/>
                  </a:cubicBezTo>
                  <a:cubicBezTo>
                    <a:pt x="425" y="254"/>
                    <a:pt x="426" y="251"/>
                    <a:pt x="427" y="251"/>
                  </a:cubicBezTo>
                  <a:cubicBezTo>
                    <a:pt x="429" y="250"/>
                    <a:pt x="431" y="250"/>
                    <a:pt x="432" y="251"/>
                  </a:cubicBezTo>
                  <a:cubicBezTo>
                    <a:pt x="434" y="251"/>
                    <a:pt x="434" y="258"/>
                    <a:pt x="435" y="260"/>
                  </a:cubicBezTo>
                  <a:cubicBezTo>
                    <a:pt x="436" y="261"/>
                    <a:pt x="438" y="258"/>
                    <a:pt x="438" y="260"/>
                  </a:cubicBezTo>
                  <a:cubicBezTo>
                    <a:pt x="439" y="262"/>
                    <a:pt x="435" y="265"/>
                    <a:pt x="435" y="267"/>
                  </a:cubicBezTo>
                  <a:cubicBezTo>
                    <a:pt x="435" y="268"/>
                    <a:pt x="437" y="268"/>
                    <a:pt x="437" y="269"/>
                  </a:cubicBezTo>
                  <a:cubicBezTo>
                    <a:pt x="436" y="270"/>
                    <a:pt x="437" y="270"/>
                    <a:pt x="437" y="271"/>
                  </a:cubicBezTo>
                  <a:cubicBezTo>
                    <a:pt x="436" y="272"/>
                    <a:pt x="436" y="277"/>
                    <a:pt x="433" y="276"/>
                  </a:cubicBezTo>
                  <a:cubicBezTo>
                    <a:pt x="432" y="275"/>
                    <a:pt x="431" y="273"/>
                    <a:pt x="429" y="272"/>
                  </a:cubicBezTo>
                  <a:cubicBezTo>
                    <a:pt x="428" y="271"/>
                    <a:pt x="427" y="271"/>
                    <a:pt x="426" y="271"/>
                  </a:cubicBezTo>
                  <a:cubicBezTo>
                    <a:pt x="425" y="271"/>
                    <a:pt x="426" y="273"/>
                    <a:pt x="425" y="273"/>
                  </a:cubicBezTo>
                  <a:cubicBezTo>
                    <a:pt x="423" y="272"/>
                    <a:pt x="422" y="269"/>
                    <a:pt x="421" y="269"/>
                  </a:cubicBezTo>
                  <a:cubicBezTo>
                    <a:pt x="419" y="269"/>
                    <a:pt x="416" y="271"/>
                    <a:pt x="417" y="273"/>
                  </a:cubicBezTo>
                  <a:cubicBezTo>
                    <a:pt x="417" y="274"/>
                    <a:pt x="417" y="276"/>
                    <a:pt x="417" y="278"/>
                  </a:cubicBezTo>
                  <a:cubicBezTo>
                    <a:pt x="417" y="280"/>
                    <a:pt x="418" y="281"/>
                    <a:pt x="418" y="282"/>
                  </a:cubicBezTo>
                  <a:cubicBezTo>
                    <a:pt x="418" y="282"/>
                    <a:pt x="415" y="281"/>
                    <a:pt x="415" y="282"/>
                  </a:cubicBezTo>
                  <a:cubicBezTo>
                    <a:pt x="416" y="284"/>
                    <a:pt x="420" y="287"/>
                    <a:pt x="419" y="289"/>
                  </a:cubicBezTo>
                  <a:cubicBezTo>
                    <a:pt x="419" y="292"/>
                    <a:pt x="417" y="293"/>
                    <a:pt x="414" y="294"/>
                  </a:cubicBezTo>
                  <a:cubicBezTo>
                    <a:pt x="412" y="294"/>
                    <a:pt x="411" y="296"/>
                    <a:pt x="409" y="296"/>
                  </a:cubicBezTo>
                  <a:cubicBezTo>
                    <a:pt x="405" y="296"/>
                    <a:pt x="402" y="293"/>
                    <a:pt x="401" y="294"/>
                  </a:cubicBezTo>
                  <a:cubicBezTo>
                    <a:pt x="400" y="295"/>
                    <a:pt x="401" y="296"/>
                    <a:pt x="400" y="296"/>
                  </a:cubicBezTo>
                  <a:cubicBezTo>
                    <a:pt x="399" y="299"/>
                    <a:pt x="397" y="299"/>
                    <a:pt x="395" y="296"/>
                  </a:cubicBezTo>
                  <a:cubicBezTo>
                    <a:pt x="393" y="292"/>
                    <a:pt x="391" y="288"/>
                    <a:pt x="386" y="289"/>
                  </a:cubicBezTo>
                  <a:cubicBezTo>
                    <a:pt x="385" y="289"/>
                    <a:pt x="384" y="293"/>
                    <a:pt x="383" y="294"/>
                  </a:cubicBezTo>
                  <a:cubicBezTo>
                    <a:pt x="382" y="295"/>
                    <a:pt x="381" y="294"/>
                    <a:pt x="381" y="294"/>
                  </a:cubicBezTo>
                  <a:cubicBezTo>
                    <a:pt x="379" y="294"/>
                    <a:pt x="380" y="289"/>
                    <a:pt x="380" y="286"/>
                  </a:cubicBezTo>
                  <a:cubicBezTo>
                    <a:pt x="380" y="284"/>
                    <a:pt x="378" y="282"/>
                    <a:pt x="377" y="280"/>
                  </a:cubicBezTo>
                  <a:cubicBezTo>
                    <a:pt x="375" y="278"/>
                    <a:pt x="374" y="276"/>
                    <a:pt x="372" y="279"/>
                  </a:cubicBezTo>
                  <a:cubicBezTo>
                    <a:pt x="371" y="279"/>
                    <a:pt x="369" y="278"/>
                    <a:pt x="369" y="279"/>
                  </a:cubicBezTo>
                  <a:cubicBezTo>
                    <a:pt x="367" y="282"/>
                    <a:pt x="370" y="287"/>
                    <a:pt x="368" y="288"/>
                  </a:cubicBezTo>
                  <a:cubicBezTo>
                    <a:pt x="367" y="288"/>
                    <a:pt x="362" y="286"/>
                    <a:pt x="359" y="284"/>
                  </a:cubicBezTo>
                  <a:cubicBezTo>
                    <a:pt x="358" y="283"/>
                    <a:pt x="357" y="282"/>
                    <a:pt x="356" y="281"/>
                  </a:cubicBezTo>
                  <a:cubicBezTo>
                    <a:pt x="354" y="280"/>
                    <a:pt x="352" y="281"/>
                    <a:pt x="352" y="281"/>
                  </a:cubicBezTo>
                  <a:cubicBezTo>
                    <a:pt x="351" y="280"/>
                    <a:pt x="351" y="277"/>
                    <a:pt x="350" y="276"/>
                  </a:cubicBezTo>
                  <a:cubicBezTo>
                    <a:pt x="347" y="274"/>
                    <a:pt x="345" y="272"/>
                    <a:pt x="344" y="272"/>
                  </a:cubicBezTo>
                  <a:cubicBezTo>
                    <a:pt x="342" y="271"/>
                    <a:pt x="338" y="269"/>
                    <a:pt x="336" y="266"/>
                  </a:cubicBezTo>
                  <a:cubicBezTo>
                    <a:pt x="334" y="262"/>
                    <a:pt x="330" y="241"/>
                    <a:pt x="325" y="238"/>
                  </a:cubicBezTo>
                  <a:cubicBezTo>
                    <a:pt x="322" y="237"/>
                    <a:pt x="325" y="230"/>
                    <a:pt x="323" y="228"/>
                  </a:cubicBezTo>
                  <a:cubicBezTo>
                    <a:pt x="320" y="225"/>
                    <a:pt x="311" y="226"/>
                    <a:pt x="309" y="224"/>
                  </a:cubicBezTo>
                  <a:cubicBezTo>
                    <a:pt x="307" y="223"/>
                    <a:pt x="307" y="220"/>
                    <a:pt x="306" y="220"/>
                  </a:cubicBezTo>
                  <a:cubicBezTo>
                    <a:pt x="305" y="220"/>
                    <a:pt x="303" y="221"/>
                    <a:pt x="302" y="222"/>
                  </a:cubicBezTo>
                  <a:cubicBezTo>
                    <a:pt x="301" y="223"/>
                    <a:pt x="298" y="231"/>
                    <a:pt x="295" y="233"/>
                  </a:cubicBezTo>
                  <a:cubicBezTo>
                    <a:pt x="294" y="234"/>
                    <a:pt x="290" y="233"/>
                    <a:pt x="288" y="235"/>
                  </a:cubicBezTo>
                  <a:cubicBezTo>
                    <a:pt x="287" y="236"/>
                    <a:pt x="288" y="241"/>
                    <a:pt x="288" y="243"/>
                  </a:cubicBezTo>
                  <a:cubicBezTo>
                    <a:pt x="288" y="245"/>
                    <a:pt x="291" y="247"/>
                    <a:pt x="292" y="248"/>
                  </a:cubicBezTo>
                  <a:cubicBezTo>
                    <a:pt x="295" y="255"/>
                    <a:pt x="301" y="254"/>
                    <a:pt x="298" y="255"/>
                  </a:cubicBezTo>
                  <a:cubicBezTo>
                    <a:pt x="298" y="256"/>
                    <a:pt x="295" y="255"/>
                    <a:pt x="295" y="256"/>
                  </a:cubicBezTo>
                  <a:cubicBezTo>
                    <a:pt x="293" y="257"/>
                    <a:pt x="293" y="260"/>
                    <a:pt x="293" y="262"/>
                  </a:cubicBezTo>
                  <a:cubicBezTo>
                    <a:pt x="291" y="263"/>
                    <a:pt x="289" y="264"/>
                    <a:pt x="289" y="265"/>
                  </a:cubicBezTo>
                  <a:cubicBezTo>
                    <a:pt x="289" y="265"/>
                    <a:pt x="291" y="269"/>
                    <a:pt x="290" y="271"/>
                  </a:cubicBezTo>
                  <a:cubicBezTo>
                    <a:pt x="289" y="273"/>
                    <a:pt x="285" y="271"/>
                    <a:pt x="284" y="272"/>
                  </a:cubicBezTo>
                  <a:cubicBezTo>
                    <a:pt x="284" y="274"/>
                    <a:pt x="283" y="275"/>
                    <a:pt x="283" y="275"/>
                  </a:cubicBezTo>
                  <a:cubicBezTo>
                    <a:pt x="283" y="275"/>
                    <a:pt x="286" y="282"/>
                    <a:pt x="287" y="284"/>
                  </a:cubicBezTo>
                  <a:cubicBezTo>
                    <a:pt x="289" y="286"/>
                    <a:pt x="297" y="292"/>
                    <a:pt x="297" y="292"/>
                  </a:cubicBezTo>
                  <a:cubicBezTo>
                    <a:pt x="301" y="297"/>
                    <a:pt x="301" y="297"/>
                    <a:pt x="301" y="297"/>
                  </a:cubicBezTo>
                  <a:cubicBezTo>
                    <a:pt x="244" y="335"/>
                    <a:pt x="244" y="335"/>
                    <a:pt x="244" y="335"/>
                  </a:cubicBezTo>
                  <a:cubicBezTo>
                    <a:pt x="190" y="300"/>
                    <a:pt x="190" y="300"/>
                    <a:pt x="190" y="300"/>
                  </a:cubicBezTo>
                  <a:cubicBezTo>
                    <a:pt x="32" y="247"/>
                    <a:pt x="32" y="247"/>
                    <a:pt x="32" y="247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165" y="1"/>
                    <a:pt x="165" y="1"/>
                    <a:pt x="165" y="1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33"/>
            <p:cNvSpPr/>
            <p:nvPr/>
          </p:nvSpPr>
          <p:spPr bwMode="auto">
            <a:xfrm>
              <a:off x="1273177" y="2611446"/>
              <a:ext cx="1943106" cy="1182692"/>
            </a:xfrm>
            <a:custGeom>
              <a:avLst/>
              <a:gdLst>
                <a:gd name="T0" fmla="*/ 405 w 715"/>
                <a:gd name="T1" fmla="*/ 44 h 437"/>
                <a:gd name="T2" fmla="*/ 410 w 715"/>
                <a:gd name="T3" fmla="*/ 59 h 437"/>
                <a:gd name="T4" fmla="*/ 404 w 715"/>
                <a:gd name="T5" fmla="*/ 65 h 437"/>
                <a:gd name="T6" fmla="*/ 402 w 715"/>
                <a:gd name="T7" fmla="*/ 79 h 437"/>
                <a:gd name="T8" fmla="*/ 409 w 715"/>
                <a:gd name="T9" fmla="*/ 92 h 437"/>
                <a:gd name="T10" fmla="*/ 407 w 715"/>
                <a:gd name="T11" fmla="*/ 105 h 437"/>
                <a:gd name="T12" fmla="*/ 407 w 715"/>
                <a:gd name="T13" fmla="*/ 133 h 437"/>
                <a:gd name="T14" fmla="*/ 407 w 715"/>
                <a:gd name="T15" fmla="*/ 144 h 437"/>
                <a:gd name="T16" fmla="*/ 415 w 715"/>
                <a:gd name="T17" fmla="*/ 152 h 437"/>
                <a:gd name="T18" fmla="*/ 446 w 715"/>
                <a:gd name="T19" fmla="*/ 168 h 437"/>
                <a:gd name="T20" fmla="*/ 464 w 715"/>
                <a:gd name="T21" fmla="*/ 177 h 437"/>
                <a:gd name="T22" fmla="*/ 474 w 715"/>
                <a:gd name="T23" fmla="*/ 185 h 437"/>
                <a:gd name="T24" fmla="*/ 488 w 715"/>
                <a:gd name="T25" fmla="*/ 191 h 437"/>
                <a:gd name="T26" fmla="*/ 510 w 715"/>
                <a:gd name="T27" fmla="*/ 195 h 437"/>
                <a:gd name="T28" fmla="*/ 518 w 715"/>
                <a:gd name="T29" fmla="*/ 201 h 437"/>
                <a:gd name="T30" fmla="*/ 546 w 715"/>
                <a:gd name="T31" fmla="*/ 211 h 437"/>
                <a:gd name="T32" fmla="*/ 578 w 715"/>
                <a:gd name="T33" fmla="*/ 216 h 437"/>
                <a:gd name="T34" fmla="*/ 585 w 715"/>
                <a:gd name="T35" fmla="*/ 223 h 437"/>
                <a:gd name="T36" fmla="*/ 592 w 715"/>
                <a:gd name="T37" fmla="*/ 232 h 437"/>
                <a:gd name="T38" fmla="*/ 600 w 715"/>
                <a:gd name="T39" fmla="*/ 245 h 437"/>
                <a:gd name="T40" fmla="*/ 609 w 715"/>
                <a:gd name="T41" fmla="*/ 246 h 437"/>
                <a:gd name="T42" fmla="*/ 617 w 715"/>
                <a:gd name="T43" fmla="*/ 246 h 437"/>
                <a:gd name="T44" fmla="*/ 628 w 715"/>
                <a:gd name="T45" fmla="*/ 249 h 437"/>
                <a:gd name="T46" fmla="*/ 637 w 715"/>
                <a:gd name="T47" fmla="*/ 237 h 437"/>
                <a:gd name="T48" fmla="*/ 646 w 715"/>
                <a:gd name="T49" fmla="*/ 236 h 437"/>
                <a:gd name="T50" fmla="*/ 658 w 715"/>
                <a:gd name="T51" fmla="*/ 235 h 437"/>
                <a:gd name="T52" fmla="*/ 662 w 715"/>
                <a:gd name="T53" fmla="*/ 225 h 437"/>
                <a:gd name="T54" fmla="*/ 678 w 715"/>
                <a:gd name="T55" fmla="*/ 222 h 437"/>
                <a:gd name="T56" fmla="*/ 705 w 715"/>
                <a:gd name="T57" fmla="*/ 263 h 437"/>
                <a:gd name="T58" fmla="*/ 702 w 715"/>
                <a:gd name="T59" fmla="*/ 276 h 437"/>
                <a:gd name="T60" fmla="*/ 713 w 715"/>
                <a:gd name="T61" fmla="*/ 348 h 437"/>
                <a:gd name="T62" fmla="*/ 710 w 715"/>
                <a:gd name="T63" fmla="*/ 368 h 437"/>
                <a:gd name="T64" fmla="*/ 704 w 715"/>
                <a:gd name="T65" fmla="*/ 378 h 437"/>
                <a:gd name="T66" fmla="*/ 696 w 715"/>
                <a:gd name="T67" fmla="*/ 372 h 437"/>
                <a:gd name="T68" fmla="*/ 695 w 715"/>
                <a:gd name="T69" fmla="*/ 390 h 437"/>
                <a:gd name="T70" fmla="*/ 690 w 715"/>
                <a:gd name="T71" fmla="*/ 404 h 437"/>
                <a:gd name="T72" fmla="*/ 680 w 715"/>
                <a:gd name="T73" fmla="*/ 394 h 437"/>
                <a:gd name="T74" fmla="*/ 666 w 715"/>
                <a:gd name="T75" fmla="*/ 395 h 437"/>
                <a:gd name="T76" fmla="*/ 646 w 715"/>
                <a:gd name="T77" fmla="*/ 413 h 437"/>
                <a:gd name="T78" fmla="*/ 606 w 715"/>
                <a:gd name="T79" fmla="*/ 395 h 437"/>
                <a:gd name="T80" fmla="*/ 561 w 715"/>
                <a:gd name="T81" fmla="*/ 407 h 437"/>
                <a:gd name="T82" fmla="*/ 456 w 715"/>
                <a:gd name="T83" fmla="*/ 435 h 437"/>
                <a:gd name="T84" fmla="*/ 432 w 715"/>
                <a:gd name="T85" fmla="*/ 399 h 437"/>
                <a:gd name="T86" fmla="*/ 371 w 715"/>
                <a:gd name="T87" fmla="*/ 367 h 437"/>
                <a:gd name="T88" fmla="*/ 330 w 715"/>
                <a:gd name="T89" fmla="*/ 391 h 437"/>
                <a:gd name="T90" fmla="*/ 292 w 715"/>
                <a:gd name="T91" fmla="*/ 371 h 437"/>
                <a:gd name="T92" fmla="*/ 239 w 715"/>
                <a:gd name="T93" fmla="*/ 354 h 437"/>
                <a:gd name="T94" fmla="*/ 217 w 715"/>
                <a:gd name="T95" fmla="*/ 336 h 437"/>
                <a:gd name="T96" fmla="*/ 172 w 715"/>
                <a:gd name="T97" fmla="*/ 299 h 437"/>
                <a:gd name="T98" fmla="*/ 140 w 715"/>
                <a:gd name="T99" fmla="*/ 265 h 437"/>
                <a:gd name="T100" fmla="*/ 94 w 715"/>
                <a:gd name="T101" fmla="*/ 219 h 437"/>
                <a:gd name="T102" fmla="*/ 60 w 715"/>
                <a:gd name="T103" fmla="*/ 213 h 437"/>
                <a:gd name="T104" fmla="*/ 8 w 715"/>
                <a:gd name="T105" fmla="*/ 161 h 437"/>
                <a:gd name="T106" fmla="*/ 1 w 715"/>
                <a:gd name="T107" fmla="*/ 113 h 437"/>
                <a:gd name="T108" fmla="*/ 25 w 715"/>
                <a:gd name="T109" fmla="*/ 113 h 437"/>
                <a:gd name="T110" fmla="*/ 26 w 715"/>
                <a:gd name="T111" fmla="*/ 58 h 437"/>
                <a:gd name="T112" fmla="*/ 43 w 715"/>
                <a:gd name="T113" fmla="*/ 31 h 437"/>
                <a:gd name="T114" fmla="*/ 197 w 715"/>
                <a:gd name="T115" fmla="*/ 9 h 437"/>
                <a:gd name="T116" fmla="*/ 406 w 715"/>
                <a:gd name="T117" fmla="*/ 21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15" h="437">
                  <a:moveTo>
                    <a:pt x="413" y="36"/>
                  </a:moveTo>
                  <a:cubicBezTo>
                    <a:pt x="414" y="38"/>
                    <a:pt x="409" y="38"/>
                    <a:pt x="404" y="36"/>
                  </a:cubicBezTo>
                  <a:cubicBezTo>
                    <a:pt x="402" y="36"/>
                    <a:pt x="403" y="42"/>
                    <a:pt x="405" y="44"/>
                  </a:cubicBezTo>
                  <a:cubicBezTo>
                    <a:pt x="408" y="45"/>
                    <a:pt x="414" y="46"/>
                    <a:pt x="415" y="46"/>
                  </a:cubicBezTo>
                  <a:cubicBezTo>
                    <a:pt x="416" y="46"/>
                    <a:pt x="415" y="48"/>
                    <a:pt x="414" y="51"/>
                  </a:cubicBezTo>
                  <a:cubicBezTo>
                    <a:pt x="413" y="53"/>
                    <a:pt x="411" y="56"/>
                    <a:pt x="410" y="59"/>
                  </a:cubicBezTo>
                  <a:cubicBezTo>
                    <a:pt x="410" y="59"/>
                    <a:pt x="412" y="60"/>
                    <a:pt x="412" y="61"/>
                  </a:cubicBezTo>
                  <a:cubicBezTo>
                    <a:pt x="411" y="63"/>
                    <a:pt x="410" y="65"/>
                    <a:pt x="409" y="65"/>
                  </a:cubicBezTo>
                  <a:cubicBezTo>
                    <a:pt x="408" y="65"/>
                    <a:pt x="406" y="64"/>
                    <a:pt x="404" y="65"/>
                  </a:cubicBezTo>
                  <a:cubicBezTo>
                    <a:pt x="402" y="65"/>
                    <a:pt x="401" y="69"/>
                    <a:pt x="400" y="71"/>
                  </a:cubicBezTo>
                  <a:cubicBezTo>
                    <a:pt x="399" y="72"/>
                    <a:pt x="400" y="74"/>
                    <a:pt x="401" y="75"/>
                  </a:cubicBezTo>
                  <a:cubicBezTo>
                    <a:pt x="401" y="77"/>
                    <a:pt x="403" y="78"/>
                    <a:pt x="402" y="79"/>
                  </a:cubicBezTo>
                  <a:cubicBezTo>
                    <a:pt x="402" y="82"/>
                    <a:pt x="400" y="86"/>
                    <a:pt x="402" y="87"/>
                  </a:cubicBezTo>
                  <a:cubicBezTo>
                    <a:pt x="404" y="89"/>
                    <a:pt x="407" y="87"/>
                    <a:pt x="408" y="87"/>
                  </a:cubicBezTo>
                  <a:cubicBezTo>
                    <a:pt x="409" y="88"/>
                    <a:pt x="410" y="90"/>
                    <a:pt x="409" y="92"/>
                  </a:cubicBezTo>
                  <a:cubicBezTo>
                    <a:pt x="409" y="93"/>
                    <a:pt x="406" y="94"/>
                    <a:pt x="406" y="95"/>
                  </a:cubicBezTo>
                  <a:cubicBezTo>
                    <a:pt x="405" y="96"/>
                    <a:pt x="406" y="99"/>
                    <a:pt x="406" y="101"/>
                  </a:cubicBezTo>
                  <a:cubicBezTo>
                    <a:pt x="406" y="102"/>
                    <a:pt x="407" y="104"/>
                    <a:pt x="407" y="105"/>
                  </a:cubicBezTo>
                  <a:cubicBezTo>
                    <a:pt x="407" y="109"/>
                    <a:pt x="409" y="116"/>
                    <a:pt x="406" y="118"/>
                  </a:cubicBezTo>
                  <a:cubicBezTo>
                    <a:pt x="402" y="121"/>
                    <a:pt x="397" y="119"/>
                    <a:pt x="400" y="124"/>
                  </a:cubicBezTo>
                  <a:cubicBezTo>
                    <a:pt x="401" y="125"/>
                    <a:pt x="405" y="129"/>
                    <a:pt x="407" y="133"/>
                  </a:cubicBezTo>
                  <a:cubicBezTo>
                    <a:pt x="407" y="134"/>
                    <a:pt x="406" y="135"/>
                    <a:pt x="406" y="136"/>
                  </a:cubicBezTo>
                  <a:cubicBezTo>
                    <a:pt x="407" y="137"/>
                    <a:pt x="408" y="138"/>
                    <a:pt x="408" y="139"/>
                  </a:cubicBezTo>
                  <a:cubicBezTo>
                    <a:pt x="409" y="140"/>
                    <a:pt x="407" y="143"/>
                    <a:pt x="407" y="144"/>
                  </a:cubicBezTo>
                  <a:cubicBezTo>
                    <a:pt x="408" y="145"/>
                    <a:pt x="410" y="147"/>
                    <a:pt x="411" y="148"/>
                  </a:cubicBezTo>
                  <a:cubicBezTo>
                    <a:pt x="412" y="149"/>
                    <a:pt x="413" y="148"/>
                    <a:pt x="414" y="149"/>
                  </a:cubicBezTo>
                  <a:cubicBezTo>
                    <a:pt x="414" y="150"/>
                    <a:pt x="415" y="151"/>
                    <a:pt x="415" y="152"/>
                  </a:cubicBezTo>
                  <a:cubicBezTo>
                    <a:pt x="417" y="156"/>
                    <a:pt x="424" y="161"/>
                    <a:pt x="430" y="164"/>
                  </a:cubicBezTo>
                  <a:cubicBezTo>
                    <a:pt x="434" y="166"/>
                    <a:pt x="438" y="166"/>
                    <a:pt x="442" y="166"/>
                  </a:cubicBezTo>
                  <a:cubicBezTo>
                    <a:pt x="444" y="166"/>
                    <a:pt x="445" y="168"/>
                    <a:pt x="446" y="168"/>
                  </a:cubicBezTo>
                  <a:cubicBezTo>
                    <a:pt x="447" y="168"/>
                    <a:pt x="449" y="167"/>
                    <a:pt x="450" y="168"/>
                  </a:cubicBezTo>
                  <a:cubicBezTo>
                    <a:pt x="452" y="169"/>
                    <a:pt x="453" y="169"/>
                    <a:pt x="458" y="172"/>
                  </a:cubicBezTo>
                  <a:cubicBezTo>
                    <a:pt x="460" y="174"/>
                    <a:pt x="462" y="176"/>
                    <a:pt x="464" y="177"/>
                  </a:cubicBezTo>
                  <a:cubicBezTo>
                    <a:pt x="468" y="179"/>
                    <a:pt x="471" y="180"/>
                    <a:pt x="471" y="180"/>
                  </a:cubicBezTo>
                  <a:cubicBezTo>
                    <a:pt x="471" y="180"/>
                    <a:pt x="472" y="184"/>
                    <a:pt x="472" y="185"/>
                  </a:cubicBezTo>
                  <a:cubicBezTo>
                    <a:pt x="473" y="185"/>
                    <a:pt x="473" y="185"/>
                    <a:pt x="474" y="185"/>
                  </a:cubicBezTo>
                  <a:cubicBezTo>
                    <a:pt x="477" y="185"/>
                    <a:pt x="480" y="182"/>
                    <a:pt x="481" y="184"/>
                  </a:cubicBezTo>
                  <a:cubicBezTo>
                    <a:pt x="482" y="185"/>
                    <a:pt x="480" y="189"/>
                    <a:pt x="482" y="190"/>
                  </a:cubicBezTo>
                  <a:cubicBezTo>
                    <a:pt x="483" y="191"/>
                    <a:pt x="485" y="191"/>
                    <a:pt x="488" y="191"/>
                  </a:cubicBezTo>
                  <a:cubicBezTo>
                    <a:pt x="491" y="191"/>
                    <a:pt x="495" y="192"/>
                    <a:pt x="499" y="193"/>
                  </a:cubicBezTo>
                  <a:cubicBezTo>
                    <a:pt x="502" y="193"/>
                    <a:pt x="503" y="195"/>
                    <a:pt x="506" y="195"/>
                  </a:cubicBezTo>
                  <a:cubicBezTo>
                    <a:pt x="507" y="196"/>
                    <a:pt x="508" y="195"/>
                    <a:pt x="510" y="195"/>
                  </a:cubicBezTo>
                  <a:cubicBezTo>
                    <a:pt x="511" y="196"/>
                    <a:pt x="510" y="198"/>
                    <a:pt x="511" y="199"/>
                  </a:cubicBezTo>
                  <a:cubicBezTo>
                    <a:pt x="512" y="199"/>
                    <a:pt x="514" y="198"/>
                    <a:pt x="515" y="198"/>
                  </a:cubicBezTo>
                  <a:cubicBezTo>
                    <a:pt x="516" y="198"/>
                    <a:pt x="517" y="201"/>
                    <a:pt x="518" y="201"/>
                  </a:cubicBezTo>
                  <a:cubicBezTo>
                    <a:pt x="524" y="205"/>
                    <a:pt x="522" y="206"/>
                    <a:pt x="527" y="207"/>
                  </a:cubicBezTo>
                  <a:cubicBezTo>
                    <a:pt x="528" y="207"/>
                    <a:pt x="532" y="204"/>
                    <a:pt x="533" y="204"/>
                  </a:cubicBezTo>
                  <a:cubicBezTo>
                    <a:pt x="536" y="205"/>
                    <a:pt x="541" y="211"/>
                    <a:pt x="546" y="211"/>
                  </a:cubicBezTo>
                  <a:cubicBezTo>
                    <a:pt x="548" y="211"/>
                    <a:pt x="549" y="210"/>
                    <a:pt x="551" y="209"/>
                  </a:cubicBezTo>
                  <a:cubicBezTo>
                    <a:pt x="560" y="206"/>
                    <a:pt x="564" y="201"/>
                    <a:pt x="568" y="206"/>
                  </a:cubicBezTo>
                  <a:cubicBezTo>
                    <a:pt x="569" y="207"/>
                    <a:pt x="574" y="212"/>
                    <a:pt x="578" y="216"/>
                  </a:cubicBezTo>
                  <a:cubicBezTo>
                    <a:pt x="578" y="217"/>
                    <a:pt x="585" y="216"/>
                    <a:pt x="585" y="217"/>
                  </a:cubicBezTo>
                  <a:cubicBezTo>
                    <a:pt x="586" y="220"/>
                    <a:pt x="581" y="219"/>
                    <a:pt x="581" y="220"/>
                  </a:cubicBezTo>
                  <a:cubicBezTo>
                    <a:pt x="583" y="221"/>
                    <a:pt x="584" y="222"/>
                    <a:pt x="585" y="223"/>
                  </a:cubicBezTo>
                  <a:cubicBezTo>
                    <a:pt x="587" y="225"/>
                    <a:pt x="586" y="227"/>
                    <a:pt x="587" y="228"/>
                  </a:cubicBezTo>
                  <a:cubicBezTo>
                    <a:pt x="588" y="229"/>
                    <a:pt x="589" y="227"/>
                    <a:pt x="590" y="227"/>
                  </a:cubicBezTo>
                  <a:cubicBezTo>
                    <a:pt x="591" y="229"/>
                    <a:pt x="592" y="231"/>
                    <a:pt x="592" y="232"/>
                  </a:cubicBezTo>
                  <a:cubicBezTo>
                    <a:pt x="591" y="234"/>
                    <a:pt x="588" y="237"/>
                    <a:pt x="588" y="238"/>
                  </a:cubicBezTo>
                  <a:cubicBezTo>
                    <a:pt x="588" y="240"/>
                    <a:pt x="591" y="245"/>
                    <a:pt x="593" y="246"/>
                  </a:cubicBezTo>
                  <a:cubicBezTo>
                    <a:pt x="594" y="246"/>
                    <a:pt x="597" y="244"/>
                    <a:pt x="600" y="245"/>
                  </a:cubicBezTo>
                  <a:cubicBezTo>
                    <a:pt x="602" y="246"/>
                    <a:pt x="603" y="249"/>
                    <a:pt x="605" y="249"/>
                  </a:cubicBezTo>
                  <a:cubicBezTo>
                    <a:pt x="606" y="249"/>
                    <a:pt x="605" y="245"/>
                    <a:pt x="606" y="245"/>
                  </a:cubicBezTo>
                  <a:cubicBezTo>
                    <a:pt x="607" y="246"/>
                    <a:pt x="608" y="246"/>
                    <a:pt x="609" y="246"/>
                  </a:cubicBezTo>
                  <a:cubicBezTo>
                    <a:pt x="611" y="247"/>
                    <a:pt x="612" y="249"/>
                    <a:pt x="613" y="251"/>
                  </a:cubicBezTo>
                  <a:cubicBezTo>
                    <a:pt x="617" y="255"/>
                    <a:pt x="618" y="254"/>
                    <a:pt x="619" y="249"/>
                  </a:cubicBezTo>
                  <a:cubicBezTo>
                    <a:pt x="619" y="248"/>
                    <a:pt x="618" y="248"/>
                    <a:pt x="617" y="246"/>
                  </a:cubicBezTo>
                  <a:cubicBezTo>
                    <a:pt x="617" y="245"/>
                    <a:pt x="617" y="243"/>
                    <a:pt x="618" y="242"/>
                  </a:cubicBezTo>
                  <a:cubicBezTo>
                    <a:pt x="618" y="240"/>
                    <a:pt x="621" y="240"/>
                    <a:pt x="623" y="242"/>
                  </a:cubicBezTo>
                  <a:cubicBezTo>
                    <a:pt x="625" y="244"/>
                    <a:pt x="626" y="247"/>
                    <a:pt x="628" y="249"/>
                  </a:cubicBezTo>
                  <a:cubicBezTo>
                    <a:pt x="629" y="250"/>
                    <a:pt x="632" y="250"/>
                    <a:pt x="632" y="251"/>
                  </a:cubicBezTo>
                  <a:cubicBezTo>
                    <a:pt x="635" y="253"/>
                    <a:pt x="638" y="253"/>
                    <a:pt x="638" y="250"/>
                  </a:cubicBezTo>
                  <a:cubicBezTo>
                    <a:pt x="638" y="247"/>
                    <a:pt x="636" y="239"/>
                    <a:pt x="637" y="237"/>
                  </a:cubicBezTo>
                  <a:cubicBezTo>
                    <a:pt x="637" y="237"/>
                    <a:pt x="640" y="241"/>
                    <a:pt x="641" y="240"/>
                  </a:cubicBezTo>
                  <a:cubicBezTo>
                    <a:pt x="642" y="239"/>
                    <a:pt x="645" y="241"/>
                    <a:pt x="645" y="240"/>
                  </a:cubicBezTo>
                  <a:cubicBezTo>
                    <a:pt x="646" y="239"/>
                    <a:pt x="645" y="236"/>
                    <a:pt x="646" y="236"/>
                  </a:cubicBezTo>
                  <a:cubicBezTo>
                    <a:pt x="648" y="235"/>
                    <a:pt x="650" y="239"/>
                    <a:pt x="652" y="239"/>
                  </a:cubicBezTo>
                  <a:cubicBezTo>
                    <a:pt x="653" y="239"/>
                    <a:pt x="653" y="236"/>
                    <a:pt x="654" y="236"/>
                  </a:cubicBezTo>
                  <a:cubicBezTo>
                    <a:pt x="656" y="237"/>
                    <a:pt x="658" y="237"/>
                    <a:pt x="658" y="235"/>
                  </a:cubicBezTo>
                  <a:cubicBezTo>
                    <a:pt x="658" y="234"/>
                    <a:pt x="658" y="231"/>
                    <a:pt x="659" y="228"/>
                  </a:cubicBezTo>
                  <a:cubicBezTo>
                    <a:pt x="659" y="228"/>
                    <a:pt x="660" y="228"/>
                    <a:pt x="661" y="228"/>
                  </a:cubicBezTo>
                  <a:cubicBezTo>
                    <a:pt x="662" y="227"/>
                    <a:pt x="661" y="226"/>
                    <a:pt x="662" y="225"/>
                  </a:cubicBezTo>
                  <a:cubicBezTo>
                    <a:pt x="662" y="224"/>
                    <a:pt x="659" y="221"/>
                    <a:pt x="660" y="221"/>
                  </a:cubicBezTo>
                  <a:cubicBezTo>
                    <a:pt x="660" y="221"/>
                    <a:pt x="659" y="216"/>
                    <a:pt x="661" y="216"/>
                  </a:cubicBezTo>
                  <a:cubicBezTo>
                    <a:pt x="665" y="216"/>
                    <a:pt x="676" y="220"/>
                    <a:pt x="678" y="222"/>
                  </a:cubicBezTo>
                  <a:cubicBezTo>
                    <a:pt x="683" y="224"/>
                    <a:pt x="691" y="229"/>
                    <a:pt x="693" y="236"/>
                  </a:cubicBezTo>
                  <a:cubicBezTo>
                    <a:pt x="694" y="244"/>
                    <a:pt x="697" y="245"/>
                    <a:pt x="697" y="249"/>
                  </a:cubicBezTo>
                  <a:cubicBezTo>
                    <a:pt x="697" y="252"/>
                    <a:pt x="700" y="258"/>
                    <a:pt x="705" y="263"/>
                  </a:cubicBezTo>
                  <a:cubicBezTo>
                    <a:pt x="710" y="267"/>
                    <a:pt x="712" y="269"/>
                    <a:pt x="711" y="271"/>
                  </a:cubicBezTo>
                  <a:cubicBezTo>
                    <a:pt x="710" y="274"/>
                    <a:pt x="713" y="275"/>
                    <a:pt x="708" y="274"/>
                  </a:cubicBezTo>
                  <a:cubicBezTo>
                    <a:pt x="704" y="273"/>
                    <a:pt x="700" y="272"/>
                    <a:pt x="702" y="276"/>
                  </a:cubicBezTo>
                  <a:cubicBezTo>
                    <a:pt x="705" y="280"/>
                    <a:pt x="708" y="290"/>
                    <a:pt x="709" y="293"/>
                  </a:cubicBezTo>
                  <a:cubicBezTo>
                    <a:pt x="710" y="297"/>
                    <a:pt x="715" y="325"/>
                    <a:pt x="714" y="328"/>
                  </a:cubicBezTo>
                  <a:cubicBezTo>
                    <a:pt x="712" y="332"/>
                    <a:pt x="713" y="345"/>
                    <a:pt x="713" y="348"/>
                  </a:cubicBezTo>
                  <a:cubicBezTo>
                    <a:pt x="713" y="350"/>
                    <a:pt x="714" y="360"/>
                    <a:pt x="714" y="360"/>
                  </a:cubicBezTo>
                  <a:cubicBezTo>
                    <a:pt x="714" y="360"/>
                    <a:pt x="711" y="360"/>
                    <a:pt x="710" y="361"/>
                  </a:cubicBezTo>
                  <a:cubicBezTo>
                    <a:pt x="709" y="362"/>
                    <a:pt x="710" y="365"/>
                    <a:pt x="710" y="368"/>
                  </a:cubicBezTo>
                  <a:cubicBezTo>
                    <a:pt x="710" y="369"/>
                    <a:pt x="707" y="373"/>
                    <a:pt x="707" y="374"/>
                  </a:cubicBezTo>
                  <a:cubicBezTo>
                    <a:pt x="707" y="374"/>
                    <a:pt x="708" y="376"/>
                    <a:pt x="708" y="376"/>
                  </a:cubicBezTo>
                  <a:cubicBezTo>
                    <a:pt x="707" y="379"/>
                    <a:pt x="704" y="378"/>
                    <a:pt x="704" y="378"/>
                  </a:cubicBezTo>
                  <a:cubicBezTo>
                    <a:pt x="703" y="379"/>
                    <a:pt x="703" y="369"/>
                    <a:pt x="702" y="369"/>
                  </a:cubicBezTo>
                  <a:cubicBezTo>
                    <a:pt x="700" y="369"/>
                    <a:pt x="695" y="370"/>
                    <a:pt x="696" y="372"/>
                  </a:cubicBezTo>
                  <a:cubicBezTo>
                    <a:pt x="696" y="372"/>
                    <a:pt x="696" y="372"/>
                    <a:pt x="696" y="372"/>
                  </a:cubicBezTo>
                  <a:cubicBezTo>
                    <a:pt x="696" y="374"/>
                    <a:pt x="697" y="379"/>
                    <a:pt x="698" y="381"/>
                  </a:cubicBezTo>
                  <a:cubicBezTo>
                    <a:pt x="698" y="382"/>
                    <a:pt x="695" y="382"/>
                    <a:pt x="695" y="383"/>
                  </a:cubicBezTo>
                  <a:cubicBezTo>
                    <a:pt x="695" y="385"/>
                    <a:pt x="695" y="388"/>
                    <a:pt x="695" y="390"/>
                  </a:cubicBezTo>
                  <a:cubicBezTo>
                    <a:pt x="695" y="393"/>
                    <a:pt x="699" y="395"/>
                    <a:pt x="698" y="396"/>
                  </a:cubicBezTo>
                  <a:cubicBezTo>
                    <a:pt x="698" y="397"/>
                    <a:pt x="698" y="399"/>
                    <a:pt x="697" y="401"/>
                  </a:cubicBezTo>
                  <a:cubicBezTo>
                    <a:pt x="696" y="403"/>
                    <a:pt x="693" y="404"/>
                    <a:pt x="690" y="404"/>
                  </a:cubicBezTo>
                  <a:cubicBezTo>
                    <a:pt x="688" y="405"/>
                    <a:pt x="687" y="406"/>
                    <a:pt x="686" y="405"/>
                  </a:cubicBezTo>
                  <a:cubicBezTo>
                    <a:pt x="685" y="405"/>
                    <a:pt x="685" y="399"/>
                    <a:pt x="684" y="398"/>
                  </a:cubicBezTo>
                  <a:cubicBezTo>
                    <a:pt x="684" y="397"/>
                    <a:pt x="681" y="393"/>
                    <a:pt x="680" y="394"/>
                  </a:cubicBezTo>
                  <a:cubicBezTo>
                    <a:pt x="680" y="394"/>
                    <a:pt x="681" y="399"/>
                    <a:pt x="680" y="399"/>
                  </a:cubicBezTo>
                  <a:cubicBezTo>
                    <a:pt x="678" y="400"/>
                    <a:pt x="676" y="402"/>
                    <a:pt x="676" y="404"/>
                  </a:cubicBezTo>
                  <a:cubicBezTo>
                    <a:pt x="675" y="409"/>
                    <a:pt x="666" y="395"/>
                    <a:pt x="666" y="395"/>
                  </a:cubicBezTo>
                  <a:cubicBezTo>
                    <a:pt x="666" y="395"/>
                    <a:pt x="656" y="387"/>
                    <a:pt x="653" y="392"/>
                  </a:cubicBezTo>
                  <a:cubicBezTo>
                    <a:pt x="650" y="397"/>
                    <a:pt x="647" y="398"/>
                    <a:pt x="647" y="398"/>
                  </a:cubicBezTo>
                  <a:cubicBezTo>
                    <a:pt x="646" y="413"/>
                    <a:pt x="646" y="413"/>
                    <a:pt x="646" y="413"/>
                  </a:cubicBezTo>
                  <a:cubicBezTo>
                    <a:pt x="634" y="415"/>
                    <a:pt x="634" y="415"/>
                    <a:pt x="634" y="415"/>
                  </a:cubicBezTo>
                  <a:cubicBezTo>
                    <a:pt x="634" y="415"/>
                    <a:pt x="624" y="403"/>
                    <a:pt x="619" y="402"/>
                  </a:cubicBezTo>
                  <a:cubicBezTo>
                    <a:pt x="615" y="401"/>
                    <a:pt x="613" y="397"/>
                    <a:pt x="606" y="395"/>
                  </a:cubicBezTo>
                  <a:cubicBezTo>
                    <a:pt x="599" y="394"/>
                    <a:pt x="597" y="393"/>
                    <a:pt x="594" y="391"/>
                  </a:cubicBezTo>
                  <a:cubicBezTo>
                    <a:pt x="591" y="390"/>
                    <a:pt x="581" y="389"/>
                    <a:pt x="578" y="393"/>
                  </a:cubicBezTo>
                  <a:cubicBezTo>
                    <a:pt x="574" y="397"/>
                    <a:pt x="566" y="406"/>
                    <a:pt x="561" y="407"/>
                  </a:cubicBezTo>
                  <a:cubicBezTo>
                    <a:pt x="556" y="408"/>
                    <a:pt x="531" y="414"/>
                    <a:pt x="528" y="417"/>
                  </a:cubicBezTo>
                  <a:cubicBezTo>
                    <a:pt x="526" y="419"/>
                    <a:pt x="515" y="437"/>
                    <a:pt x="509" y="437"/>
                  </a:cubicBezTo>
                  <a:cubicBezTo>
                    <a:pt x="503" y="437"/>
                    <a:pt x="462" y="437"/>
                    <a:pt x="456" y="435"/>
                  </a:cubicBezTo>
                  <a:cubicBezTo>
                    <a:pt x="450" y="432"/>
                    <a:pt x="449" y="431"/>
                    <a:pt x="449" y="423"/>
                  </a:cubicBezTo>
                  <a:cubicBezTo>
                    <a:pt x="449" y="414"/>
                    <a:pt x="450" y="410"/>
                    <a:pt x="443" y="409"/>
                  </a:cubicBezTo>
                  <a:cubicBezTo>
                    <a:pt x="435" y="409"/>
                    <a:pt x="432" y="405"/>
                    <a:pt x="432" y="399"/>
                  </a:cubicBezTo>
                  <a:cubicBezTo>
                    <a:pt x="431" y="392"/>
                    <a:pt x="429" y="382"/>
                    <a:pt x="424" y="382"/>
                  </a:cubicBezTo>
                  <a:cubicBezTo>
                    <a:pt x="419" y="381"/>
                    <a:pt x="413" y="388"/>
                    <a:pt x="410" y="384"/>
                  </a:cubicBezTo>
                  <a:cubicBezTo>
                    <a:pt x="406" y="380"/>
                    <a:pt x="376" y="364"/>
                    <a:pt x="371" y="367"/>
                  </a:cubicBezTo>
                  <a:cubicBezTo>
                    <a:pt x="366" y="370"/>
                    <a:pt x="347" y="382"/>
                    <a:pt x="345" y="386"/>
                  </a:cubicBezTo>
                  <a:cubicBezTo>
                    <a:pt x="342" y="390"/>
                    <a:pt x="341" y="401"/>
                    <a:pt x="339" y="401"/>
                  </a:cubicBezTo>
                  <a:cubicBezTo>
                    <a:pt x="336" y="401"/>
                    <a:pt x="329" y="398"/>
                    <a:pt x="330" y="391"/>
                  </a:cubicBezTo>
                  <a:cubicBezTo>
                    <a:pt x="331" y="384"/>
                    <a:pt x="339" y="365"/>
                    <a:pt x="328" y="367"/>
                  </a:cubicBezTo>
                  <a:cubicBezTo>
                    <a:pt x="318" y="368"/>
                    <a:pt x="304" y="369"/>
                    <a:pt x="301" y="369"/>
                  </a:cubicBezTo>
                  <a:cubicBezTo>
                    <a:pt x="299" y="369"/>
                    <a:pt x="295" y="371"/>
                    <a:pt x="292" y="371"/>
                  </a:cubicBezTo>
                  <a:cubicBezTo>
                    <a:pt x="288" y="371"/>
                    <a:pt x="272" y="367"/>
                    <a:pt x="265" y="363"/>
                  </a:cubicBezTo>
                  <a:cubicBezTo>
                    <a:pt x="258" y="359"/>
                    <a:pt x="250" y="351"/>
                    <a:pt x="248" y="354"/>
                  </a:cubicBezTo>
                  <a:cubicBezTo>
                    <a:pt x="246" y="357"/>
                    <a:pt x="240" y="359"/>
                    <a:pt x="239" y="354"/>
                  </a:cubicBezTo>
                  <a:cubicBezTo>
                    <a:pt x="238" y="349"/>
                    <a:pt x="238" y="347"/>
                    <a:pt x="234" y="351"/>
                  </a:cubicBezTo>
                  <a:cubicBezTo>
                    <a:pt x="231" y="355"/>
                    <a:pt x="229" y="355"/>
                    <a:pt x="227" y="348"/>
                  </a:cubicBezTo>
                  <a:cubicBezTo>
                    <a:pt x="225" y="342"/>
                    <a:pt x="223" y="336"/>
                    <a:pt x="217" y="336"/>
                  </a:cubicBezTo>
                  <a:cubicBezTo>
                    <a:pt x="210" y="335"/>
                    <a:pt x="199" y="333"/>
                    <a:pt x="200" y="327"/>
                  </a:cubicBezTo>
                  <a:cubicBezTo>
                    <a:pt x="201" y="321"/>
                    <a:pt x="201" y="321"/>
                    <a:pt x="196" y="320"/>
                  </a:cubicBezTo>
                  <a:cubicBezTo>
                    <a:pt x="190" y="318"/>
                    <a:pt x="172" y="303"/>
                    <a:pt x="172" y="299"/>
                  </a:cubicBezTo>
                  <a:cubicBezTo>
                    <a:pt x="171" y="295"/>
                    <a:pt x="173" y="285"/>
                    <a:pt x="166" y="283"/>
                  </a:cubicBezTo>
                  <a:cubicBezTo>
                    <a:pt x="158" y="281"/>
                    <a:pt x="154" y="286"/>
                    <a:pt x="150" y="282"/>
                  </a:cubicBezTo>
                  <a:cubicBezTo>
                    <a:pt x="146" y="278"/>
                    <a:pt x="145" y="269"/>
                    <a:pt x="140" y="265"/>
                  </a:cubicBezTo>
                  <a:cubicBezTo>
                    <a:pt x="135" y="261"/>
                    <a:pt x="128" y="249"/>
                    <a:pt x="125" y="248"/>
                  </a:cubicBezTo>
                  <a:cubicBezTo>
                    <a:pt x="121" y="246"/>
                    <a:pt x="108" y="235"/>
                    <a:pt x="107" y="231"/>
                  </a:cubicBezTo>
                  <a:cubicBezTo>
                    <a:pt x="107" y="227"/>
                    <a:pt x="100" y="219"/>
                    <a:pt x="94" y="219"/>
                  </a:cubicBezTo>
                  <a:cubicBezTo>
                    <a:pt x="87" y="219"/>
                    <a:pt x="83" y="223"/>
                    <a:pt x="80" y="225"/>
                  </a:cubicBezTo>
                  <a:cubicBezTo>
                    <a:pt x="77" y="227"/>
                    <a:pt x="76" y="233"/>
                    <a:pt x="73" y="229"/>
                  </a:cubicBezTo>
                  <a:cubicBezTo>
                    <a:pt x="69" y="226"/>
                    <a:pt x="64" y="217"/>
                    <a:pt x="60" y="213"/>
                  </a:cubicBezTo>
                  <a:cubicBezTo>
                    <a:pt x="56" y="209"/>
                    <a:pt x="37" y="187"/>
                    <a:pt x="35" y="185"/>
                  </a:cubicBezTo>
                  <a:cubicBezTo>
                    <a:pt x="33" y="182"/>
                    <a:pt x="26" y="174"/>
                    <a:pt x="18" y="174"/>
                  </a:cubicBezTo>
                  <a:cubicBezTo>
                    <a:pt x="10" y="173"/>
                    <a:pt x="10" y="168"/>
                    <a:pt x="8" y="161"/>
                  </a:cubicBezTo>
                  <a:cubicBezTo>
                    <a:pt x="6" y="153"/>
                    <a:pt x="3" y="140"/>
                    <a:pt x="4" y="137"/>
                  </a:cubicBezTo>
                  <a:cubicBezTo>
                    <a:pt x="5" y="133"/>
                    <a:pt x="7" y="133"/>
                    <a:pt x="5" y="129"/>
                  </a:cubicBezTo>
                  <a:cubicBezTo>
                    <a:pt x="3" y="125"/>
                    <a:pt x="1" y="118"/>
                    <a:pt x="1" y="113"/>
                  </a:cubicBezTo>
                  <a:cubicBezTo>
                    <a:pt x="1" y="108"/>
                    <a:pt x="0" y="100"/>
                    <a:pt x="6" y="100"/>
                  </a:cubicBezTo>
                  <a:cubicBezTo>
                    <a:pt x="12" y="99"/>
                    <a:pt x="13" y="97"/>
                    <a:pt x="14" y="101"/>
                  </a:cubicBezTo>
                  <a:cubicBezTo>
                    <a:pt x="15" y="106"/>
                    <a:pt x="17" y="116"/>
                    <a:pt x="25" y="113"/>
                  </a:cubicBezTo>
                  <a:cubicBezTo>
                    <a:pt x="32" y="110"/>
                    <a:pt x="34" y="104"/>
                    <a:pt x="34" y="100"/>
                  </a:cubicBezTo>
                  <a:cubicBezTo>
                    <a:pt x="33" y="97"/>
                    <a:pt x="33" y="81"/>
                    <a:pt x="29" y="75"/>
                  </a:cubicBezTo>
                  <a:cubicBezTo>
                    <a:pt x="26" y="70"/>
                    <a:pt x="25" y="61"/>
                    <a:pt x="26" y="58"/>
                  </a:cubicBezTo>
                  <a:cubicBezTo>
                    <a:pt x="28" y="56"/>
                    <a:pt x="29" y="52"/>
                    <a:pt x="28" y="48"/>
                  </a:cubicBezTo>
                  <a:cubicBezTo>
                    <a:pt x="27" y="45"/>
                    <a:pt x="23" y="40"/>
                    <a:pt x="29" y="40"/>
                  </a:cubicBezTo>
                  <a:cubicBezTo>
                    <a:pt x="36" y="39"/>
                    <a:pt x="40" y="36"/>
                    <a:pt x="43" y="31"/>
                  </a:cubicBezTo>
                  <a:cubicBezTo>
                    <a:pt x="45" y="27"/>
                    <a:pt x="89" y="0"/>
                    <a:pt x="89" y="0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97" y="9"/>
                    <a:pt x="197" y="9"/>
                    <a:pt x="197" y="9"/>
                  </a:cubicBezTo>
                  <a:cubicBezTo>
                    <a:pt x="257" y="13"/>
                    <a:pt x="257" y="13"/>
                    <a:pt x="257" y="13"/>
                  </a:cubicBezTo>
                  <a:cubicBezTo>
                    <a:pt x="363" y="4"/>
                    <a:pt x="363" y="4"/>
                    <a:pt x="363" y="4"/>
                  </a:cubicBezTo>
                  <a:cubicBezTo>
                    <a:pt x="406" y="21"/>
                    <a:pt x="406" y="21"/>
                    <a:pt x="406" y="21"/>
                  </a:cubicBezTo>
                  <a:cubicBezTo>
                    <a:pt x="413" y="36"/>
                    <a:pt x="413" y="36"/>
                    <a:pt x="413" y="36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34"/>
            <p:cNvSpPr/>
            <p:nvPr/>
          </p:nvSpPr>
          <p:spPr bwMode="auto">
            <a:xfrm>
              <a:off x="1063626" y="1217616"/>
              <a:ext cx="2014544" cy="1520831"/>
            </a:xfrm>
            <a:custGeom>
              <a:avLst/>
              <a:gdLst>
                <a:gd name="T0" fmla="*/ 533 w 741"/>
                <a:gd name="T1" fmla="*/ 13 h 562"/>
                <a:gd name="T2" fmla="*/ 544 w 741"/>
                <a:gd name="T3" fmla="*/ 50 h 562"/>
                <a:gd name="T4" fmla="*/ 578 w 741"/>
                <a:gd name="T5" fmla="*/ 76 h 562"/>
                <a:gd name="T6" fmla="*/ 593 w 741"/>
                <a:gd name="T7" fmla="*/ 105 h 562"/>
                <a:gd name="T8" fmla="*/ 594 w 741"/>
                <a:gd name="T9" fmla="*/ 157 h 562"/>
                <a:gd name="T10" fmla="*/ 604 w 741"/>
                <a:gd name="T11" fmla="*/ 193 h 562"/>
                <a:gd name="T12" fmla="*/ 653 w 741"/>
                <a:gd name="T13" fmla="*/ 204 h 562"/>
                <a:gd name="T14" fmla="*/ 715 w 741"/>
                <a:gd name="T15" fmla="*/ 252 h 562"/>
                <a:gd name="T16" fmla="*/ 739 w 741"/>
                <a:gd name="T17" fmla="*/ 310 h 562"/>
                <a:gd name="T18" fmla="*/ 727 w 741"/>
                <a:gd name="T19" fmla="*/ 325 h 562"/>
                <a:gd name="T20" fmla="*/ 721 w 741"/>
                <a:gd name="T21" fmla="*/ 347 h 562"/>
                <a:gd name="T22" fmla="*/ 690 w 741"/>
                <a:gd name="T23" fmla="*/ 352 h 562"/>
                <a:gd name="T24" fmla="*/ 655 w 741"/>
                <a:gd name="T25" fmla="*/ 378 h 562"/>
                <a:gd name="T26" fmla="*/ 610 w 741"/>
                <a:gd name="T27" fmla="*/ 417 h 562"/>
                <a:gd name="T28" fmla="*/ 592 w 741"/>
                <a:gd name="T29" fmla="*/ 448 h 562"/>
                <a:gd name="T30" fmla="*/ 542 w 741"/>
                <a:gd name="T31" fmla="*/ 456 h 562"/>
                <a:gd name="T32" fmla="*/ 528 w 741"/>
                <a:gd name="T33" fmla="*/ 460 h 562"/>
                <a:gd name="T34" fmla="*/ 529 w 741"/>
                <a:gd name="T35" fmla="*/ 482 h 562"/>
                <a:gd name="T36" fmla="*/ 541 w 741"/>
                <a:gd name="T37" fmla="*/ 504 h 562"/>
                <a:gd name="T38" fmla="*/ 546 w 741"/>
                <a:gd name="T39" fmla="*/ 521 h 562"/>
                <a:gd name="T40" fmla="*/ 538 w 741"/>
                <a:gd name="T41" fmla="*/ 542 h 562"/>
                <a:gd name="T42" fmla="*/ 529 w 741"/>
                <a:gd name="T43" fmla="*/ 562 h 562"/>
                <a:gd name="T44" fmla="*/ 505 w 741"/>
                <a:gd name="T45" fmla="*/ 548 h 562"/>
                <a:gd name="T46" fmla="*/ 490 w 741"/>
                <a:gd name="T47" fmla="*/ 552 h 562"/>
                <a:gd name="T48" fmla="*/ 473 w 741"/>
                <a:gd name="T49" fmla="*/ 542 h 562"/>
                <a:gd name="T50" fmla="*/ 462 w 741"/>
                <a:gd name="T51" fmla="*/ 537 h 562"/>
                <a:gd name="T52" fmla="*/ 423 w 741"/>
                <a:gd name="T53" fmla="*/ 530 h 562"/>
                <a:gd name="T54" fmla="*/ 409 w 741"/>
                <a:gd name="T55" fmla="*/ 530 h 562"/>
                <a:gd name="T56" fmla="*/ 366 w 741"/>
                <a:gd name="T57" fmla="*/ 543 h 562"/>
                <a:gd name="T58" fmla="*/ 339 w 741"/>
                <a:gd name="T59" fmla="*/ 539 h 562"/>
                <a:gd name="T60" fmla="*/ 311 w 741"/>
                <a:gd name="T61" fmla="*/ 546 h 562"/>
                <a:gd name="T62" fmla="*/ 277 w 741"/>
                <a:gd name="T63" fmla="*/ 541 h 562"/>
                <a:gd name="T64" fmla="*/ 257 w 741"/>
                <a:gd name="T65" fmla="*/ 525 h 562"/>
                <a:gd name="T66" fmla="*/ 231 w 741"/>
                <a:gd name="T67" fmla="*/ 534 h 562"/>
                <a:gd name="T68" fmla="*/ 198 w 741"/>
                <a:gd name="T69" fmla="*/ 527 h 562"/>
                <a:gd name="T70" fmla="*/ 183 w 741"/>
                <a:gd name="T71" fmla="*/ 517 h 562"/>
                <a:gd name="T72" fmla="*/ 165 w 741"/>
                <a:gd name="T73" fmla="*/ 529 h 562"/>
                <a:gd name="T74" fmla="*/ 141 w 741"/>
                <a:gd name="T75" fmla="*/ 551 h 562"/>
                <a:gd name="T76" fmla="*/ 98 w 741"/>
                <a:gd name="T77" fmla="*/ 509 h 562"/>
                <a:gd name="T78" fmla="*/ 55 w 741"/>
                <a:gd name="T79" fmla="*/ 460 h 562"/>
                <a:gd name="T80" fmla="*/ 29 w 741"/>
                <a:gd name="T81" fmla="*/ 413 h 562"/>
                <a:gd name="T82" fmla="*/ 26 w 741"/>
                <a:gd name="T83" fmla="*/ 385 h 562"/>
                <a:gd name="T84" fmla="*/ 28 w 741"/>
                <a:gd name="T85" fmla="*/ 348 h 562"/>
                <a:gd name="T86" fmla="*/ 4 w 741"/>
                <a:gd name="T87" fmla="*/ 322 h 562"/>
                <a:gd name="T88" fmla="*/ 11 w 741"/>
                <a:gd name="T89" fmla="*/ 288 h 562"/>
                <a:gd name="T90" fmla="*/ 60 w 741"/>
                <a:gd name="T91" fmla="*/ 264 h 562"/>
                <a:gd name="T92" fmla="*/ 87 w 741"/>
                <a:gd name="T93" fmla="*/ 266 h 562"/>
                <a:gd name="T94" fmla="*/ 126 w 741"/>
                <a:gd name="T95" fmla="*/ 259 h 562"/>
                <a:gd name="T96" fmla="*/ 164 w 741"/>
                <a:gd name="T97" fmla="*/ 259 h 562"/>
                <a:gd name="T98" fmla="*/ 249 w 741"/>
                <a:gd name="T99" fmla="*/ 240 h 562"/>
                <a:gd name="T100" fmla="*/ 267 w 741"/>
                <a:gd name="T101" fmla="*/ 211 h 562"/>
                <a:gd name="T102" fmla="*/ 275 w 741"/>
                <a:gd name="T103" fmla="*/ 129 h 562"/>
                <a:gd name="T104" fmla="*/ 349 w 741"/>
                <a:gd name="T105" fmla="*/ 132 h 562"/>
                <a:gd name="T106" fmla="*/ 426 w 741"/>
                <a:gd name="T107" fmla="*/ 82 h 562"/>
                <a:gd name="T108" fmla="*/ 456 w 741"/>
                <a:gd name="T109" fmla="*/ 69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41" h="562">
                  <a:moveTo>
                    <a:pt x="507" y="5"/>
                  </a:moveTo>
                  <a:cubicBezTo>
                    <a:pt x="507" y="5"/>
                    <a:pt x="512" y="6"/>
                    <a:pt x="517" y="8"/>
                  </a:cubicBezTo>
                  <a:cubicBezTo>
                    <a:pt x="522" y="9"/>
                    <a:pt x="519" y="9"/>
                    <a:pt x="524" y="9"/>
                  </a:cubicBezTo>
                  <a:cubicBezTo>
                    <a:pt x="529" y="9"/>
                    <a:pt x="534" y="10"/>
                    <a:pt x="533" y="13"/>
                  </a:cubicBezTo>
                  <a:cubicBezTo>
                    <a:pt x="532" y="16"/>
                    <a:pt x="525" y="20"/>
                    <a:pt x="529" y="24"/>
                  </a:cubicBezTo>
                  <a:cubicBezTo>
                    <a:pt x="532" y="28"/>
                    <a:pt x="534" y="29"/>
                    <a:pt x="532" y="32"/>
                  </a:cubicBezTo>
                  <a:cubicBezTo>
                    <a:pt x="530" y="35"/>
                    <a:pt x="531" y="38"/>
                    <a:pt x="534" y="40"/>
                  </a:cubicBezTo>
                  <a:cubicBezTo>
                    <a:pt x="536" y="42"/>
                    <a:pt x="545" y="46"/>
                    <a:pt x="544" y="50"/>
                  </a:cubicBezTo>
                  <a:cubicBezTo>
                    <a:pt x="544" y="53"/>
                    <a:pt x="550" y="60"/>
                    <a:pt x="553" y="61"/>
                  </a:cubicBezTo>
                  <a:cubicBezTo>
                    <a:pt x="557" y="63"/>
                    <a:pt x="561" y="65"/>
                    <a:pt x="564" y="66"/>
                  </a:cubicBezTo>
                  <a:cubicBezTo>
                    <a:pt x="568" y="68"/>
                    <a:pt x="572" y="67"/>
                    <a:pt x="572" y="70"/>
                  </a:cubicBezTo>
                  <a:cubicBezTo>
                    <a:pt x="573" y="74"/>
                    <a:pt x="576" y="77"/>
                    <a:pt x="578" y="76"/>
                  </a:cubicBezTo>
                  <a:cubicBezTo>
                    <a:pt x="580" y="75"/>
                    <a:pt x="583" y="73"/>
                    <a:pt x="584" y="76"/>
                  </a:cubicBezTo>
                  <a:cubicBezTo>
                    <a:pt x="585" y="79"/>
                    <a:pt x="585" y="79"/>
                    <a:pt x="587" y="81"/>
                  </a:cubicBezTo>
                  <a:cubicBezTo>
                    <a:pt x="589" y="84"/>
                    <a:pt x="591" y="87"/>
                    <a:pt x="590" y="89"/>
                  </a:cubicBezTo>
                  <a:cubicBezTo>
                    <a:pt x="590" y="91"/>
                    <a:pt x="591" y="99"/>
                    <a:pt x="593" y="105"/>
                  </a:cubicBezTo>
                  <a:cubicBezTo>
                    <a:pt x="595" y="110"/>
                    <a:pt x="601" y="120"/>
                    <a:pt x="600" y="126"/>
                  </a:cubicBezTo>
                  <a:cubicBezTo>
                    <a:pt x="600" y="131"/>
                    <a:pt x="601" y="132"/>
                    <a:pt x="599" y="135"/>
                  </a:cubicBezTo>
                  <a:cubicBezTo>
                    <a:pt x="597" y="137"/>
                    <a:pt x="596" y="139"/>
                    <a:pt x="596" y="142"/>
                  </a:cubicBezTo>
                  <a:cubicBezTo>
                    <a:pt x="596" y="144"/>
                    <a:pt x="598" y="151"/>
                    <a:pt x="594" y="157"/>
                  </a:cubicBezTo>
                  <a:cubicBezTo>
                    <a:pt x="590" y="162"/>
                    <a:pt x="581" y="169"/>
                    <a:pt x="585" y="176"/>
                  </a:cubicBezTo>
                  <a:cubicBezTo>
                    <a:pt x="589" y="183"/>
                    <a:pt x="589" y="187"/>
                    <a:pt x="592" y="188"/>
                  </a:cubicBezTo>
                  <a:cubicBezTo>
                    <a:pt x="596" y="190"/>
                    <a:pt x="598" y="190"/>
                    <a:pt x="599" y="191"/>
                  </a:cubicBezTo>
                  <a:cubicBezTo>
                    <a:pt x="601" y="193"/>
                    <a:pt x="602" y="192"/>
                    <a:pt x="604" y="193"/>
                  </a:cubicBezTo>
                  <a:cubicBezTo>
                    <a:pt x="606" y="193"/>
                    <a:pt x="609" y="195"/>
                    <a:pt x="611" y="195"/>
                  </a:cubicBezTo>
                  <a:cubicBezTo>
                    <a:pt x="614" y="196"/>
                    <a:pt x="625" y="199"/>
                    <a:pt x="627" y="199"/>
                  </a:cubicBezTo>
                  <a:cubicBezTo>
                    <a:pt x="630" y="199"/>
                    <a:pt x="635" y="203"/>
                    <a:pt x="635" y="203"/>
                  </a:cubicBezTo>
                  <a:cubicBezTo>
                    <a:pt x="653" y="204"/>
                    <a:pt x="653" y="204"/>
                    <a:pt x="653" y="204"/>
                  </a:cubicBezTo>
                  <a:cubicBezTo>
                    <a:pt x="653" y="204"/>
                    <a:pt x="679" y="219"/>
                    <a:pt x="687" y="226"/>
                  </a:cubicBezTo>
                  <a:cubicBezTo>
                    <a:pt x="694" y="233"/>
                    <a:pt x="695" y="240"/>
                    <a:pt x="702" y="241"/>
                  </a:cubicBezTo>
                  <a:cubicBezTo>
                    <a:pt x="709" y="242"/>
                    <a:pt x="715" y="241"/>
                    <a:pt x="714" y="245"/>
                  </a:cubicBezTo>
                  <a:cubicBezTo>
                    <a:pt x="713" y="249"/>
                    <a:pt x="712" y="248"/>
                    <a:pt x="715" y="252"/>
                  </a:cubicBezTo>
                  <a:cubicBezTo>
                    <a:pt x="718" y="256"/>
                    <a:pt x="723" y="264"/>
                    <a:pt x="723" y="268"/>
                  </a:cubicBezTo>
                  <a:cubicBezTo>
                    <a:pt x="724" y="272"/>
                    <a:pt x="727" y="291"/>
                    <a:pt x="731" y="293"/>
                  </a:cubicBezTo>
                  <a:cubicBezTo>
                    <a:pt x="735" y="296"/>
                    <a:pt x="738" y="302"/>
                    <a:pt x="739" y="305"/>
                  </a:cubicBezTo>
                  <a:cubicBezTo>
                    <a:pt x="740" y="308"/>
                    <a:pt x="741" y="309"/>
                    <a:pt x="739" y="310"/>
                  </a:cubicBezTo>
                  <a:cubicBezTo>
                    <a:pt x="737" y="311"/>
                    <a:pt x="728" y="313"/>
                    <a:pt x="728" y="319"/>
                  </a:cubicBezTo>
                  <a:cubicBezTo>
                    <a:pt x="728" y="319"/>
                    <a:pt x="726" y="320"/>
                    <a:pt x="726" y="321"/>
                  </a:cubicBezTo>
                  <a:cubicBezTo>
                    <a:pt x="726" y="322"/>
                    <a:pt x="728" y="322"/>
                    <a:pt x="728" y="323"/>
                  </a:cubicBezTo>
                  <a:cubicBezTo>
                    <a:pt x="728" y="323"/>
                    <a:pt x="727" y="324"/>
                    <a:pt x="727" y="325"/>
                  </a:cubicBezTo>
                  <a:cubicBezTo>
                    <a:pt x="727" y="326"/>
                    <a:pt x="732" y="331"/>
                    <a:pt x="732" y="331"/>
                  </a:cubicBezTo>
                  <a:cubicBezTo>
                    <a:pt x="732" y="332"/>
                    <a:pt x="731" y="333"/>
                    <a:pt x="731" y="334"/>
                  </a:cubicBezTo>
                  <a:cubicBezTo>
                    <a:pt x="730" y="335"/>
                    <a:pt x="730" y="339"/>
                    <a:pt x="730" y="341"/>
                  </a:cubicBezTo>
                  <a:cubicBezTo>
                    <a:pt x="729" y="344"/>
                    <a:pt x="725" y="346"/>
                    <a:pt x="721" y="347"/>
                  </a:cubicBezTo>
                  <a:cubicBezTo>
                    <a:pt x="720" y="347"/>
                    <a:pt x="716" y="346"/>
                    <a:pt x="712" y="346"/>
                  </a:cubicBezTo>
                  <a:cubicBezTo>
                    <a:pt x="710" y="346"/>
                    <a:pt x="704" y="355"/>
                    <a:pt x="703" y="356"/>
                  </a:cubicBezTo>
                  <a:cubicBezTo>
                    <a:pt x="701" y="356"/>
                    <a:pt x="700" y="347"/>
                    <a:pt x="699" y="348"/>
                  </a:cubicBezTo>
                  <a:cubicBezTo>
                    <a:pt x="695" y="349"/>
                    <a:pt x="691" y="351"/>
                    <a:pt x="690" y="352"/>
                  </a:cubicBezTo>
                  <a:cubicBezTo>
                    <a:pt x="688" y="353"/>
                    <a:pt x="689" y="354"/>
                    <a:pt x="685" y="357"/>
                  </a:cubicBezTo>
                  <a:cubicBezTo>
                    <a:pt x="683" y="358"/>
                    <a:pt x="678" y="357"/>
                    <a:pt x="676" y="358"/>
                  </a:cubicBezTo>
                  <a:cubicBezTo>
                    <a:pt x="673" y="360"/>
                    <a:pt x="671" y="363"/>
                    <a:pt x="668" y="365"/>
                  </a:cubicBezTo>
                  <a:cubicBezTo>
                    <a:pt x="663" y="369"/>
                    <a:pt x="658" y="374"/>
                    <a:pt x="655" y="378"/>
                  </a:cubicBezTo>
                  <a:cubicBezTo>
                    <a:pt x="647" y="388"/>
                    <a:pt x="651" y="389"/>
                    <a:pt x="649" y="391"/>
                  </a:cubicBezTo>
                  <a:cubicBezTo>
                    <a:pt x="646" y="392"/>
                    <a:pt x="628" y="391"/>
                    <a:pt x="626" y="391"/>
                  </a:cubicBezTo>
                  <a:cubicBezTo>
                    <a:pt x="625" y="390"/>
                    <a:pt x="614" y="396"/>
                    <a:pt x="614" y="400"/>
                  </a:cubicBezTo>
                  <a:cubicBezTo>
                    <a:pt x="613" y="404"/>
                    <a:pt x="612" y="414"/>
                    <a:pt x="610" y="417"/>
                  </a:cubicBezTo>
                  <a:cubicBezTo>
                    <a:pt x="609" y="420"/>
                    <a:pt x="607" y="425"/>
                    <a:pt x="607" y="428"/>
                  </a:cubicBezTo>
                  <a:cubicBezTo>
                    <a:pt x="607" y="431"/>
                    <a:pt x="597" y="438"/>
                    <a:pt x="597" y="438"/>
                  </a:cubicBezTo>
                  <a:cubicBezTo>
                    <a:pt x="597" y="446"/>
                    <a:pt x="597" y="446"/>
                    <a:pt x="597" y="446"/>
                  </a:cubicBezTo>
                  <a:cubicBezTo>
                    <a:pt x="592" y="448"/>
                    <a:pt x="592" y="448"/>
                    <a:pt x="592" y="448"/>
                  </a:cubicBezTo>
                  <a:cubicBezTo>
                    <a:pt x="592" y="448"/>
                    <a:pt x="589" y="448"/>
                    <a:pt x="583" y="451"/>
                  </a:cubicBezTo>
                  <a:cubicBezTo>
                    <a:pt x="578" y="452"/>
                    <a:pt x="574" y="452"/>
                    <a:pt x="569" y="453"/>
                  </a:cubicBezTo>
                  <a:cubicBezTo>
                    <a:pt x="563" y="454"/>
                    <a:pt x="555" y="455"/>
                    <a:pt x="553" y="455"/>
                  </a:cubicBezTo>
                  <a:cubicBezTo>
                    <a:pt x="549" y="455"/>
                    <a:pt x="545" y="457"/>
                    <a:pt x="542" y="456"/>
                  </a:cubicBezTo>
                  <a:cubicBezTo>
                    <a:pt x="541" y="456"/>
                    <a:pt x="540" y="454"/>
                    <a:pt x="539" y="454"/>
                  </a:cubicBezTo>
                  <a:cubicBezTo>
                    <a:pt x="537" y="454"/>
                    <a:pt x="536" y="455"/>
                    <a:pt x="535" y="456"/>
                  </a:cubicBezTo>
                  <a:cubicBezTo>
                    <a:pt x="534" y="457"/>
                    <a:pt x="533" y="457"/>
                    <a:pt x="532" y="457"/>
                  </a:cubicBezTo>
                  <a:cubicBezTo>
                    <a:pt x="531" y="458"/>
                    <a:pt x="530" y="459"/>
                    <a:pt x="528" y="460"/>
                  </a:cubicBezTo>
                  <a:cubicBezTo>
                    <a:pt x="527" y="461"/>
                    <a:pt x="522" y="458"/>
                    <a:pt x="520" y="459"/>
                  </a:cubicBezTo>
                  <a:cubicBezTo>
                    <a:pt x="519" y="460"/>
                    <a:pt x="521" y="467"/>
                    <a:pt x="522" y="470"/>
                  </a:cubicBezTo>
                  <a:cubicBezTo>
                    <a:pt x="522" y="471"/>
                    <a:pt x="529" y="467"/>
                    <a:pt x="530" y="467"/>
                  </a:cubicBezTo>
                  <a:cubicBezTo>
                    <a:pt x="532" y="470"/>
                    <a:pt x="530" y="479"/>
                    <a:pt x="529" y="482"/>
                  </a:cubicBezTo>
                  <a:cubicBezTo>
                    <a:pt x="529" y="487"/>
                    <a:pt x="526" y="490"/>
                    <a:pt x="529" y="493"/>
                  </a:cubicBezTo>
                  <a:cubicBezTo>
                    <a:pt x="530" y="493"/>
                    <a:pt x="532" y="494"/>
                    <a:pt x="533" y="494"/>
                  </a:cubicBezTo>
                  <a:cubicBezTo>
                    <a:pt x="534" y="495"/>
                    <a:pt x="535" y="496"/>
                    <a:pt x="536" y="497"/>
                  </a:cubicBezTo>
                  <a:cubicBezTo>
                    <a:pt x="537" y="498"/>
                    <a:pt x="539" y="503"/>
                    <a:pt x="541" y="504"/>
                  </a:cubicBezTo>
                  <a:cubicBezTo>
                    <a:pt x="542" y="506"/>
                    <a:pt x="543" y="504"/>
                    <a:pt x="544" y="506"/>
                  </a:cubicBezTo>
                  <a:cubicBezTo>
                    <a:pt x="545" y="507"/>
                    <a:pt x="546" y="509"/>
                    <a:pt x="547" y="511"/>
                  </a:cubicBezTo>
                  <a:cubicBezTo>
                    <a:pt x="550" y="518"/>
                    <a:pt x="552" y="521"/>
                    <a:pt x="549" y="521"/>
                  </a:cubicBezTo>
                  <a:cubicBezTo>
                    <a:pt x="549" y="521"/>
                    <a:pt x="548" y="521"/>
                    <a:pt x="546" y="521"/>
                  </a:cubicBezTo>
                  <a:cubicBezTo>
                    <a:pt x="544" y="521"/>
                    <a:pt x="540" y="523"/>
                    <a:pt x="537" y="524"/>
                  </a:cubicBezTo>
                  <a:cubicBezTo>
                    <a:pt x="533" y="526"/>
                    <a:pt x="530" y="526"/>
                    <a:pt x="529" y="528"/>
                  </a:cubicBezTo>
                  <a:cubicBezTo>
                    <a:pt x="529" y="531"/>
                    <a:pt x="527" y="534"/>
                    <a:pt x="530" y="538"/>
                  </a:cubicBezTo>
                  <a:cubicBezTo>
                    <a:pt x="531" y="540"/>
                    <a:pt x="537" y="540"/>
                    <a:pt x="538" y="542"/>
                  </a:cubicBezTo>
                  <a:cubicBezTo>
                    <a:pt x="538" y="545"/>
                    <a:pt x="536" y="551"/>
                    <a:pt x="537" y="554"/>
                  </a:cubicBezTo>
                  <a:cubicBezTo>
                    <a:pt x="537" y="555"/>
                    <a:pt x="538" y="555"/>
                    <a:pt x="538" y="556"/>
                  </a:cubicBezTo>
                  <a:cubicBezTo>
                    <a:pt x="538" y="557"/>
                    <a:pt x="538" y="558"/>
                    <a:pt x="537" y="558"/>
                  </a:cubicBezTo>
                  <a:cubicBezTo>
                    <a:pt x="535" y="560"/>
                    <a:pt x="532" y="561"/>
                    <a:pt x="529" y="562"/>
                  </a:cubicBezTo>
                  <a:cubicBezTo>
                    <a:pt x="529" y="562"/>
                    <a:pt x="528" y="560"/>
                    <a:pt x="527" y="560"/>
                  </a:cubicBezTo>
                  <a:cubicBezTo>
                    <a:pt x="527" y="559"/>
                    <a:pt x="524" y="556"/>
                    <a:pt x="523" y="555"/>
                  </a:cubicBezTo>
                  <a:cubicBezTo>
                    <a:pt x="519" y="554"/>
                    <a:pt x="511" y="555"/>
                    <a:pt x="507" y="552"/>
                  </a:cubicBezTo>
                  <a:cubicBezTo>
                    <a:pt x="506" y="551"/>
                    <a:pt x="506" y="548"/>
                    <a:pt x="505" y="548"/>
                  </a:cubicBezTo>
                  <a:cubicBezTo>
                    <a:pt x="503" y="546"/>
                    <a:pt x="503" y="546"/>
                    <a:pt x="503" y="547"/>
                  </a:cubicBezTo>
                  <a:cubicBezTo>
                    <a:pt x="502" y="547"/>
                    <a:pt x="501" y="549"/>
                    <a:pt x="501" y="551"/>
                  </a:cubicBezTo>
                  <a:cubicBezTo>
                    <a:pt x="500" y="552"/>
                    <a:pt x="500" y="554"/>
                    <a:pt x="498" y="555"/>
                  </a:cubicBezTo>
                  <a:cubicBezTo>
                    <a:pt x="495" y="555"/>
                    <a:pt x="491" y="552"/>
                    <a:pt x="490" y="552"/>
                  </a:cubicBezTo>
                  <a:cubicBezTo>
                    <a:pt x="489" y="551"/>
                    <a:pt x="485" y="549"/>
                    <a:pt x="482" y="546"/>
                  </a:cubicBezTo>
                  <a:cubicBezTo>
                    <a:pt x="481" y="545"/>
                    <a:pt x="481" y="543"/>
                    <a:pt x="480" y="542"/>
                  </a:cubicBezTo>
                  <a:cubicBezTo>
                    <a:pt x="479" y="541"/>
                    <a:pt x="478" y="544"/>
                    <a:pt x="477" y="543"/>
                  </a:cubicBezTo>
                  <a:cubicBezTo>
                    <a:pt x="476" y="542"/>
                    <a:pt x="474" y="542"/>
                    <a:pt x="473" y="542"/>
                  </a:cubicBezTo>
                  <a:cubicBezTo>
                    <a:pt x="473" y="542"/>
                    <a:pt x="472" y="541"/>
                    <a:pt x="472" y="541"/>
                  </a:cubicBezTo>
                  <a:cubicBezTo>
                    <a:pt x="471" y="541"/>
                    <a:pt x="468" y="537"/>
                    <a:pt x="466" y="537"/>
                  </a:cubicBezTo>
                  <a:cubicBezTo>
                    <a:pt x="465" y="537"/>
                    <a:pt x="464" y="540"/>
                    <a:pt x="463" y="540"/>
                  </a:cubicBezTo>
                  <a:cubicBezTo>
                    <a:pt x="462" y="539"/>
                    <a:pt x="463" y="537"/>
                    <a:pt x="462" y="537"/>
                  </a:cubicBezTo>
                  <a:cubicBezTo>
                    <a:pt x="461" y="536"/>
                    <a:pt x="460" y="535"/>
                    <a:pt x="459" y="534"/>
                  </a:cubicBezTo>
                  <a:cubicBezTo>
                    <a:pt x="459" y="532"/>
                    <a:pt x="451" y="529"/>
                    <a:pt x="446" y="530"/>
                  </a:cubicBezTo>
                  <a:cubicBezTo>
                    <a:pt x="444" y="530"/>
                    <a:pt x="441" y="529"/>
                    <a:pt x="436" y="529"/>
                  </a:cubicBezTo>
                  <a:cubicBezTo>
                    <a:pt x="431" y="529"/>
                    <a:pt x="425" y="530"/>
                    <a:pt x="423" y="530"/>
                  </a:cubicBezTo>
                  <a:cubicBezTo>
                    <a:pt x="420" y="529"/>
                    <a:pt x="421" y="526"/>
                    <a:pt x="420" y="525"/>
                  </a:cubicBezTo>
                  <a:cubicBezTo>
                    <a:pt x="419" y="525"/>
                    <a:pt x="417" y="526"/>
                    <a:pt x="414" y="527"/>
                  </a:cubicBezTo>
                  <a:cubicBezTo>
                    <a:pt x="414" y="527"/>
                    <a:pt x="412" y="527"/>
                    <a:pt x="411" y="528"/>
                  </a:cubicBezTo>
                  <a:cubicBezTo>
                    <a:pt x="410" y="528"/>
                    <a:pt x="410" y="530"/>
                    <a:pt x="409" y="530"/>
                  </a:cubicBezTo>
                  <a:cubicBezTo>
                    <a:pt x="407" y="530"/>
                    <a:pt x="402" y="527"/>
                    <a:pt x="399" y="527"/>
                  </a:cubicBezTo>
                  <a:cubicBezTo>
                    <a:pt x="395" y="527"/>
                    <a:pt x="391" y="528"/>
                    <a:pt x="389" y="528"/>
                  </a:cubicBezTo>
                  <a:cubicBezTo>
                    <a:pt x="384" y="529"/>
                    <a:pt x="380" y="526"/>
                    <a:pt x="377" y="531"/>
                  </a:cubicBezTo>
                  <a:cubicBezTo>
                    <a:pt x="374" y="535"/>
                    <a:pt x="372" y="542"/>
                    <a:pt x="366" y="543"/>
                  </a:cubicBezTo>
                  <a:cubicBezTo>
                    <a:pt x="365" y="543"/>
                    <a:pt x="359" y="543"/>
                    <a:pt x="358" y="543"/>
                  </a:cubicBezTo>
                  <a:cubicBezTo>
                    <a:pt x="354" y="545"/>
                    <a:pt x="352" y="548"/>
                    <a:pt x="352" y="548"/>
                  </a:cubicBezTo>
                  <a:cubicBezTo>
                    <a:pt x="352" y="548"/>
                    <a:pt x="349" y="546"/>
                    <a:pt x="347" y="544"/>
                  </a:cubicBezTo>
                  <a:cubicBezTo>
                    <a:pt x="346" y="543"/>
                    <a:pt x="345" y="538"/>
                    <a:pt x="339" y="539"/>
                  </a:cubicBezTo>
                  <a:cubicBezTo>
                    <a:pt x="338" y="539"/>
                    <a:pt x="336" y="538"/>
                    <a:pt x="335" y="538"/>
                  </a:cubicBezTo>
                  <a:cubicBezTo>
                    <a:pt x="332" y="539"/>
                    <a:pt x="329" y="541"/>
                    <a:pt x="325" y="541"/>
                  </a:cubicBezTo>
                  <a:cubicBezTo>
                    <a:pt x="322" y="542"/>
                    <a:pt x="318" y="541"/>
                    <a:pt x="315" y="542"/>
                  </a:cubicBezTo>
                  <a:cubicBezTo>
                    <a:pt x="314" y="542"/>
                    <a:pt x="312" y="546"/>
                    <a:pt x="311" y="546"/>
                  </a:cubicBezTo>
                  <a:cubicBezTo>
                    <a:pt x="302" y="550"/>
                    <a:pt x="302" y="545"/>
                    <a:pt x="297" y="544"/>
                  </a:cubicBezTo>
                  <a:cubicBezTo>
                    <a:pt x="295" y="543"/>
                    <a:pt x="293" y="547"/>
                    <a:pt x="291" y="546"/>
                  </a:cubicBezTo>
                  <a:cubicBezTo>
                    <a:pt x="289" y="545"/>
                    <a:pt x="289" y="544"/>
                    <a:pt x="288" y="544"/>
                  </a:cubicBezTo>
                  <a:cubicBezTo>
                    <a:pt x="287" y="544"/>
                    <a:pt x="282" y="543"/>
                    <a:pt x="277" y="541"/>
                  </a:cubicBezTo>
                  <a:cubicBezTo>
                    <a:pt x="272" y="539"/>
                    <a:pt x="268" y="537"/>
                    <a:pt x="268" y="537"/>
                  </a:cubicBezTo>
                  <a:cubicBezTo>
                    <a:pt x="268" y="537"/>
                    <a:pt x="265" y="534"/>
                    <a:pt x="265" y="531"/>
                  </a:cubicBezTo>
                  <a:cubicBezTo>
                    <a:pt x="265" y="529"/>
                    <a:pt x="265" y="528"/>
                    <a:pt x="264" y="526"/>
                  </a:cubicBezTo>
                  <a:cubicBezTo>
                    <a:pt x="262" y="525"/>
                    <a:pt x="259" y="526"/>
                    <a:pt x="257" y="525"/>
                  </a:cubicBezTo>
                  <a:cubicBezTo>
                    <a:pt x="255" y="525"/>
                    <a:pt x="253" y="522"/>
                    <a:pt x="250" y="522"/>
                  </a:cubicBezTo>
                  <a:cubicBezTo>
                    <a:pt x="249" y="522"/>
                    <a:pt x="246" y="525"/>
                    <a:pt x="245" y="527"/>
                  </a:cubicBezTo>
                  <a:cubicBezTo>
                    <a:pt x="243" y="528"/>
                    <a:pt x="239" y="528"/>
                    <a:pt x="234" y="530"/>
                  </a:cubicBezTo>
                  <a:cubicBezTo>
                    <a:pt x="232" y="531"/>
                    <a:pt x="233" y="534"/>
                    <a:pt x="231" y="534"/>
                  </a:cubicBezTo>
                  <a:cubicBezTo>
                    <a:pt x="226" y="536"/>
                    <a:pt x="218" y="535"/>
                    <a:pt x="216" y="534"/>
                  </a:cubicBezTo>
                  <a:cubicBezTo>
                    <a:pt x="214" y="533"/>
                    <a:pt x="215" y="532"/>
                    <a:pt x="213" y="530"/>
                  </a:cubicBezTo>
                  <a:cubicBezTo>
                    <a:pt x="209" y="526"/>
                    <a:pt x="204" y="525"/>
                    <a:pt x="200" y="524"/>
                  </a:cubicBezTo>
                  <a:cubicBezTo>
                    <a:pt x="199" y="524"/>
                    <a:pt x="199" y="527"/>
                    <a:pt x="198" y="527"/>
                  </a:cubicBezTo>
                  <a:cubicBezTo>
                    <a:pt x="196" y="527"/>
                    <a:pt x="195" y="526"/>
                    <a:pt x="194" y="526"/>
                  </a:cubicBezTo>
                  <a:cubicBezTo>
                    <a:pt x="193" y="526"/>
                    <a:pt x="192" y="523"/>
                    <a:pt x="191" y="523"/>
                  </a:cubicBezTo>
                  <a:cubicBezTo>
                    <a:pt x="188" y="522"/>
                    <a:pt x="186" y="522"/>
                    <a:pt x="185" y="521"/>
                  </a:cubicBezTo>
                  <a:cubicBezTo>
                    <a:pt x="183" y="520"/>
                    <a:pt x="184" y="517"/>
                    <a:pt x="183" y="517"/>
                  </a:cubicBezTo>
                  <a:cubicBezTo>
                    <a:pt x="181" y="516"/>
                    <a:pt x="180" y="516"/>
                    <a:pt x="174" y="520"/>
                  </a:cubicBezTo>
                  <a:cubicBezTo>
                    <a:pt x="174" y="520"/>
                    <a:pt x="176" y="522"/>
                    <a:pt x="176" y="524"/>
                  </a:cubicBezTo>
                  <a:cubicBezTo>
                    <a:pt x="175" y="525"/>
                    <a:pt x="174" y="525"/>
                    <a:pt x="173" y="526"/>
                  </a:cubicBezTo>
                  <a:cubicBezTo>
                    <a:pt x="171" y="528"/>
                    <a:pt x="166" y="528"/>
                    <a:pt x="165" y="529"/>
                  </a:cubicBezTo>
                  <a:cubicBezTo>
                    <a:pt x="161" y="534"/>
                    <a:pt x="161" y="535"/>
                    <a:pt x="159" y="536"/>
                  </a:cubicBezTo>
                  <a:cubicBezTo>
                    <a:pt x="157" y="537"/>
                    <a:pt x="155" y="537"/>
                    <a:pt x="155" y="540"/>
                  </a:cubicBezTo>
                  <a:cubicBezTo>
                    <a:pt x="155" y="543"/>
                    <a:pt x="153" y="553"/>
                    <a:pt x="148" y="552"/>
                  </a:cubicBezTo>
                  <a:cubicBezTo>
                    <a:pt x="146" y="551"/>
                    <a:pt x="144" y="551"/>
                    <a:pt x="141" y="551"/>
                  </a:cubicBezTo>
                  <a:cubicBezTo>
                    <a:pt x="132" y="549"/>
                    <a:pt x="118" y="546"/>
                    <a:pt x="118" y="546"/>
                  </a:cubicBezTo>
                  <a:cubicBezTo>
                    <a:pt x="100" y="532"/>
                    <a:pt x="100" y="532"/>
                    <a:pt x="100" y="532"/>
                  </a:cubicBezTo>
                  <a:cubicBezTo>
                    <a:pt x="100" y="532"/>
                    <a:pt x="98" y="526"/>
                    <a:pt x="99" y="520"/>
                  </a:cubicBezTo>
                  <a:cubicBezTo>
                    <a:pt x="99" y="514"/>
                    <a:pt x="98" y="513"/>
                    <a:pt x="98" y="509"/>
                  </a:cubicBezTo>
                  <a:cubicBezTo>
                    <a:pt x="97" y="505"/>
                    <a:pt x="95" y="498"/>
                    <a:pt x="99" y="495"/>
                  </a:cubicBezTo>
                  <a:cubicBezTo>
                    <a:pt x="102" y="493"/>
                    <a:pt x="102" y="493"/>
                    <a:pt x="94" y="489"/>
                  </a:cubicBezTo>
                  <a:cubicBezTo>
                    <a:pt x="86" y="486"/>
                    <a:pt x="65" y="479"/>
                    <a:pt x="62" y="471"/>
                  </a:cubicBezTo>
                  <a:cubicBezTo>
                    <a:pt x="59" y="463"/>
                    <a:pt x="61" y="460"/>
                    <a:pt x="55" y="460"/>
                  </a:cubicBezTo>
                  <a:cubicBezTo>
                    <a:pt x="49" y="460"/>
                    <a:pt x="48" y="463"/>
                    <a:pt x="45" y="454"/>
                  </a:cubicBezTo>
                  <a:cubicBezTo>
                    <a:pt x="41" y="445"/>
                    <a:pt x="39" y="444"/>
                    <a:pt x="42" y="441"/>
                  </a:cubicBezTo>
                  <a:cubicBezTo>
                    <a:pt x="45" y="438"/>
                    <a:pt x="43" y="424"/>
                    <a:pt x="38" y="421"/>
                  </a:cubicBezTo>
                  <a:cubicBezTo>
                    <a:pt x="34" y="419"/>
                    <a:pt x="30" y="418"/>
                    <a:pt x="29" y="413"/>
                  </a:cubicBezTo>
                  <a:cubicBezTo>
                    <a:pt x="28" y="408"/>
                    <a:pt x="17" y="400"/>
                    <a:pt x="12" y="399"/>
                  </a:cubicBezTo>
                  <a:cubicBezTo>
                    <a:pt x="8" y="398"/>
                    <a:pt x="3" y="389"/>
                    <a:pt x="10" y="387"/>
                  </a:cubicBezTo>
                  <a:cubicBezTo>
                    <a:pt x="16" y="386"/>
                    <a:pt x="19" y="389"/>
                    <a:pt x="23" y="387"/>
                  </a:cubicBezTo>
                  <a:cubicBezTo>
                    <a:pt x="24" y="387"/>
                    <a:pt x="26" y="385"/>
                    <a:pt x="26" y="385"/>
                  </a:cubicBezTo>
                  <a:cubicBezTo>
                    <a:pt x="26" y="383"/>
                    <a:pt x="21" y="376"/>
                    <a:pt x="22" y="374"/>
                  </a:cubicBezTo>
                  <a:cubicBezTo>
                    <a:pt x="23" y="371"/>
                    <a:pt x="25" y="371"/>
                    <a:pt x="27" y="367"/>
                  </a:cubicBezTo>
                  <a:cubicBezTo>
                    <a:pt x="30" y="361"/>
                    <a:pt x="32" y="360"/>
                    <a:pt x="29" y="358"/>
                  </a:cubicBezTo>
                  <a:cubicBezTo>
                    <a:pt x="27" y="355"/>
                    <a:pt x="27" y="352"/>
                    <a:pt x="28" y="348"/>
                  </a:cubicBezTo>
                  <a:cubicBezTo>
                    <a:pt x="29" y="347"/>
                    <a:pt x="29" y="345"/>
                    <a:pt x="30" y="343"/>
                  </a:cubicBezTo>
                  <a:cubicBezTo>
                    <a:pt x="31" y="340"/>
                    <a:pt x="33" y="338"/>
                    <a:pt x="31" y="335"/>
                  </a:cubicBezTo>
                  <a:cubicBezTo>
                    <a:pt x="27" y="330"/>
                    <a:pt x="24" y="324"/>
                    <a:pt x="19" y="326"/>
                  </a:cubicBezTo>
                  <a:cubicBezTo>
                    <a:pt x="13" y="328"/>
                    <a:pt x="8" y="330"/>
                    <a:pt x="4" y="322"/>
                  </a:cubicBezTo>
                  <a:cubicBezTo>
                    <a:pt x="0" y="315"/>
                    <a:pt x="3" y="316"/>
                    <a:pt x="4" y="313"/>
                  </a:cubicBezTo>
                  <a:cubicBezTo>
                    <a:pt x="5" y="310"/>
                    <a:pt x="9" y="307"/>
                    <a:pt x="9" y="306"/>
                  </a:cubicBezTo>
                  <a:cubicBezTo>
                    <a:pt x="9" y="305"/>
                    <a:pt x="2" y="291"/>
                    <a:pt x="8" y="289"/>
                  </a:cubicBezTo>
                  <a:cubicBezTo>
                    <a:pt x="9" y="289"/>
                    <a:pt x="10" y="288"/>
                    <a:pt x="11" y="288"/>
                  </a:cubicBezTo>
                  <a:cubicBezTo>
                    <a:pt x="16" y="287"/>
                    <a:pt x="20" y="288"/>
                    <a:pt x="21" y="286"/>
                  </a:cubicBezTo>
                  <a:cubicBezTo>
                    <a:pt x="21" y="285"/>
                    <a:pt x="30" y="265"/>
                    <a:pt x="34" y="267"/>
                  </a:cubicBezTo>
                  <a:cubicBezTo>
                    <a:pt x="38" y="268"/>
                    <a:pt x="45" y="269"/>
                    <a:pt x="49" y="267"/>
                  </a:cubicBezTo>
                  <a:cubicBezTo>
                    <a:pt x="53" y="266"/>
                    <a:pt x="57" y="263"/>
                    <a:pt x="60" y="264"/>
                  </a:cubicBezTo>
                  <a:cubicBezTo>
                    <a:pt x="62" y="265"/>
                    <a:pt x="62" y="264"/>
                    <a:pt x="63" y="262"/>
                  </a:cubicBezTo>
                  <a:cubicBezTo>
                    <a:pt x="64" y="260"/>
                    <a:pt x="64" y="260"/>
                    <a:pt x="68" y="262"/>
                  </a:cubicBezTo>
                  <a:cubicBezTo>
                    <a:pt x="72" y="264"/>
                    <a:pt x="77" y="264"/>
                    <a:pt x="80" y="263"/>
                  </a:cubicBezTo>
                  <a:cubicBezTo>
                    <a:pt x="83" y="262"/>
                    <a:pt x="88" y="262"/>
                    <a:pt x="87" y="266"/>
                  </a:cubicBezTo>
                  <a:cubicBezTo>
                    <a:pt x="85" y="269"/>
                    <a:pt x="84" y="276"/>
                    <a:pt x="89" y="275"/>
                  </a:cubicBezTo>
                  <a:cubicBezTo>
                    <a:pt x="95" y="275"/>
                    <a:pt x="104" y="276"/>
                    <a:pt x="106" y="277"/>
                  </a:cubicBezTo>
                  <a:cubicBezTo>
                    <a:pt x="109" y="279"/>
                    <a:pt x="111" y="278"/>
                    <a:pt x="114" y="276"/>
                  </a:cubicBezTo>
                  <a:cubicBezTo>
                    <a:pt x="116" y="274"/>
                    <a:pt x="124" y="261"/>
                    <a:pt x="126" y="259"/>
                  </a:cubicBezTo>
                  <a:cubicBezTo>
                    <a:pt x="129" y="258"/>
                    <a:pt x="132" y="257"/>
                    <a:pt x="136" y="258"/>
                  </a:cubicBezTo>
                  <a:cubicBezTo>
                    <a:pt x="139" y="260"/>
                    <a:pt x="147" y="263"/>
                    <a:pt x="150" y="264"/>
                  </a:cubicBezTo>
                  <a:cubicBezTo>
                    <a:pt x="153" y="265"/>
                    <a:pt x="155" y="266"/>
                    <a:pt x="158" y="263"/>
                  </a:cubicBezTo>
                  <a:cubicBezTo>
                    <a:pt x="162" y="260"/>
                    <a:pt x="162" y="259"/>
                    <a:pt x="164" y="259"/>
                  </a:cubicBezTo>
                  <a:cubicBezTo>
                    <a:pt x="166" y="259"/>
                    <a:pt x="167" y="264"/>
                    <a:pt x="171" y="263"/>
                  </a:cubicBezTo>
                  <a:cubicBezTo>
                    <a:pt x="174" y="261"/>
                    <a:pt x="176" y="257"/>
                    <a:pt x="187" y="256"/>
                  </a:cubicBezTo>
                  <a:cubicBezTo>
                    <a:pt x="198" y="255"/>
                    <a:pt x="238" y="248"/>
                    <a:pt x="238" y="248"/>
                  </a:cubicBezTo>
                  <a:cubicBezTo>
                    <a:pt x="238" y="248"/>
                    <a:pt x="248" y="248"/>
                    <a:pt x="249" y="240"/>
                  </a:cubicBezTo>
                  <a:cubicBezTo>
                    <a:pt x="249" y="233"/>
                    <a:pt x="248" y="220"/>
                    <a:pt x="252" y="217"/>
                  </a:cubicBezTo>
                  <a:cubicBezTo>
                    <a:pt x="253" y="217"/>
                    <a:pt x="254" y="218"/>
                    <a:pt x="255" y="218"/>
                  </a:cubicBezTo>
                  <a:cubicBezTo>
                    <a:pt x="258" y="218"/>
                    <a:pt x="262" y="218"/>
                    <a:pt x="264" y="217"/>
                  </a:cubicBezTo>
                  <a:cubicBezTo>
                    <a:pt x="266" y="215"/>
                    <a:pt x="267" y="211"/>
                    <a:pt x="267" y="211"/>
                  </a:cubicBezTo>
                  <a:cubicBezTo>
                    <a:pt x="267" y="211"/>
                    <a:pt x="273" y="210"/>
                    <a:pt x="273" y="206"/>
                  </a:cubicBezTo>
                  <a:cubicBezTo>
                    <a:pt x="273" y="203"/>
                    <a:pt x="274" y="167"/>
                    <a:pt x="275" y="161"/>
                  </a:cubicBezTo>
                  <a:cubicBezTo>
                    <a:pt x="275" y="156"/>
                    <a:pt x="280" y="141"/>
                    <a:pt x="274" y="139"/>
                  </a:cubicBezTo>
                  <a:cubicBezTo>
                    <a:pt x="268" y="137"/>
                    <a:pt x="264" y="130"/>
                    <a:pt x="275" y="129"/>
                  </a:cubicBezTo>
                  <a:cubicBezTo>
                    <a:pt x="285" y="128"/>
                    <a:pt x="305" y="127"/>
                    <a:pt x="308" y="127"/>
                  </a:cubicBezTo>
                  <a:cubicBezTo>
                    <a:pt x="310" y="128"/>
                    <a:pt x="328" y="126"/>
                    <a:pt x="330" y="129"/>
                  </a:cubicBezTo>
                  <a:cubicBezTo>
                    <a:pt x="333" y="132"/>
                    <a:pt x="344" y="137"/>
                    <a:pt x="347" y="137"/>
                  </a:cubicBezTo>
                  <a:cubicBezTo>
                    <a:pt x="350" y="137"/>
                    <a:pt x="350" y="133"/>
                    <a:pt x="349" y="132"/>
                  </a:cubicBezTo>
                  <a:cubicBezTo>
                    <a:pt x="349" y="130"/>
                    <a:pt x="344" y="122"/>
                    <a:pt x="347" y="117"/>
                  </a:cubicBezTo>
                  <a:cubicBezTo>
                    <a:pt x="351" y="111"/>
                    <a:pt x="383" y="63"/>
                    <a:pt x="383" y="63"/>
                  </a:cubicBezTo>
                  <a:cubicBezTo>
                    <a:pt x="383" y="63"/>
                    <a:pt x="385" y="62"/>
                    <a:pt x="390" y="66"/>
                  </a:cubicBezTo>
                  <a:cubicBezTo>
                    <a:pt x="394" y="69"/>
                    <a:pt x="408" y="81"/>
                    <a:pt x="426" y="82"/>
                  </a:cubicBezTo>
                  <a:cubicBezTo>
                    <a:pt x="428" y="82"/>
                    <a:pt x="429" y="88"/>
                    <a:pt x="431" y="88"/>
                  </a:cubicBezTo>
                  <a:cubicBezTo>
                    <a:pt x="432" y="88"/>
                    <a:pt x="433" y="91"/>
                    <a:pt x="435" y="90"/>
                  </a:cubicBezTo>
                  <a:cubicBezTo>
                    <a:pt x="436" y="89"/>
                    <a:pt x="439" y="83"/>
                    <a:pt x="441" y="83"/>
                  </a:cubicBezTo>
                  <a:cubicBezTo>
                    <a:pt x="451" y="81"/>
                    <a:pt x="456" y="79"/>
                    <a:pt x="456" y="69"/>
                  </a:cubicBezTo>
                  <a:cubicBezTo>
                    <a:pt x="457" y="56"/>
                    <a:pt x="457" y="32"/>
                    <a:pt x="472" y="30"/>
                  </a:cubicBezTo>
                  <a:cubicBezTo>
                    <a:pt x="487" y="29"/>
                    <a:pt x="502" y="27"/>
                    <a:pt x="501" y="14"/>
                  </a:cubicBezTo>
                  <a:cubicBezTo>
                    <a:pt x="501" y="0"/>
                    <a:pt x="505" y="10"/>
                    <a:pt x="507" y="5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135" name="Freeform 35"/>
            <p:cNvSpPr/>
            <p:nvPr/>
          </p:nvSpPr>
          <p:spPr bwMode="auto">
            <a:xfrm>
              <a:off x="4822838" y="2316170"/>
              <a:ext cx="49213" cy="60325"/>
            </a:xfrm>
            <a:custGeom>
              <a:avLst/>
              <a:gdLst>
                <a:gd name="T0" fmla="*/ 9 w 18"/>
                <a:gd name="T1" fmla="*/ 13 h 22"/>
                <a:gd name="T2" fmla="*/ 7 w 18"/>
                <a:gd name="T3" fmla="*/ 12 h 22"/>
                <a:gd name="T4" fmla="*/ 3 w 18"/>
                <a:gd name="T5" fmla="*/ 4 h 22"/>
                <a:gd name="T6" fmla="*/ 8 w 18"/>
                <a:gd name="T7" fmla="*/ 3 h 22"/>
                <a:gd name="T8" fmla="*/ 16 w 18"/>
                <a:gd name="T9" fmla="*/ 1 h 22"/>
                <a:gd name="T10" fmla="*/ 16 w 18"/>
                <a:gd name="T11" fmla="*/ 8 h 22"/>
                <a:gd name="T12" fmla="*/ 18 w 18"/>
                <a:gd name="T13" fmla="*/ 11 h 22"/>
                <a:gd name="T14" fmla="*/ 17 w 18"/>
                <a:gd name="T15" fmla="*/ 20 h 22"/>
                <a:gd name="T16" fmla="*/ 14 w 18"/>
                <a:gd name="T17" fmla="*/ 22 h 22"/>
                <a:gd name="T18" fmla="*/ 9 w 18"/>
                <a:gd name="T19" fmla="*/ 20 h 22"/>
                <a:gd name="T20" fmla="*/ 9 w 18"/>
                <a:gd name="T21" fmla="*/ 1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2">
                  <a:moveTo>
                    <a:pt x="9" y="13"/>
                  </a:moveTo>
                  <a:cubicBezTo>
                    <a:pt x="9" y="13"/>
                    <a:pt x="8" y="13"/>
                    <a:pt x="7" y="12"/>
                  </a:cubicBezTo>
                  <a:cubicBezTo>
                    <a:pt x="5" y="10"/>
                    <a:pt x="0" y="5"/>
                    <a:pt x="3" y="4"/>
                  </a:cubicBezTo>
                  <a:cubicBezTo>
                    <a:pt x="5" y="3"/>
                    <a:pt x="7" y="3"/>
                    <a:pt x="8" y="3"/>
                  </a:cubicBezTo>
                  <a:cubicBezTo>
                    <a:pt x="10" y="3"/>
                    <a:pt x="15" y="0"/>
                    <a:pt x="16" y="1"/>
                  </a:cubicBezTo>
                  <a:cubicBezTo>
                    <a:pt x="17" y="1"/>
                    <a:pt x="15" y="7"/>
                    <a:pt x="16" y="8"/>
                  </a:cubicBezTo>
                  <a:cubicBezTo>
                    <a:pt x="16" y="8"/>
                    <a:pt x="18" y="9"/>
                    <a:pt x="18" y="11"/>
                  </a:cubicBezTo>
                  <a:cubicBezTo>
                    <a:pt x="18" y="14"/>
                    <a:pt x="18" y="19"/>
                    <a:pt x="17" y="20"/>
                  </a:cubicBezTo>
                  <a:cubicBezTo>
                    <a:pt x="17" y="20"/>
                    <a:pt x="15" y="22"/>
                    <a:pt x="14" y="22"/>
                  </a:cubicBezTo>
                  <a:cubicBezTo>
                    <a:pt x="9" y="21"/>
                    <a:pt x="10" y="22"/>
                    <a:pt x="9" y="20"/>
                  </a:cubicBezTo>
                  <a:cubicBezTo>
                    <a:pt x="9" y="18"/>
                    <a:pt x="9" y="13"/>
                    <a:pt x="9" y="13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36"/>
            <p:cNvSpPr/>
            <p:nvPr/>
          </p:nvSpPr>
          <p:spPr bwMode="auto">
            <a:xfrm>
              <a:off x="4186248" y="4611704"/>
              <a:ext cx="266701" cy="233363"/>
            </a:xfrm>
            <a:custGeom>
              <a:avLst/>
              <a:gdLst>
                <a:gd name="T0" fmla="*/ 79 w 98"/>
                <a:gd name="T1" fmla="*/ 5 h 86"/>
                <a:gd name="T2" fmla="*/ 73 w 98"/>
                <a:gd name="T3" fmla="*/ 2 h 86"/>
                <a:gd name="T4" fmla="*/ 72 w 98"/>
                <a:gd name="T5" fmla="*/ 3 h 86"/>
                <a:gd name="T6" fmla="*/ 70 w 98"/>
                <a:gd name="T7" fmla="*/ 4 h 86"/>
                <a:gd name="T8" fmla="*/ 61 w 98"/>
                <a:gd name="T9" fmla="*/ 5 h 86"/>
                <a:gd name="T10" fmla="*/ 57 w 98"/>
                <a:gd name="T11" fmla="*/ 7 h 86"/>
                <a:gd name="T12" fmla="*/ 53 w 98"/>
                <a:gd name="T13" fmla="*/ 7 h 86"/>
                <a:gd name="T14" fmla="*/ 42 w 98"/>
                <a:gd name="T15" fmla="*/ 6 h 86"/>
                <a:gd name="T16" fmla="*/ 37 w 98"/>
                <a:gd name="T17" fmla="*/ 10 h 86"/>
                <a:gd name="T18" fmla="*/ 37 w 98"/>
                <a:gd name="T19" fmla="*/ 12 h 86"/>
                <a:gd name="T20" fmla="*/ 31 w 98"/>
                <a:gd name="T21" fmla="*/ 11 h 86"/>
                <a:gd name="T22" fmla="*/ 25 w 98"/>
                <a:gd name="T23" fmla="*/ 13 h 86"/>
                <a:gd name="T24" fmla="*/ 27 w 98"/>
                <a:gd name="T25" fmla="*/ 17 h 86"/>
                <a:gd name="T26" fmla="*/ 27 w 98"/>
                <a:gd name="T27" fmla="*/ 19 h 86"/>
                <a:gd name="T28" fmla="*/ 21 w 98"/>
                <a:gd name="T29" fmla="*/ 23 h 86"/>
                <a:gd name="T30" fmla="*/ 4 w 98"/>
                <a:gd name="T31" fmla="*/ 35 h 86"/>
                <a:gd name="T32" fmla="*/ 3 w 98"/>
                <a:gd name="T33" fmla="*/ 59 h 86"/>
                <a:gd name="T34" fmla="*/ 5 w 98"/>
                <a:gd name="T35" fmla="*/ 68 h 86"/>
                <a:gd name="T36" fmla="*/ 21 w 98"/>
                <a:gd name="T37" fmla="*/ 77 h 86"/>
                <a:gd name="T38" fmla="*/ 24 w 98"/>
                <a:gd name="T39" fmla="*/ 79 h 86"/>
                <a:gd name="T40" fmla="*/ 34 w 98"/>
                <a:gd name="T41" fmla="*/ 80 h 86"/>
                <a:gd name="T42" fmla="*/ 36 w 98"/>
                <a:gd name="T43" fmla="*/ 83 h 86"/>
                <a:gd name="T44" fmla="*/ 43 w 98"/>
                <a:gd name="T45" fmla="*/ 83 h 86"/>
                <a:gd name="T46" fmla="*/ 47 w 98"/>
                <a:gd name="T47" fmla="*/ 78 h 86"/>
                <a:gd name="T48" fmla="*/ 54 w 98"/>
                <a:gd name="T49" fmla="*/ 74 h 86"/>
                <a:gd name="T50" fmla="*/ 57 w 98"/>
                <a:gd name="T51" fmla="*/ 76 h 86"/>
                <a:gd name="T52" fmla="*/ 65 w 98"/>
                <a:gd name="T53" fmla="*/ 67 h 86"/>
                <a:gd name="T54" fmla="*/ 72 w 98"/>
                <a:gd name="T55" fmla="*/ 63 h 86"/>
                <a:gd name="T56" fmla="*/ 78 w 98"/>
                <a:gd name="T57" fmla="*/ 59 h 86"/>
                <a:gd name="T58" fmla="*/ 76 w 98"/>
                <a:gd name="T59" fmla="*/ 55 h 86"/>
                <a:gd name="T60" fmla="*/ 77 w 98"/>
                <a:gd name="T61" fmla="*/ 51 h 86"/>
                <a:gd name="T62" fmla="*/ 79 w 98"/>
                <a:gd name="T63" fmla="*/ 43 h 86"/>
                <a:gd name="T64" fmla="*/ 85 w 98"/>
                <a:gd name="T65" fmla="*/ 30 h 86"/>
                <a:gd name="T66" fmla="*/ 84 w 98"/>
                <a:gd name="T67" fmla="*/ 21 h 86"/>
                <a:gd name="T68" fmla="*/ 89 w 98"/>
                <a:gd name="T69" fmla="*/ 20 h 86"/>
                <a:gd name="T70" fmla="*/ 89 w 98"/>
                <a:gd name="T71" fmla="*/ 24 h 86"/>
                <a:gd name="T72" fmla="*/ 95 w 98"/>
                <a:gd name="T73" fmla="*/ 20 h 86"/>
                <a:gd name="T74" fmla="*/ 96 w 98"/>
                <a:gd name="T75" fmla="*/ 16 h 86"/>
                <a:gd name="T76" fmla="*/ 96 w 98"/>
                <a:gd name="T77" fmla="*/ 10 h 86"/>
                <a:gd name="T78" fmla="*/ 90 w 98"/>
                <a:gd name="T79" fmla="*/ 5 h 86"/>
                <a:gd name="T80" fmla="*/ 85 w 98"/>
                <a:gd name="T81" fmla="*/ 1 h 86"/>
                <a:gd name="T82" fmla="*/ 80 w 98"/>
                <a:gd name="T83" fmla="*/ 0 h 86"/>
                <a:gd name="T84" fmla="*/ 79 w 98"/>
                <a:gd name="T85" fmla="*/ 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8" h="86">
                  <a:moveTo>
                    <a:pt x="79" y="5"/>
                  </a:moveTo>
                  <a:cubicBezTo>
                    <a:pt x="77" y="5"/>
                    <a:pt x="75" y="3"/>
                    <a:pt x="73" y="2"/>
                  </a:cubicBezTo>
                  <a:cubicBezTo>
                    <a:pt x="71" y="1"/>
                    <a:pt x="72" y="2"/>
                    <a:pt x="72" y="3"/>
                  </a:cubicBezTo>
                  <a:cubicBezTo>
                    <a:pt x="72" y="4"/>
                    <a:pt x="72" y="4"/>
                    <a:pt x="70" y="4"/>
                  </a:cubicBezTo>
                  <a:cubicBezTo>
                    <a:pt x="68" y="2"/>
                    <a:pt x="62" y="2"/>
                    <a:pt x="61" y="5"/>
                  </a:cubicBezTo>
                  <a:cubicBezTo>
                    <a:pt x="61" y="4"/>
                    <a:pt x="59" y="5"/>
                    <a:pt x="57" y="7"/>
                  </a:cubicBezTo>
                  <a:cubicBezTo>
                    <a:pt x="55" y="9"/>
                    <a:pt x="55" y="8"/>
                    <a:pt x="53" y="7"/>
                  </a:cubicBezTo>
                  <a:cubicBezTo>
                    <a:pt x="52" y="5"/>
                    <a:pt x="45" y="6"/>
                    <a:pt x="42" y="6"/>
                  </a:cubicBezTo>
                  <a:cubicBezTo>
                    <a:pt x="39" y="6"/>
                    <a:pt x="38" y="9"/>
                    <a:pt x="37" y="10"/>
                  </a:cubicBezTo>
                  <a:cubicBezTo>
                    <a:pt x="37" y="11"/>
                    <a:pt x="37" y="10"/>
                    <a:pt x="37" y="12"/>
                  </a:cubicBezTo>
                  <a:cubicBezTo>
                    <a:pt x="38" y="13"/>
                    <a:pt x="35" y="12"/>
                    <a:pt x="31" y="11"/>
                  </a:cubicBezTo>
                  <a:cubicBezTo>
                    <a:pt x="27" y="10"/>
                    <a:pt x="27" y="11"/>
                    <a:pt x="25" y="13"/>
                  </a:cubicBezTo>
                  <a:cubicBezTo>
                    <a:pt x="23" y="16"/>
                    <a:pt x="23" y="17"/>
                    <a:pt x="27" y="17"/>
                  </a:cubicBezTo>
                  <a:cubicBezTo>
                    <a:pt x="31" y="17"/>
                    <a:pt x="29" y="17"/>
                    <a:pt x="27" y="19"/>
                  </a:cubicBezTo>
                  <a:cubicBezTo>
                    <a:pt x="26" y="21"/>
                    <a:pt x="23" y="20"/>
                    <a:pt x="21" y="23"/>
                  </a:cubicBezTo>
                  <a:cubicBezTo>
                    <a:pt x="19" y="26"/>
                    <a:pt x="7" y="32"/>
                    <a:pt x="4" y="35"/>
                  </a:cubicBezTo>
                  <a:cubicBezTo>
                    <a:pt x="0" y="37"/>
                    <a:pt x="1" y="55"/>
                    <a:pt x="3" y="59"/>
                  </a:cubicBezTo>
                  <a:cubicBezTo>
                    <a:pt x="4" y="62"/>
                    <a:pt x="4" y="61"/>
                    <a:pt x="5" y="68"/>
                  </a:cubicBezTo>
                  <a:cubicBezTo>
                    <a:pt x="6" y="75"/>
                    <a:pt x="19" y="77"/>
                    <a:pt x="21" y="77"/>
                  </a:cubicBezTo>
                  <a:cubicBezTo>
                    <a:pt x="22" y="77"/>
                    <a:pt x="23" y="78"/>
                    <a:pt x="24" y="79"/>
                  </a:cubicBezTo>
                  <a:cubicBezTo>
                    <a:pt x="24" y="81"/>
                    <a:pt x="32" y="80"/>
                    <a:pt x="34" y="80"/>
                  </a:cubicBezTo>
                  <a:cubicBezTo>
                    <a:pt x="36" y="80"/>
                    <a:pt x="36" y="81"/>
                    <a:pt x="36" y="83"/>
                  </a:cubicBezTo>
                  <a:cubicBezTo>
                    <a:pt x="36" y="86"/>
                    <a:pt x="41" y="84"/>
                    <a:pt x="43" y="83"/>
                  </a:cubicBezTo>
                  <a:cubicBezTo>
                    <a:pt x="46" y="81"/>
                    <a:pt x="46" y="80"/>
                    <a:pt x="47" y="78"/>
                  </a:cubicBezTo>
                  <a:cubicBezTo>
                    <a:pt x="47" y="75"/>
                    <a:pt x="52" y="75"/>
                    <a:pt x="54" y="74"/>
                  </a:cubicBezTo>
                  <a:cubicBezTo>
                    <a:pt x="57" y="73"/>
                    <a:pt x="56" y="74"/>
                    <a:pt x="57" y="76"/>
                  </a:cubicBezTo>
                  <a:cubicBezTo>
                    <a:pt x="59" y="77"/>
                    <a:pt x="63" y="70"/>
                    <a:pt x="65" y="67"/>
                  </a:cubicBezTo>
                  <a:cubicBezTo>
                    <a:pt x="67" y="63"/>
                    <a:pt x="70" y="63"/>
                    <a:pt x="72" y="63"/>
                  </a:cubicBezTo>
                  <a:cubicBezTo>
                    <a:pt x="74" y="63"/>
                    <a:pt x="76" y="60"/>
                    <a:pt x="78" y="59"/>
                  </a:cubicBezTo>
                  <a:cubicBezTo>
                    <a:pt x="79" y="58"/>
                    <a:pt x="79" y="57"/>
                    <a:pt x="76" y="55"/>
                  </a:cubicBezTo>
                  <a:cubicBezTo>
                    <a:pt x="74" y="54"/>
                    <a:pt x="76" y="52"/>
                    <a:pt x="77" y="51"/>
                  </a:cubicBezTo>
                  <a:cubicBezTo>
                    <a:pt x="78" y="49"/>
                    <a:pt x="78" y="47"/>
                    <a:pt x="79" y="43"/>
                  </a:cubicBezTo>
                  <a:cubicBezTo>
                    <a:pt x="80" y="39"/>
                    <a:pt x="82" y="33"/>
                    <a:pt x="85" y="30"/>
                  </a:cubicBezTo>
                  <a:cubicBezTo>
                    <a:pt x="89" y="27"/>
                    <a:pt x="86" y="24"/>
                    <a:pt x="84" y="21"/>
                  </a:cubicBezTo>
                  <a:cubicBezTo>
                    <a:pt x="83" y="19"/>
                    <a:pt x="86" y="20"/>
                    <a:pt x="89" y="20"/>
                  </a:cubicBezTo>
                  <a:cubicBezTo>
                    <a:pt x="91" y="20"/>
                    <a:pt x="90" y="21"/>
                    <a:pt x="89" y="24"/>
                  </a:cubicBezTo>
                  <a:cubicBezTo>
                    <a:pt x="88" y="26"/>
                    <a:pt x="93" y="22"/>
                    <a:pt x="95" y="20"/>
                  </a:cubicBezTo>
                  <a:cubicBezTo>
                    <a:pt x="98" y="18"/>
                    <a:pt x="96" y="18"/>
                    <a:pt x="96" y="16"/>
                  </a:cubicBezTo>
                  <a:cubicBezTo>
                    <a:pt x="95" y="14"/>
                    <a:pt x="95" y="13"/>
                    <a:pt x="96" y="10"/>
                  </a:cubicBezTo>
                  <a:cubicBezTo>
                    <a:pt x="96" y="6"/>
                    <a:pt x="89" y="4"/>
                    <a:pt x="90" y="5"/>
                  </a:cubicBezTo>
                  <a:cubicBezTo>
                    <a:pt x="90" y="5"/>
                    <a:pt x="86" y="2"/>
                    <a:pt x="85" y="1"/>
                  </a:cubicBezTo>
                  <a:cubicBezTo>
                    <a:pt x="83" y="0"/>
                    <a:pt x="82" y="0"/>
                    <a:pt x="80" y="0"/>
                  </a:cubicBezTo>
                  <a:cubicBezTo>
                    <a:pt x="78" y="0"/>
                    <a:pt x="80" y="4"/>
                    <a:pt x="79" y="5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37"/>
            <p:cNvSpPr>
              <a:spLocks noEditPoints="1"/>
            </p:cNvSpPr>
            <p:nvPr/>
          </p:nvSpPr>
          <p:spPr bwMode="auto">
            <a:xfrm>
              <a:off x="5329252" y="3903676"/>
              <a:ext cx="233363" cy="403226"/>
            </a:xfrm>
            <a:custGeom>
              <a:avLst/>
              <a:gdLst>
                <a:gd name="T0" fmla="*/ 64 w 86"/>
                <a:gd name="T1" fmla="*/ 4 h 149"/>
                <a:gd name="T2" fmla="*/ 69 w 86"/>
                <a:gd name="T3" fmla="*/ 3 h 149"/>
                <a:gd name="T4" fmla="*/ 76 w 86"/>
                <a:gd name="T5" fmla="*/ 8 h 149"/>
                <a:gd name="T6" fmla="*/ 81 w 86"/>
                <a:gd name="T7" fmla="*/ 9 h 149"/>
                <a:gd name="T8" fmla="*/ 84 w 86"/>
                <a:gd name="T9" fmla="*/ 14 h 149"/>
                <a:gd name="T10" fmla="*/ 80 w 86"/>
                <a:gd name="T11" fmla="*/ 25 h 149"/>
                <a:gd name="T12" fmla="*/ 83 w 86"/>
                <a:gd name="T13" fmla="*/ 35 h 149"/>
                <a:gd name="T14" fmla="*/ 77 w 86"/>
                <a:gd name="T15" fmla="*/ 54 h 149"/>
                <a:gd name="T16" fmla="*/ 75 w 86"/>
                <a:gd name="T17" fmla="*/ 79 h 149"/>
                <a:gd name="T18" fmla="*/ 72 w 86"/>
                <a:gd name="T19" fmla="*/ 97 h 149"/>
                <a:gd name="T20" fmla="*/ 65 w 86"/>
                <a:gd name="T21" fmla="*/ 111 h 149"/>
                <a:gd name="T22" fmla="*/ 58 w 86"/>
                <a:gd name="T23" fmla="*/ 128 h 149"/>
                <a:gd name="T24" fmla="*/ 58 w 86"/>
                <a:gd name="T25" fmla="*/ 145 h 149"/>
                <a:gd name="T26" fmla="*/ 56 w 86"/>
                <a:gd name="T27" fmla="*/ 148 h 149"/>
                <a:gd name="T28" fmla="*/ 51 w 86"/>
                <a:gd name="T29" fmla="*/ 145 h 149"/>
                <a:gd name="T30" fmla="*/ 47 w 86"/>
                <a:gd name="T31" fmla="*/ 134 h 149"/>
                <a:gd name="T32" fmla="*/ 36 w 86"/>
                <a:gd name="T33" fmla="*/ 127 h 149"/>
                <a:gd name="T34" fmla="*/ 32 w 86"/>
                <a:gd name="T35" fmla="*/ 123 h 149"/>
                <a:gd name="T36" fmla="*/ 31 w 86"/>
                <a:gd name="T37" fmla="*/ 117 h 149"/>
                <a:gd name="T38" fmla="*/ 29 w 86"/>
                <a:gd name="T39" fmla="*/ 114 h 149"/>
                <a:gd name="T40" fmla="*/ 23 w 86"/>
                <a:gd name="T41" fmla="*/ 103 h 149"/>
                <a:gd name="T42" fmla="*/ 24 w 86"/>
                <a:gd name="T43" fmla="*/ 94 h 149"/>
                <a:gd name="T44" fmla="*/ 23 w 86"/>
                <a:gd name="T45" fmla="*/ 89 h 149"/>
                <a:gd name="T46" fmla="*/ 23 w 86"/>
                <a:gd name="T47" fmla="*/ 77 h 149"/>
                <a:gd name="T48" fmla="*/ 26 w 86"/>
                <a:gd name="T49" fmla="*/ 68 h 149"/>
                <a:gd name="T50" fmla="*/ 32 w 86"/>
                <a:gd name="T51" fmla="*/ 56 h 149"/>
                <a:gd name="T52" fmla="*/ 43 w 86"/>
                <a:gd name="T53" fmla="*/ 32 h 149"/>
                <a:gd name="T54" fmla="*/ 48 w 86"/>
                <a:gd name="T55" fmla="*/ 23 h 149"/>
                <a:gd name="T56" fmla="*/ 54 w 86"/>
                <a:gd name="T57" fmla="*/ 14 h 149"/>
                <a:gd name="T58" fmla="*/ 60 w 86"/>
                <a:gd name="T59" fmla="*/ 9 h 149"/>
                <a:gd name="T60" fmla="*/ 64 w 86"/>
                <a:gd name="T61" fmla="*/ 4 h 149"/>
                <a:gd name="T62" fmla="*/ 0 w 86"/>
                <a:gd name="T63" fmla="*/ 84 h 149"/>
                <a:gd name="T64" fmla="*/ 2 w 86"/>
                <a:gd name="T65" fmla="*/ 83 h 149"/>
                <a:gd name="T66" fmla="*/ 4 w 86"/>
                <a:gd name="T67" fmla="*/ 86 h 149"/>
                <a:gd name="T68" fmla="*/ 4 w 86"/>
                <a:gd name="T69" fmla="*/ 87 h 149"/>
                <a:gd name="T70" fmla="*/ 1 w 86"/>
                <a:gd name="T71" fmla="*/ 87 h 149"/>
                <a:gd name="T72" fmla="*/ 0 w 86"/>
                <a:gd name="T73" fmla="*/ 8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6" h="149">
                  <a:moveTo>
                    <a:pt x="64" y="4"/>
                  </a:moveTo>
                  <a:cubicBezTo>
                    <a:pt x="64" y="4"/>
                    <a:pt x="67" y="0"/>
                    <a:pt x="69" y="3"/>
                  </a:cubicBezTo>
                  <a:cubicBezTo>
                    <a:pt x="72" y="5"/>
                    <a:pt x="74" y="8"/>
                    <a:pt x="76" y="8"/>
                  </a:cubicBezTo>
                  <a:cubicBezTo>
                    <a:pt x="78" y="8"/>
                    <a:pt x="80" y="8"/>
                    <a:pt x="81" y="9"/>
                  </a:cubicBezTo>
                  <a:cubicBezTo>
                    <a:pt x="83" y="11"/>
                    <a:pt x="86" y="12"/>
                    <a:pt x="84" y="14"/>
                  </a:cubicBezTo>
                  <a:cubicBezTo>
                    <a:pt x="82" y="16"/>
                    <a:pt x="78" y="21"/>
                    <a:pt x="80" y="25"/>
                  </a:cubicBezTo>
                  <a:cubicBezTo>
                    <a:pt x="82" y="29"/>
                    <a:pt x="84" y="32"/>
                    <a:pt x="83" y="35"/>
                  </a:cubicBezTo>
                  <a:cubicBezTo>
                    <a:pt x="82" y="39"/>
                    <a:pt x="77" y="50"/>
                    <a:pt x="77" y="54"/>
                  </a:cubicBezTo>
                  <a:cubicBezTo>
                    <a:pt x="77" y="58"/>
                    <a:pt x="76" y="72"/>
                    <a:pt x="75" y="79"/>
                  </a:cubicBezTo>
                  <a:cubicBezTo>
                    <a:pt x="75" y="87"/>
                    <a:pt x="74" y="95"/>
                    <a:pt x="72" y="97"/>
                  </a:cubicBezTo>
                  <a:cubicBezTo>
                    <a:pt x="70" y="99"/>
                    <a:pt x="66" y="109"/>
                    <a:pt x="65" y="111"/>
                  </a:cubicBezTo>
                  <a:cubicBezTo>
                    <a:pt x="65" y="113"/>
                    <a:pt x="58" y="121"/>
                    <a:pt x="58" y="128"/>
                  </a:cubicBezTo>
                  <a:cubicBezTo>
                    <a:pt x="58" y="134"/>
                    <a:pt x="58" y="142"/>
                    <a:pt x="58" y="145"/>
                  </a:cubicBezTo>
                  <a:cubicBezTo>
                    <a:pt x="59" y="148"/>
                    <a:pt x="59" y="149"/>
                    <a:pt x="56" y="148"/>
                  </a:cubicBezTo>
                  <a:cubicBezTo>
                    <a:pt x="53" y="147"/>
                    <a:pt x="51" y="147"/>
                    <a:pt x="51" y="145"/>
                  </a:cubicBezTo>
                  <a:cubicBezTo>
                    <a:pt x="51" y="142"/>
                    <a:pt x="51" y="136"/>
                    <a:pt x="47" y="134"/>
                  </a:cubicBezTo>
                  <a:cubicBezTo>
                    <a:pt x="43" y="131"/>
                    <a:pt x="39" y="128"/>
                    <a:pt x="36" y="127"/>
                  </a:cubicBezTo>
                  <a:cubicBezTo>
                    <a:pt x="33" y="127"/>
                    <a:pt x="32" y="125"/>
                    <a:pt x="32" y="123"/>
                  </a:cubicBezTo>
                  <a:cubicBezTo>
                    <a:pt x="32" y="121"/>
                    <a:pt x="32" y="118"/>
                    <a:pt x="31" y="117"/>
                  </a:cubicBezTo>
                  <a:cubicBezTo>
                    <a:pt x="30" y="117"/>
                    <a:pt x="29" y="116"/>
                    <a:pt x="29" y="114"/>
                  </a:cubicBezTo>
                  <a:cubicBezTo>
                    <a:pt x="29" y="113"/>
                    <a:pt x="23" y="108"/>
                    <a:pt x="23" y="103"/>
                  </a:cubicBezTo>
                  <a:cubicBezTo>
                    <a:pt x="22" y="97"/>
                    <a:pt x="23" y="96"/>
                    <a:pt x="24" y="94"/>
                  </a:cubicBezTo>
                  <a:cubicBezTo>
                    <a:pt x="25" y="92"/>
                    <a:pt x="25" y="91"/>
                    <a:pt x="23" y="89"/>
                  </a:cubicBezTo>
                  <a:cubicBezTo>
                    <a:pt x="22" y="86"/>
                    <a:pt x="22" y="83"/>
                    <a:pt x="23" y="77"/>
                  </a:cubicBezTo>
                  <a:cubicBezTo>
                    <a:pt x="25" y="71"/>
                    <a:pt x="26" y="71"/>
                    <a:pt x="26" y="68"/>
                  </a:cubicBezTo>
                  <a:cubicBezTo>
                    <a:pt x="27" y="66"/>
                    <a:pt x="31" y="59"/>
                    <a:pt x="32" y="56"/>
                  </a:cubicBezTo>
                  <a:cubicBezTo>
                    <a:pt x="33" y="52"/>
                    <a:pt x="40" y="37"/>
                    <a:pt x="43" y="32"/>
                  </a:cubicBezTo>
                  <a:cubicBezTo>
                    <a:pt x="47" y="27"/>
                    <a:pt x="48" y="25"/>
                    <a:pt x="48" y="23"/>
                  </a:cubicBezTo>
                  <a:cubicBezTo>
                    <a:pt x="48" y="21"/>
                    <a:pt x="49" y="16"/>
                    <a:pt x="54" y="14"/>
                  </a:cubicBezTo>
                  <a:cubicBezTo>
                    <a:pt x="59" y="12"/>
                    <a:pt x="59" y="11"/>
                    <a:pt x="60" y="9"/>
                  </a:cubicBezTo>
                  <a:cubicBezTo>
                    <a:pt x="62" y="8"/>
                    <a:pt x="64" y="4"/>
                    <a:pt x="64" y="4"/>
                  </a:cubicBezTo>
                  <a:close/>
                  <a:moveTo>
                    <a:pt x="0" y="84"/>
                  </a:moveTo>
                  <a:cubicBezTo>
                    <a:pt x="0" y="84"/>
                    <a:pt x="0" y="82"/>
                    <a:pt x="2" y="83"/>
                  </a:cubicBezTo>
                  <a:cubicBezTo>
                    <a:pt x="3" y="84"/>
                    <a:pt x="4" y="85"/>
                    <a:pt x="4" y="86"/>
                  </a:cubicBezTo>
                  <a:cubicBezTo>
                    <a:pt x="5" y="86"/>
                    <a:pt x="4" y="87"/>
                    <a:pt x="4" y="87"/>
                  </a:cubicBezTo>
                  <a:cubicBezTo>
                    <a:pt x="3" y="88"/>
                    <a:pt x="1" y="89"/>
                    <a:pt x="1" y="87"/>
                  </a:cubicBezTo>
                  <a:cubicBezTo>
                    <a:pt x="0" y="86"/>
                    <a:pt x="0" y="85"/>
                    <a:pt x="0" y="84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38"/>
            <p:cNvSpPr>
              <a:spLocks noEditPoints="1"/>
            </p:cNvSpPr>
            <p:nvPr/>
          </p:nvSpPr>
          <p:spPr bwMode="auto">
            <a:xfrm>
              <a:off x="4738700" y="4311665"/>
              <a:ext cx="52388" cy="46038"/>
            </a:xfrm>
            <a:custGeom>
              <a:avLst/>
              <a:gdLst>
                <a:gd name="T0" fmla="*/ 2 w 19"/>
                <a:gd name="T1" fmla="*/ 10 h 17"/>
                <a:gd name="T2" fmla="*/ 4 w 19"/>
                <a:gd name="T3" fmla="*/ 7 h 17"/>
                <a:gd name="T4" fmla="*/ 4 w 19"/>
                <a:gd name="T5" fmla="*/ 5 h 17"/>
                <a:gd name="T6" fmla="*/ 7 w 19"/>
                <a:gd name="T7" fmla="*/ 4 h 17"/>
                <a:gd name="T8" fmla="*/ 8 w 19"/>
                <a:gd name="T9" fmla="*/ 2 h 17"/>
                <a:gd name="T10" fmla="*/ 11 w 19"/>
                <a:gd name="T11" fmla="*/ 1 h 17"/>
                <a:gd name="T12" fmla="*/ 13 w 19"/>
                <a:gd name="T13" fmla="*/ 0 h 17"/>
                <a:gd name="T14" fmla="*/ 15 w 19"/>
                <a:gd name="T15" fmla="*/ 0 h 17"/>
                <a:gd name="T16" fmla="*/ 18 w 19"/>
                <a:gd name="T17" fmla="*/ 0 h 17"/>
                <a:gd name="T18" fmla="*/ 17 w 19"/>
                <a:gd name="T19" fmla="*/ 1 h 17"/>
                <a:gd name="T20" fmla="*/ 19 w 19"/>
                <a:gd name="T21" fmla="*/ 7 h 17"/>
                <a:gd name="T22" fmla="*/ 19 w 19"/>
                <a:gd name="T23" fmla="*/ 11 h 17"/>
                <a:gd name="T24" fmla="*/ 16 w 19"/>
                <a:gd name="T25" fmla="*/ 12 h 17"/>
                <a:gd name="T26" fmla="*/ 11 w 19"/>
                <a:gd name="T27" fmla="*/ 10 h 17"/>
                <a:gd name="T28" fmla="*/ 8 w 19"/>
                <a:gd name="T29" fmla="*/ 9 h 17"/>
                <a:gd name="T30" fmla="*/ 2 w 19"/>
                <a:gd name="T31" fmla="*/ 10 h 17"/>
                <a:gd name="T32" fmla="*/ 2 w 19"/>
                <a:gd name="T33" fmla="*/ 13 h 17"/>
                <a:gd name="T34" fmla="*/ 8 w 19"/>
                <a:gd name="T35" fmla="*/ 13 h 17"/>
                <a:gd name="T36" fmla="*/ 6 w 19"/>
                <a:gd name="T37" fmla="*/ 16 h 17"/>
                <a:gd name="T38" fmla="*/ 2 w 19"/>
                <a:gd name="T39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" h="17">
                  <a:moveTo>
                    <a:pt x="2" y="10"/>
                  </a:moveTo>
                  <a:cubicBezTo>
                    <a:pt x="2" y="10"/>
                    <a:pt x="1" y="8"/>
                    <a:pt x="4" y="7"/>
                  </a:cubicBezTo>
                  <a:cubicBezTo>
                    <a:pt x="5" y="6"/>
                    <a:pt x="3" y="5"/>
                    <a:pt x="4" y="5"/>
                  </a:cubicBezTo>
                  <a:cubicBezTo>
                    <a:pt x="5" y="5"/>
                    <a:pt x="6" y="4"/>
                    <a:pt x="7" y="4"/>
                  </a:cubicBezTo>
                  <a:cubicBezTo>
                    <a:pt x="8" y="4"/>
                    <a:pt x="7" y="2"/>
                    <a:pt x="8" y="2"/>
                  </a:cubicBezTo>
                  <a:cubicBezTo>
                    <a:pt x="9" y="2"/>
                    <a:pt x="10" y="1"/>
                    <a:pt x="11" y="1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8" y="1"/>
                    <a:pt x="17" y="1"/>
                    <a:pt x="17" y="1"/>
                  </a:cubicBezTo>
                  <a:cubicBezTo>
                    <a:pt x="18" y="2"/>
                    <a:pt x="19" y="5"/>
                    <a:pt x="19" y="7"/>
                  </a:cubicBezTo>
                  <a:cubicBezTo>
                    <a:pt x="19" y="9"/>
                    <a:pt x="19" y="10"/>
                    <a:pt x="19" y="11"/>
                  </a:cubicBezTo>
                  <a:cubicBezTo>
                    <a:pt x="18" y="12"/>
                    <a:pt x="17" y="12"/>
                    <a:pt x="16" y="12"/>
                  </a:cubicBezTo>
                  <a:cubicBezTo>
                    <a:pt x="14" y="11"/>
                    <a:pt x="14" y="11"/>
                    <a:pt x="11" y="10"/>
                  </a:cubicBezTo>
                  <a:cubicBezTo>
                    <a:pt x="10" y="10"/>
                    <a:pt x="8" y="9"/>
                    <a:pt x="8" y="9"/>
                  </a:cubicBezTo>
                  <a:cubicBezTo>
                    <a:pt x="7" y="9"/>
                    <a:pt x="2" y="10"/>
                    <a:pt x="2" y="10"/>
                  </a:cubicBezTo>
                  <a:close/>
                  <a:moveTo>
                    <a:pt x="2" y="13"/>
                  </a:moveTo>
                  <a:cubicBezTo>
                    <a:pt x="2" y="13"/>
                    <a:pt x="9" y="10"/>
                    <a:pt x="8" y="13"/>
                  </a:cubicBezTo>
                  <a:cubicBezTo>
                    <a:pt x="7" y="15"/>
                    <a:pt x="7" y="15"/>
                    <a:pt x="6" y="16"/>
                  </a:cubicBezTo>
                  <a:cubicBezTo>
                    <a:pt x="4" y="16"/>
                    <a:pt x="0" y="17"/>
                    <a:pt x="2" y="13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39"/>
            <p:cNvSpPr/>
            <p:nvPr/>
          </p:nvSpPr>
          <p:spPr bwMode="auto">
            <a:xfrm>
              <a:off x="4246574" y="5070493"/>
              <a:ext cx="90488" cy="134938"/>
            </a:xfrm>
            <a:custGeom>
              <a:avLst/>
              <a:gdLst>
                <a:gd name="T0" fmla="*/ 25 w 33"/>
                <a:gd name="T1" fmla="*/ 50 h 50"/>
                <a:gd name="T2" fmla="*/ 33 w 33"/>
                <a:gd name="T3" fmla="*/ 48 h 50"/>
                <a:gd name="T4" fmla="*/ 9 w 33"/>
                <a:gd name="T5" fmla="*/ 0 h 50"/>
                <a:gd name="T6" fmla="*/ 0 w 33"/>
                <a:gd name="T7" fmla="*/ 6 h 50"/>
                <a:gd name="T8" fmla="*/ 25 w 33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0">
                  <a:moveTo>
                    <a:pt x="25" y="50"/>
                  </a:moveTo>
                  <a:cubicBezTo>
                    <a:pt x="33" y="48"/>
                    <a:pt x="33" y="48"/>
                    <a:pt x="33" y="48"/>
                  </a:cubicBezTo>
                  <a:cubicBezTo>
                    <a:pt x="30" y="15"/>
                    <a:pt x="9" y="0"/>
                    <a:pt x="9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8" y="14"/>
                    <a:pt x="23" y="39"/>
                    <a:pt x="25" y="50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40"/>
            <p:cNvSpPr/>
            <p:nvPr/>
          </p:nvSpPr>
          <p:spPr bwMode="auto">
            <a:xfrm>
              <a:off x="4352936" y="5489595"/>
              <a:ext cx="65088" cy="146051"/>
            </a:xfrm>
            <a:custGeom>
              <a:avLst/>
              <a:gdLst>
                <a:gd name="T0" fmla="*/ 0 w 24"/>
                <a:gd name="T1" fmla="*/ 49 h 54"/>
                <a:gd name="T2" fmla="*/ 8 w 24"/>
                <a:gd name="T3" fmla="*/ 54 h 54"/>
                <a:gd name="T4" fmla="*/ 15 w 24"/>
                <a:gd name="T5" fmla="*/ 0 h 54"/>
                <a:gd name="T6" fmla="*/ 5 w 24"/>
                <a:gd name="T7" fmla="*/ 1 h 54"/>
                <a:gd name="T8" fmla="*/ 0 w 24"/>
                <a:gd name="T9" fmla="*/ 4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54">
                  <a:moveTo>
                    <a:pt x="0" y="49"/>
                  </a:moveTo>
                  <a:cubicBezTo>
                    <a:pt x="8" y="54"/>
                    <a:pt x="8" y="54"/>
                    <a:pt x="8" y="54"/>
                  </a:cubicBezTo>
                  <a:cubicBezTo>
                    <a:pt x="24" y="25"/>
                    <a:pt x="15" y="0"/>
                    <a:pt x="1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9" y="12"/>
                    <a:pt x="6" y="41"/>
                    <a:pt x="0" y="49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41"/>
            <p:cNvSpPr/>
            <p:nvPr/>
          </p:nvSpPr>
          <p:spPr bwMode="auto">
            <a:xfrm>
              <a:off x="4600587" y="6457973"/>
              <a:ext cx="160338" cy="84138"/>
            </a:xfrm>
            <a:custGeom>
              <a:avLst/>
              <a:gdLst>
                <a:gd name="T0" fmla="*/ 59 w 59"/>
                <a:gd name="T1" fmla="*/ 9 h 31"/>
                <a:gd name="T2" fmla="*/ 51 w 59"/>
                <a:gd name="T3" fmla="*/ 0 h 31"/>
                <a:gd name="T4" fmla="*/ 1 w 59"/>
                <a:gd name="T5" fmla="*/ 21 h 31"/>
                <a:gd name="T6" fmla="*/ 3 w 59"/>
                <a:gd name="T7" fmla="*/ 31 h 31"/>
                <a:gd name="T8" fmla="*/ 59 w 59"/>
                <a:gd name="T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1">
                  <a:moveTo>
                    <a:pt x="59" y="9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45" y="10"/>
                    <a:pt x="0" y="20"/>
                    <a:pt x="1" y="2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23" y="27"/>
                    <a:pt x="42" y="23"/>
                    <a:pt x="59" y="9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42"/>
            <p:cNvSpPr/>
            <p:nvPr/>
          </p:nvSpPr>
          <p:spPr bwMode="auto">
            <a:xfrm>
              <a:off x="5000639" y="5962671"/>
              <a:ext cx="119063" cy="138113"/>
            </a:xfrm>
            <a:custGeom>
              <a:avLst/>
              <a:gdLst>
                <a:gd name="T0" fmla="*/ 15 w 75"/>
                <a:gd name="T1" fmla="*/ 87 h 87"/>
                <a:gd name="T2" fmla="*/ 0 w 75"/>
                <a:gd name="T3" fmla="*/ 74 h 87"/>
                <a:gd name="T4" fmla="*/ 61 w 75"/>
                <a:gd name="T5" fmla="*/ 0 h 87"/>
                <a:gd name="T6" fmla="*/ 75 w 75"/>
                <a:gd name="T7" fmla="*/ 12 h 87"/>
                <a:gd name="T8" fmla="*/ 15 w 75"/>
                <a:gd name="T9" fmla="*/ 87 h 87"/>
                <a:gd name="T10" fmla="*/ 15 w 75"/>
                <a:gd name="T11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87">
                  <a:moveTo>
                    <a:pt x="15" y="87"/>
                  </a:moveTo>
                  <a:lnTo>
                    <a:pt x="0" y="74"/>
                  </a:lnTo>
                  <a:lnTo>
                    <a:pt x="61" y="0"/>
                  </a:lnTo>
                  <a:lnTo>
                    <a:pt x="75" y="12"/>
                  </a:lnTo>
                  <a:lnTo>
                    <a:pt x="15" y="87"/>
                  </a:lnTo>
                  <a:lnTo>
                    <a:pt x="15" y="87"/>
                  </a:ln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43"/>
            <p:cNvSpPr/>
            <p:nvPr/>
          </p:nvSpPr>
          <p:spPr bwMode="auto">
            <a:xfrm>
              <a:off x="5337190" y="5467370"/>
              <a:ext cx="73025" cy="160338"/>
            </a:xfrm>
            <a:custGeom>
              <a:avLst/>
              <a:gdLst>
                <a:gd name="T0" fmla="*/ 10 w 27"/>
                <a:gd name="T1" fmla="*/ 59 h 59"/>
                <a:gd name="T2" fmla="*/ 0 w 27"/>
                <a:gd name="T3" fmla="*/ 53 h 59"/>
                <a:gd name="T4" fmla="*/ 18 w 27"/>
                <a:gd name="T5" fmla="*/ 0 h 59"/>
                <a:gd name="T6" fmla="*/ 27 w 27"/>
                <a:gd name="T7" fmla="*/ 3 h 59"/>
                <a:gd name="T8" fmla="*/ 10 w 27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9">
                  <a:moveTo>
                    <a:pt x="10" y="59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17" y="26"/>
                    <a:pt x="18" y="0"/>
                    <a:pt x="18" y="0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4" y="23"/>
                    <a:pt x="18" y="40"/>
                    <a:pt x="10" y="59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44"/>
            <p:cNvSpPr/>
            <p:nvPr/>
          </p:nvSpPr>
          <p:spPr bwMode="auto">
            <a:xfrm>
              <a:off x="5356240" y="5005405"/>
              <a:ext cx="31750" cy="149226"/>
            </a:xfrm>
            <a:custGeom>
              <a:avLst/>
              <a:gdLst>
                <a:gd name="T0" fmla="*/ 1 w 12"/>
                <a:gd name="T1" fmla="*/ 55 h 55"/>
                <a:gd name="T2" fmla="*/ 12 w 12"/>
                <a:gd name="T3" fmla="*/ 55 h 55"/>
                <a:gd name="T4" fmla="*/ 9 w 12"/>
                <a:gd name="T5" fmla="*/ 0 h 55"/>
                <a:gd name="T6" fmla="*/ 0 w 12"/>
                <a:gd name="T7" fmla="*/ 1 h 55"/>
                <a:gd name="T8" fmla="*/ 1 w 12"/>
                <a:gd name="T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5">
                  <a:moveTo>
                    <a:pt x="1" y="55"/>
                  </a:moveTo>
                  <a:cubicBezTo>
                    <a:pt x="12" y="55"/>
                    <a:pt x="12" y="55"/>
                    <a:pt x="12" y="55"/>
                  </a:cubicBezTo>
                  <a:cubicBezTo>
                    <a:pt x="11" y="40"/>
                    <a:pt x="10" y="22"/>
                    <a:pt x="9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47"/>
                    <a:pt x="1" y="55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45"/>
            <p:cNvSpPr/>
            <p:nvPr/>
          </p:nvSpPr>
          <p:spPr bwMode="auto">
            <a:xfrm>
              <a:off x="5380052" y="4660917"/>
              <a:ext cx="73025" cy="146051"/>
            </a:xfrm>
            <a:custGeom>
              <a:avLst/>
              <a:gdLst>
                <a:gd name="T0" fmla="*/ 0 w 27"/>
                <a:gd name="T1" fmla="*/ 52 h 54"/>
                <a:gd name="T2" fmla="*/ 10 w 27"/>
                <a:gd name="T3" fmla="*/ 54 h 54"/>
                <a:gd name="T4" fmla="*/ 17 w 27"/>
                <a:gd name="T5" fmla="*/ 24 h 54"/>
                <a:gd name="T6" fmla="*/ 27 w 27"/>
                <a:gd name="T7" fmla="*/ 3 h 54"/>
                <a:gd name="T8" fmla="*/ 16 w 27"/>
                <a:gd name="T9" fmla="*/ 0 h 54"/>
                <a:gd name="T10" fmla="*/ 0 w 27"/>
                <a:gd name="T11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54">
                  <a:moveTo>
                    <a:pt x="0" y="52"/>
                  </a:moveTo>
                  <a:cubicBezTo>
                    <a:pt x="10" y="54"/>
                    <a:pt x="10" y="54"/>
                    <a:pt x="10" y="54"/>
                  </a:cubicBezTo>
                  <a:cubicBezTo>
                    <a:pt x="12" y="43"/>
                    <a:pt x="14" y="33"/>
                    <a:pt x="17" y="24"/>
                  </a:cubicBezTo>
                  <a:cubicBezTo>
                    <a:pt x="19" y="17"/>
                    <a:pt x="24" y="11"/>
                    <a:pt x="27" y="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2" y="21"/>
                    <a:pt x="0" y="52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146" name="Freeform 46"/>
            <p:cNvSpPr/>
            <p:nvPr/>
          </p:nvSpPr>
          <p:spPr bwMode="auto">
            <a:xfrm>
              <a:off x="5510228" y="4330715"/>
              <a:ext cx="106363" cy="146051"/>
            </a:xfrm>
            <a:custGeom>
              <a:avLst/>
              <a:gdLst>
                <a:gd name="T0" fmla="*/ 0 w 67"/>
                <a:gd name="T1" fmla="*/ 79 h 92"/>
                <a:gd name="T2" fmla="*/ 14 w 67"/>
                <a:gd name="T3" fmla="*/ 92 h 92"/>
                <a:gd name="T4" fmla="*/ 26 w 67"/>
                <a:gd name="T5" fmla="*/ 73 h 92"/>
                <a:gd name="T6" fmla="*/ 67 w 67"/>
                <a:gd name="T7" fmla="*/ 7 h 92"/>
                <a:gd name="T8" fmla="*/ 50 w 67"/>
                <a:gd name="T9" fmla="*/ 0 h 92"/>
                <a:gd name="T10" fmla="*/ 0 w 67"/>
                <a:gd name="T11" fmla="*/ 79 h 92"/>
                <a:gd name="T12" fmla="*/ 0 w 67"/>
                <a:gd name="T13" fmla="*/ 7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92">
                  <a:moveTo>
                    <a:pt x="0" y="79"/>
                  </a:moveTo>
                  <a:lnTo>
                    <a:pt x="14" y="92"/>
                  </a:lnTo>
                  <a:lnTo>
                    <a:pt x="26" y="73"/>
                  </a:lnTo>
                  <a:lnTo>
                    <a:pt x="67" y="7"/>
                  </a:lnTo>
                  <a:lnTo>
                    <a:pt x="50" y="0"/>
                  </a:lnTo>
                  <a:lnTo>
                    <a:pt x="0" y="79"/>
                  </a:lnTo>
                  <a:lnTo>
                    <a:pt x="0" y="79"/>
                  </a:ln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47"/>
            <p:cNvSpPr/>
            <p:nvPr/>
          </p:nvSpPr>
          <p:spPr bwMode="auto">
            <a:xfrm>
              <a:off x="5638816" y="3976702"/>
              <a:ext cx="38100" cy="131763"/>
            </a:xfrm>
            <a:custGeom>
              <a:avLst/>
              <a:gdLst>
                <a:gd name="T0" fmla="*/ 0 w 14"/>
                <a:gd name="T1" fmla="*/ 47 h 49"/>
                <a:gd name="T2" fmla="*/ 10 w 14"/>
                <a:gd name="T3" fmla="*/ 49 h 49"/>
                <a:gd name="T4" fmla="*/ 14 w 14"/>
                <a:gd name="T5" fmla="*/ 0 h 49"/>
                <a:gd name="T6" fmla="*/ 4 w 14"/>
                <a:gd name="T7" fmla="*/ 0 h 49"/>
                <a:gd name="T8" fmla="*/ 0 w 14"/>
                <a:gd name="T9" fmla="*/ 4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9">
                  <a:moveTo>
                    <a:pt x="0" y="47"/>
                  </a:moveTo>
                  <a:cubicBezTo>
                    <a:pt x="10" y="49"/>
                    <a:pt x="10" y="49"/>
                    <a:pt x="10" y="49"/>
                  </a:cubicBezTo>
                  <a:cubicBezTo>
                    <a:pt x="12" y="30"/>
                    <a:pt x="14" y="19"/>
                    <a:pt x="1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16"/>
                    <a:pt x="4" y="19"/>
                    <a:pt x="0" y="47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48"/>
            <p:cNvSpPr/>
            <p:nvPr/>
          </p:nvSpPr>
          <p:spPr bwMode="auto">
            <a:xfrm>
              <a:off x="4138623" y="6088084"/>
              <a:ext cx="50800" cy="161926"/>
            </a:xfrm>
            <a:custGeom>
              <a:avLst/>
              <a:gdLst>
                <a:gd name="T0" fmla="*/ 19 w 19"/>
                <a:gd name="T1" fmla="*/ 56 h 60"/>
                <a:gd name="T2" fmla="*/ 9 w 19"/>
                <a:gd name="T3" fmla="*/ 60 h 60"/>
                <a:gd name="T4" fmla="*/ 2 w 19"/>
                <a:gd name="T5" fmla="*/ 34 h 60"/>
                <a:gd name="T6" fmla="*/ 2 w 19"/>
                <a:gd name="T7" fmla="*/ 0 h 60"/>
                <a:gd name="T8" fmla="*/ 13 w 19"/>
                <a:gd name="T9" fmla="*/ 0 h 60"/>
                <a:gd name="T10" fmla="*/ 19 w 19"/>
                <a:gd name="T1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60">
                  <a:moveTo>
                    <a:pt x="19" y="56"/>
                  </a:moveTo>
                  <a:cubicBezTo>
                    <a:pt x="9" y="60"/>
                    <a:pt x="9" y="60"/>
                    <a:pt x="9" y="60"/>
                  </a:cubicBezTo>
                  <a:cubicBezTo>
                    <a:pt x="6" y="52"/>
                    <a:pt x="3" y="43"/>
                    <a:pt x="2" y="34"/>
                  </a:cubicBezTo>
                  <a:cubicBezTo>
                    <a:pt x="0" y="23"/>
                    <a:pt x="0" y="11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7" y="28"/>
                    <a:pt x="19" y="56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51"/>
            <p:cNvSpPr>
              <a:spLocks noEditPoints="1"/>
            </p:cNvSpPr>
            <p:nvPr/>
          </p:nvSpPr>
          <p:spPr bwMode="auto">
            <a:xfrm>
              <a:off x="4157673" y="2349508"/>
              <a:ext cx="1366842" cy="2168533"/>
            </a:xfrm>
            <a:custGeom>
              <a:avLst/>
              <a:gdLst>
                <a:gd name="T0" fmla="*/ 29 w 503"/>
                <a:gd name="T1" fmla="*/ 799 h 801"/>
                <a:gd name="T2" fmla="*/ 82 w 503"/>
                <a:gd name="T3" fmla="*/ 793 h 801"/>
                <a:gd name="T4" fmla="*/ 87 w 503"/>
                <a:gd name="T5" fmla="*/ 796 h 801"/>
                <a:gd name="T6" fmla="*/ 83 w 503"/>
                <a:gd name="T7" fmla="*/ 793 h 801"/>
                <a:gd name="T8" fmla="*/ 3 w 503"/>
                <a:gd name="T9" fmla="*/ 776 h 801"/>
                <a:gd name="T10" fmla="*/ 169 w 503"/>
                <a:gd name="T11" fmla="*/ 766 h 801"/>
                <a:gd name="T12" fmla="*/ 168 w 503"/>
                <a:gd name="T13" fmla="*/ 766 h 801"/>
                <a:gd name="T14" fmla="*/ 173 w 503"/>
                <a:gd name="T15" fmla="*/ 762 h 801"/>
                <a:gd name="T16" fmla="*/ 175 w 503"/>
                <a:gd name="T17" fmla="*/ 771 h 801"/>
                <a:gd name="T18" fmla="*/ 175 w 503"/>
                <a:gd name="T19" fmla="*/ 763 h 801"/>
                <a:gd name="T20" fmla="*/ 221 w 503"/>
                <a:gd name="T21" fmla="*/ 736 h 801"/>
                <a:gd name="T22" fmla="*/ 219 w 503"/>
                <a:gd name="T23" fmla="*/ 740 h 801"/>
                <a:gd name="T24" fmla="*/ 333 w 503"/>
                <a:gd name="T25" fmla="*/ 679 h 801"/>
                <a:gd name="T26" fmla="*/ 336 w 503"/>
                <a:gd name="T27" fmla="*/ 679 h 801"/>
                <a:gd name="T28" fmla="*/ 337 w 503"/>
                <a:gd name="T29" fmla="*/ 676 h 801"/>
                <a:gd name="T30" fmla="*/ 430 w 503"/>
                <a:gd name="T31" fmla="*/ 657 h 801"/>
                <a:gd name="T32" fmla="*/ 433 w 503"/>
                <a:gd name="T33" fmla="*/ 663 h 801"/>
                <a:gd name="T34" fmla="*/ 435 w 503"/>
                <a:gd name="T35" fmla="*/ 660 h 801"/>
                <a:gd name="T36" fmla="*/ 427 w 503"/>
                <a:gd name="T37" fmla="*/ 660 h 801"/>
                <a:gd name="T38" fmla="*/ 428 w 503"/>
                <a:gd name="T39" fmla="*/ 660 h 801"/>
                <a:gd name="T40" fmla="*/ 380 w 503"/>
                <a:gd name="T41" fmla="*/ 626 h 801"/>
                <a:gd name="T42" fmla="*/ 384 w 503"/>
                <a:gd name="T43" fmla="*/ 632 h 801"/>
                <a:gd name="T44" fmla="*/ 385 w 503"/>
                <a:gd name="T45" fmla="*/ 626 h 801"/>
                <a:gd name="T46" fmla="*/ 427 w 503"/>
                <a:gd name="T47" fmla="*/ 579 h 801"/>
                <a:gd name="T48" fmla="*/ 432 w 503"/>
                <a:gd name="T49" fmla="*/ 573 h 801"/>
                <a:gd name="T50" fmla="*/ 429 w 503"/>
                <a:gd name="T51" fmla="*/ 575 h 801"/>
                <a:gd name="T52" fmla="*/ 433 w 503"/>
                <a:gd name="T53" fmla="*/ 580 h 801"/>
                <a:gd name="T54" fmla="*/ 427 w 503"/>
                <a:gd name="T55" fmla="*/ 573 h 801"/>
                <a:gd name="T56" fmla="*/ 466 w 503"/>
                <a:gd name="T57" fmla="*/ 460 h 801"/>
                <a:gd name="T58" fmla="*/ 472 w 503"/>
                <a:gd name="T59" fmla="*/ 463 h 801"/>
                <a:gd name="T60" fmla="*/ 469 w 503"/>
                <a:gd name="T61" fmla="*/ 458 h 801"/>
                <a:gd name="T62" fmla="*/ 492 w 503"/>
                <a:gd name="T63" fmla="*/ 386 h 801"/>
                <a:gd name="T64" fmla="*/ 493 w 503"/>
                <a:gd name="T65" fmla="*/ 388 h 801"/>
                <a:gd name="T66" fmla="*/ 499 w 503"/>
                <a:gd name="T67" fmla="*/ 377 h 801"/>
                <a:gd name="T68" fmla="*/ 501 w 503"/>
                <a:gd name="T69" fmla="*/ 379 h 801"/>
                <a:gd name="T70" fmla="*/ 490 w 503"/>
                <a:gd name="T71" fmla="*/ 378 h 801"/>
                <a:gd name="T72" fmla="*/ 483 w 503"/>
                <a:gd name="T73" fmla="*/ 370 h 801"/>
                <a:gd name="T74" fmla="*/ 497 w 503"/>
                <a:gd name="T75" fmla="*/ 378 h 801"/>
                <a:gd name="T76" fmla="*/ 483 w 503"/>
                <a:gd name="T77" fmla="*/ 372 h 801"/>
                <a:gd name="T78" fmla="*/ 495 w 503"/>
                <a:gd name="T79" fmla="*/ 364 h 801"/>
                <a:gd name="T80" fmla="*/ 494 w 503"/>
                <a:gd name="T81" fmla="*/ 366 h 801"/>
                <a:gd name="T82" fmla="*/ 487 w 503"/>
                <a:gd name="T83" fmla="*/ 364 h 801"/>
                <a:gd name="T84" fmla="*/ 489 w 503"/>
                <a:gd name="T85" fmla="*/ 365 h 801"/>
                <a:gd name="T86" fmla="*/ 492 w 503"/>
                <a:gd name="T87" fmla="*/ 358 h 801"/>
                <a:gd name="T88" fmla="*/ 494 w 503"/>
                <a:gd name="T89" fmla="*/ 359 h 801"/>
                <a:gd name="T90" fmla="*/ 493 w 503"/>
                <a:gd name="T91" fmla="*/ 356 h 801"/>
                <a:gd name="T92" fmla="*/ 462 w 503"/>
                <a:gd name="T93" fmla="*/ 322 h 801"/>
                <a:gd name="T94" fmla="*/ 466 w 503"/>
                <a:gd name="T95" fmla="*/ 323 h 801"/>
                <a:gd name="T96" fmla="*/ 464 w 503"/>
                <a:gd name="T97" fmla="*/ 319 h 801"/>
                <a:gd name="T98" fmla="*/ 462 w 503"/>
                <a:gd name="T99" fmla="*/ 312 h 801"/>
                <a:gd name="T100" fmla="*/ 450 w 503"/>
                <a:gd name="T101" fmla="*/ 313 h 801"/>
                <a:gd name="T102" fmla="*/ 468 w 503"/>
                <a:gd name="T103" fmla="*/ 316 h 801"/>
                <a:gd name="T104" fmla="*/ 446 w 503"/>
                <a:gd name="T105" fmla="*/ 311 h 801"/>
                <a:gd name="T106" fmla="*/ 385 w 503"/>
                <a:gd name="T107" fmla="*/ 57 h 801"/>
                <a:gd name="T108" fmla="*/ 387 w 503"/>
                <a:gd name="T109" fmla="*/ 59 h 801"/>
                <a:gd name="T110" fmla="*/ 386 w 503"/>
                <a:gd name="T111" fmla="*/ 61 h 801"/>
                <a:gd name="T112" fmla="*/ 386 w 503"/>
                <a:gd name="T113" fmla="*/ 60 h 801"/>
                <a:gd name="T114" fmla="*/ 383 w 503"/>
                <a:gd name="T115" fmla="*/ 59 h 801"/>
                <a:gd name="T116" fmla="*/ 382 w 503"/>
                <a:gd name="T117" fmla="*/ 59 h 801"/>
                <a:gd name="T118" fmla="*/ 387 w 503"/>
                <a:gd name="T119" fmla="*/ 46 h 801"/>
                <a:gd name="T120" fmla="*/ 390 w 503"/>
                <a:gd name="T121" fmla="*/ 41 h 801"/>
                <a:gd name="T122" fmla="*/ 457 w 503"/>
                <a:gd name="T123" fmla="*/ 3 h 801"/>
                <a:gd name="T124" fmla="*/ 458 w 503"/>
                <a:gd name="T125" fmla="*/ 2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03" h="801">
                  <a:moveTo>
                    <a:pt x="29" y="799"/>
                  </a:moveTo>
                  <a:cubicBezTo>
                    <a:pt x="29" y="799"/>
                    <a:pt x="29" y="798"/>
                    <a:pt x="29" y="798"/>
                  </a:cubicBezTo>
                  <a:cubicBezTo>
                    <a:pt x="29" y="798"/>
                    <a:pt x="29" y="798"/>
                    <a:pt x="29" y="798"/>
                  </a:cubicBezTo>
                  <a:cubicBezTo>
                    <a:pt x="29" y="798"/>
                    <a:pt x="29" y="798"/>
                    <a:pt x="29" y="798"/>
                  </a:cubicBezTo>
                  <a:cubicBezTo>
                    <a:pt x="29" y="798"/>
                    <a:pt x="29" y="798"/>
                    <a:pt x="29" y="798"/>
                  </a:cubicBezTo>
                  <a:cubicBezTo>
                    <a:pt x="29" y="798"/>
                    <a:pt x="30" y="797"/>
                    <a:pt x="31" y="797"/>
                  </a:cubicBezTo>
                  <a:cubicBezTo>
                    <a:pt x="31" y="797"/>
                    <a:pt x="31" y="797"/>
                    <a:pt x="31" y="797"/>
                  </a:cubicBezTo>
                  <a:cubicBezTo>
                    <a:pt x="31" y="797"/>
                    <a:pt x="32" y="797"/>
                    <a:pt x="32" y="798"/>
                  </a:cubicBezTo>
                  <a:cubicBezTo>
                    <a:pt x="32" y="798"/>
                    <a:pt x="32" y="798"/>
                    <a:pt x="32" y="798"/>
                  </a:cubicBezTo>
                  <a:cubicBezTo>
                    <a:pt x="32" y="798"/>
                    <a:pt x="32" y="799"/>
                    <a:pt x="32" y="799"/>
                  </a:cubicBezTo>
                  <a:cubicBezTo>
                    <a:pt x="32" y="799"/>
                    <a:pt x="32" y="799"/>
                    <a:pt x="32" y="799"/>
                  </a:cubicBezTo>
                  <a:cubicBezTo>
                    <a:pt x="32" y="800"/>
                    <a:pt x="31" y="801"/>
                    <a:pt x="30" y="801"/>
                  </a:cubicBezTo>
                  <a:cubicBezTo>
                    <a:pt x="30" y="801"/>
                    <a:pt x="30" y="801"/>
                    <a:pt x="30" y="801"/>
                  </a:cubicBezTo>
                  <a:cubicBezTo>
                    <a:pt x="29" y="801"/>
                    <a:pt x="29" y="800"/>
                    <a:pt x="29" y="799"/>
                  </a:cubicBezTo>
                  <a:close/>
                  <a:moveTo>
                    <a:pt x="30" y="799"/>
                  </a:moveTo>
                  <a:cubicBezTo>
                    <a:pt x="30" y="799"/>
                    <a:pt x="30" y="800"/>
                    <a:pt x="30" y="800"/>
                  </a:cubicBezTo>
                  <a:cubicBezTo>
                    <a:pt x="30" y="800"/>
                    <a:pt x="30" y="800"/>
                    <a:pt x="30" y="800"/>
                  </a:cubicBezTo>
                  <a:cubicBezTo>
                    <a:pt x="30" y="800"/>
                    <a:pt x="30" y="800"/>
                    <a:pt x="30" y="799"/>
                  </a:cubicBezTo>
                  <a:cubicBezTo>
                    <a:pt x="30" y="799"/>
                    <a:pt x="30" y="799"/>
                    <a:pt x="30" y="799"/>
                  </a:cubicBezTo>
                  <a:cubicBezTo>
                    <a:pt x="30" y="799"/>
                    <a:pt x="31" y="799"/>
                    <a:pt x="31" y="799"/>
                  </a:cubicBezTo>
                  <a:cubicBezTo>
                    <a:pt x="31" y="799"/>
                    <a:pt x="31" y="799"/>
                    <a:pt x="31" y="799"/>
                  </a:cubicBezTo>
                  <a:cubicBezTo>
                    <a:pt x="31" y="798"/>
                    <a:pt x="31" y="798"/>
                    <a:pt x="31" y="798"/>
                  </a:cubicBezTo>
                  <a:cubicBezTo>
                    <a:pt x="31" y="798"/>
                    <a:pt x="31" y="798"/>
                    <a:pt x="31" y="798"/>
                  </a:cubicBezTo>
                  <a:cubicBezTo>
                    <a:pt x="31" y="798"/>
                    <a:pt x="30" y="798"/>
                    <a:pt x="30" y="799"/>
                  </a:cubicBezTo>
                  <a:cubicBezTo>
                    <a:pt x="30" y="799"/>
                    <a:pt x="30" y="799"/>
                    <a:pt x="30" y="799"/>
                  </a:cubicBezTo>
                  <a:cubicBezTo>
                    <a:pt x="30" y="799"/>
                    <a:pt x="30" y="799"/>
                    <a:pt x="30" y="799"/>
                  </a:cubicBezTo>
                  <a:close/>
                  <a:moveTo>
                    <a:pt x="87" y="796"/>
                  </a:moveTo>
                  <a:cubicBezTo>
                    <a:pt x="86" y="795"/>
                    <a:pt x="82" y="795"/>
                    <a:pt x="82" y="793"/>
                  </a:cubicBezTo>
                  <a:cubicBezTo>
                    <a:pt x="82" y="793"/>
                    <a:pt x="82" y="793"/>
                    <a:pt x="82" y="793"/>
                  </a:cubicBezTo>
                  <a:cubicBezTo>
                    <a:pt x="82" y="792"/>
                    <a:pt x="83" y="792"/>
                    <a:pt x="83" y="792"/>
                  </a:cubicBezTo>
                  <a:cubicBezTo>
                    <a:pt x="83" y="792"/>
                    <a:pt x="83" y="792"/>
                    <a:pt x="83" y="792"/>
                  </a:cubicBezTo>
                  <a:cubicBezTo>
                    <a:pt x="84" y="792"/>
                    <a:pt x="84" y="792"/>
                    <a:pt x="84" y="792"/>
                  </a:cubicBezTo>
                  <a:cubicBezTo>
                    <a:pt x="84" y="792"/>
                    <a:pt x="84" y="792"/>
                    <a:pt x="84" y="792"/>
                  </a:cubicBezTo>
                  <a:cubicBezTo>
                    <a:pt x="84" y="792"/>
                    <a:pt x="85" y="792"/>
                    <a:pt x="86" y="792"/>
                  </a:cubicBezTo>
                  <a:cubicBezTo>
                    <a:pt x="86" y="792"/>
                    <a:pt x="86" y="792"/>
                    <a:pt x="86" y="792"/>
                  </a:cubicBezTo>
                  <a:cubicBezTo>
                    <a:pt x="88" y="792"/>
                    <a:pt x="89" y="792"/>
                    <a:pt x="90" y="793"/>
                  </a:cubicBezTo>
                  <a:cubicBezTo>
                    <a:pt x="90" y="793"/>
                    <a:pt x="90" y="793"/>
                    <a:pt x="90" y="793"/>
                  </a:cubicBezTo>
                  <a:cubicBezTo>
                    <a:pt x="90" y="793"/>
                    <a:pt x="90" y="794"/>
                    <a:pt x="90" y="794"/>
                  </a:cubicBezTo>
                  <a:cubicBezTo>
                    <a:pt x="90" y="794"/>
                    <a:pt x="90" y="794"/>
                    <a:pt x="90" y="794"/>
                  </a:cubicBezTo>
                  <a:cubicBezTo>
                    <a:pt x="89" y="794"/>
                    <a:pt x="89" y="796"/>
                    <a:pt x="87" y="796"/>
                  </a:cubicBezTo>
                  <a:cubicBezTo>
                    <a:pt x="87" y="796"/>
                    <a:pt x="87" y="796"/>
                    <a:pt x="87" y="796"/>
                  </a:cubicBezTo>
                  <a:cubicBezTo>
                    <a:pt x="87" y="796"/>
                    <a:pt x="87" y="796"/>
                    <a:pt x="87" y="796"/>
                  </a:cubicBezTo>
                  <a:close/>
                  <a:moveTo>
                    <a:pt x="85" y="794"/>
                  </a:moveTo>
                  <a:cubicBezTo>
                    <a:pt x="86" y="794"/>
                    <a:pt x="87" y="794"/>
                    <a:pt x="87" y="794"/>
                  </a:cubicBezTo>
                  <a:cubicBezTo>
                    <a:pt x="87" y="794"/>
                    <a:pt x="87" y="794"/>
                    <a:pt x="87" y="794"/>
                  </a:cubicBezTo>
                  <a:cubicBezTo>
                    <a:pt x="87" y="794"/>
                    <a:pt x="87" y="794"/>
                    <a:pt x="87" y="794"/>
                  </a:cubicBezTo>
                  <a:cubicBezTo>
                    <a:pt x="87" y="794"/>
                    <a:pt x="87" y="794"/>
                    <a:pt x="87" y="794"/>
                  </a:cubicBezTo>
                  <a:cubicBezTo>
                    <a:pt x="87" y="795"/>
                    <a:pt x="88" y="794"/>
                    <a:pt x="88" y="793"/>
                  </a:cubicBezTo>
                  <a:cubicBezTo>
                    <a:pt x="88" y="793"/>
                    <a:pt x="88" y="793"/>
                    <a:pt x="88" y="793"/>
                  </a:cubicBezTo>
                  <a:cubicBezTo>
                    <a:pt x="88" y="793"/>
                    <a:pt x="88" y="793"/>
                    <a:pt x="88" y="793"/>
                  </a:cubicBezTo>
                  <a:cubicBezTo>
                    <a:pt x="88" y="793"/>
                    <a:pt x="88" y="793"/>
                    <a:pt x="88" y="793"/>
                  </a:cubicBezTo>
                  <a:cubicBezTo>
                    <a:pt x="88" y="793"/>
                    <a:pt x="87" y="793"/>
                    <a:pt x="86" y="793"/>
                  </a:cubicBezTo>
                  <a:cubicBezTo>
                    <a:pt x="86" y="793"/>
                    <a:pt x="86" y="793"/>
                    <a:pt x="86" y="793"/>
                  </a:cubicBezTo>
                  <a:cubicBezTo>
                    <a:pt x="85" y="793"/>
                    <a:pt x="84" y="793"/>
                    <a:pt x="84" y="793"/>
                  </a:cubicBezTo>
                  <a:cubicBezTo>
                    <a:pt x="84" y="793"/>
                    <a:pt x="84" y="793"/>
                    <a:pt x="84" y="793"/>
                  </a:cubicBezTo>
                  <a:cubicBezTo>
                    <a:pt x="84" y="793"/>
                    <a:pt x="84" y="793"/>
                    <a:pt x="83" y="793"/>
                  </a:cubicBezTo>
                  <a:cubicBezTo>
                    <a:pt x="83" y="793"/>
                    <a:pt x="83" y="793"/>
                    <a:pt x="83" y="793"/>
                  </a:cubicBezTo>
                  <a:cubicBezTo>
                    <a:pt x="84" y="793"/>
                    <a:pt x="84" y="793"/>
                    <a:pt x="85" y="794"/>
                  </a:cubicBezTo>
                  <a:close/>
                  <a:moveTo>
                    <a:pt x="89" y="793"/>
                  </a:moveTo>
                  <a:cubicBezTo>
                    <a:pt x="89" y="793"/>
                    <a:pt x="89" y="793"/>
                    <a:pt x="89" y="793"/>
                  </a:cubicBezTo>
                  <a:cubicBezTo>
                    <a:pt x="89" y="793"/>
                    <a:pt x="89" y="793"/>
                    <a:pt x="89" y="793"/>
                  </a:cubicBezTo>
                  <a:cubicBezTo>
                    <a:pt x="89" y="793"/>
                    <a:pt x="89" y="793"/>
                    <a:pt x="89" y="793"/>
                  </a:cubicBezTo>
                  <a:close/>
                  <a:moveTo>
                    <a:pt x="0" y="778"/>
                  </a:moveTo>
                  <a:cubicBezTo>
                    <a:pt x="0" y="777"/>
                    <a:pt x="0" y="777"/>
                    <a:pt x="0" y="776"/>
                  </a:cubicBezTo>
                  <a:cubicBezTo>
                    <a:pt x="0" y="776"/>
                    <a:pt x="0" y="776"/>
                    <a:pt x="0" y="776"/>
                  </a:cubicBezTo>
                  <a:cubicBezTo>
                    <a:pt x="0" y="776"/>
                    <a:pt x="0" y="776"/>
                    <a:pt x="0" y="776"/>
                  </a:cubicBezTo>
                  <a:cubicBezTo>
                    <a:pt x="1" y="776"/>
                    <a:pt x="1" y="776"/>
                    <a:pt x="1" y="776"/>
                  </a:cubicBezTo>
                  <a:cubicBezTo>
                    <a:pt x="1" y="776"/>
                    <a:pt x="1" y="775"/>
                    <a:pt x="2" y="775"/>
                  </a:cubicBezTo>
                  <a:cubicBezTo>
                    <a:pt x="2" y="775"/>
                    <a:pt x="2" y="775"/>
                    <a:pt x="2" y="775"/>
                  </a:cubicBezTo>
                  <a:cubicBezTo>
                    <a:pt x="2" y="775"/>
                    <a:pt x="3" y="776"/>
                    <a:pt x="3" y="776"/>
                  </a:cubicBezTo>
                  <a:cubicBezTo>
                    <a:pt x="3" y="776"/>
                    <a:pt x="3" y="776"/>
                    <a:pt x="3" y="776"/>
                  </a:cubicBezTo>
                  <a:cubicBezTo>
                    <a:pt x="3" y="776"/>
                    <a:pt x="3" y="777"/>
                    <a:pt x="3" y="777"/>
                  </a:cubicBezTo>
                  <a:cubicBezTo>
                    <a:pt x="3" y="777"/>
                    <a:pt x="3" y="777"/>
                    <a:pt x="3" y="777"/>
                  </a:cubicBezTo>
                  <a:cubicBezTo>
                    <a:pt x="2" y="778"/>
                    <a:pt x="2" y="779"/>
                    <a:pt x="1" y="779"/>
                  </a:cubicBezTo>
                  <a:cubicBezTo>
                    <a:pt x="1" y="779"/>
                    <a:pt x="1" y="779"/>
                    <a:pt x="1" y="779"/>
                  </a:cubicBezTo>
                  <a:cubicBezTo>
                    <a:pt x="0" y="779"/>
                    <a:pt x="0" y="778"/>
                    <a:pt x="0" y="778"/>
                  </a:cubicBezTo>
                  <a:close/>
                  <a:moveTo>
                    <a:pt x="163" y="769"/>
                  </a:moveTo>
                  <a:cubicBezTo>
                    <a:pt x="164" y="768"/>
                    <a:pt x="164" y="766"/>
                    <a:pt x="166" y="764"/>
                  </a:cubicBezTo>
                  <a:cubicBezTo>
                    <a:pt x="166" y="764"/>
                    <a:pt x="166" y="764"/>
                    <a:pt x="166" y="764"/>
                  </a:cubicBezTo>
                  <a:cubicBezTo>
                    <a:pt x="166" y="764"/>
                    <a:pt x="166" y="764"/>
                    <a:pt x="166" y="764"/>
                  </a:cubicBezTo>
                  <a:cubicBezTo>
                    <a:pt x="166" y="764"/>
                    <a:pt x="166" y="764"/>
                    <a:pt x="166" y="764"/>
                  </a:cubicBezTo>
                  <a:cubicBezTo>
                    <a:pt x="166" y="764"/>
                    <a:pt x="167" y="763"/>
                    <a:pt x="167" y="763"/>
                  </a:cubicBezTo>
                  <a:cubicBezTo>
                    <a:pt x="167" y="763"/>
                    <a:pt x="167" y="763"/>
                    <a:pt x="167" y="763"/>
                  </a:cubicBezTo>
                  <a:cubicBezTo>
                    <a:pt x="168" y="763"/>
                    <a:pt x="169" y="764"/>
                    <a:pt x="169" y="766"/>
                  </a:cubicBezTo>
                  <a:cubicBezTo>
                    <a:pt x="169" y="766"/>
                    <a:pt x="169" y="766"/>
                    <a:pt x="169" y="766"/>
                  </a:cubicBezTo>
                  <a:cubicBezTo>
                    <a:pt x="169" y="766"/>
                    <a:pt x="169" y="766"/>
                    <a:pt x="169" y="766"/>
                  </a:cubicBezTo>
                  <a:cubicBezTo>
                    <a:pt x="169" y="766"/>
                    <a:pt x="169" y="766"/>
                    <a:pt x="169" y="766"/>
                  </a:cubicBezTo>
                  <a:cubicBezTo>
                    <a:pt x="169" y="768"/>
                    <a:pt x="168" y="771"/>
                    <a:pt x="166" y="771"/>
                  </a:cubicBezTo>
                  <a:cubicBezTo>
                    <a:pt x="166" y="771"/>
                    <a:pt x="166" y="771"/>
                    <a:pt x="166" y="771"/>
                  </a:cubicBezTo>
                  <a:cubicBezTo>
                    <a:pt x="166" y="771"/>
                    <a:pt x="166" y="771"/>
                    <a:pt x="166" y="771"/>
                  </a:cubicBezTo>
                  <a:cubicBezTo>
                    <a:pt x="166" y="771"/>
                    <a:pt x="166" y="771"/>
                    <a:pt x="166" y="771"/>
                  </a:cubicBezTo>
                  <a:cubicBezTo>
                    <a:pt x="164" y="771"/>
                    <a:pt x="164" y="770"/>
                    <a:pt x="163" y="769"/>
                  </a:cubicBezTo>
                  <a:close/>
                  <a:moveTo>
                    <a:pt x="165" y="769"/>
                  </a:moveTo>
                  <a:cubicBezTo>
                    <a:pt x="165" y="770"/>
                    <a:pt x="165" y="770"/>
                    <a:pt x="166" y="770"/>
                  </a:cubicBezTo>
                  <a:cubicBezTo>
                    <a:pt x="166" y="770"/>
                    <a:pt x="166" y="770"/>
                    <a:pt x="166" y="770"/>
                  </a:cubicBezTo>
                  <a:cubicBezTo>
                    <a:pt x="166" y="770"/>
                    <a:pt x="166" y="770"/>
                    <a:pt x="166" y="770"/>
                  </a:cubicBezTo>
                  <a:cubicBezTo>
                    <a:pt x="166" y="770"/>
                    <a:pt x="166" y="770"/>
                    <a:pt x="166" y="770"/>
                  </a:cubicBezTo>
                  <a:cubicBezTo>
                    <a:pt x="167" y="770"/>
                    <a:pt x="167" y="768"/>
                    <a:pt x="168" y="766"/>
                  </a:cubicBezTo>
                  <a:cubicBezTo>
                    <a:pt x="168" y="766"/>
                    <a:pt x="168" y="766"/>
                    <a:pt x="168" y="766"/>
                  </a:cubicBezTo>
                  <a:cubicBezTo>
                    <a:pt x="168" y="766"/>
                    <a:pt x="168" y="766"/>
                    <a:pt x="168" y="766"/>
                  </a:cubicBezTo>
                  <a:cubicBezTo>
                    <a:pt x="168" y="766"/>
                    <a:pt x="168" y="766"/>
                    <a:pt x="168" y="766"/>
                  </a:cubicBezTo>
                  <a:cubicBezTo>
                    <a:pt x="168" y="765"/>
                    <a:pt x="168" y="765"/>
                    <a:pt x="167" y="765"/>
                  </a:cubicBezTo>
                  <a:cubicBezTo>
                    <a:pt x="167" y="765"/>
                    <a:pt x="167" y="765"/>
                    <a:pt x="167" y="765"/>
                  </a:cubicBezTo>
                  <a:cubicBezTo>
                    <a:pt x="167" y="765"/>
                    <a:pt x="167" y="765"/>
                    <a:pt x="167" y="765"/>
                  </a:cubicBezTo>
                  <a:cubicBezTo>
                    <a:pt x="167" y="765"/>
                    <a:pt x="167" y="765"/>
                    <a:pt x="167" y="765"/>
                  </a:cubicBezTo>
                  <a:cubicBezTo>
                    <a:pt x="165" y="767"/>
                    <a:pt x="165" y="768"/>
                    <a:pt x="165" y="769"/>
                  </a:cubicBezTo>
                  <a:close/>
                  <a:moveTo>
                    <a:pt x="174" y="771"/>
                  </a:moveTo>
                  <a:cubicBezTo>
                    <a:pt x="172" y="770"/>
                    <a:pt x="171" y="768"/>
                    <a:pt x="171" y="768"/>
                  </a:cubicBezTo>
                  <a:cubicBezTo>
                    <a:pt x="171" y="768"/>
                    <a:pt x="171" y="768"/>
                    <a:pt x="171" y="768"/>
                  </a:cubicBezTo>
                  <a:cubicBezTo>
                    <a:pt x="170" y="767"/>
                    <a:pt x="170" y="767"/>
                    <a:pt x="170" y="766"/>
                  </a:cubicBezTo>
                  <a:cubicBezTo>
                    <a:pt x="170" y="766"/>
                    <a:pt x="170" y="766"/>
                    <a:pt x="170" y="766"/>
                  </a:cubicBezTo>
                  <a:cubicBezTo>
                    <a:pt x="170" y="764"/>
                    <a:pt x="171" y="763"/>
                    <a:pt x="173" y="762"/>
                  </a:cubicBezTo>
                  <a:cubicBezTo>
                    <a:pt x="173" y="762"/>
                    <a:pt x="173" y="762"/>
                    <a:pt x="173" y="762"/>
                  </a:cubicBezTo>
                  <a:cubicBezTo>
                    <a:pt x="173" y="763"/>
                    <a:pt x="173" y="763"/>
                    <a:pt x="173" y="763"/>
                  </a:cubicBezTo>
                  <a:cubicBezTo>
                    <a:pt x="173" y="762"/>
                    <a:pt x="173" y="762"/>
                    <a:pt x="173" y="762"/>
                  </a:cubicBezTo>
                  <a:cubicBezTo>
                    <a:pt x="173" y="762"/>
                    <a:pt x="174" y="762"/>
                    <a:pt x="175" y="762"/>
                  </a:cubicBezTo>
                  <a:cubicBezTo>
                    <a:pt x="175" y="762"/>
                    <a:pt x="175" y="762"/>
                    <a:pt x="175" y="762"/>
                  </a:cubicBezTo>
                  <a:cubicBezTo>
                    <a:pt x="175" y="762"/>
                    <a:pt x="176" y="762"/>
                    <a:pt x="176" y="763"/>
                  </a:cubicBezTo>
                  <a:cubicBezTo>
                    <a:pt x="176" y="763"/>
                    <a:pt x="176" y="763"/>
                    <a:pt x="176" y="763"/>
                  </a:cubicBezTo>
                  <a:cubicBezTo>
                    <a:pt x="176" y="763"/>
                    <a:pt x="176" y="763"/>
                    <a:pt x="176" y="763"/>
                  </a:cubicBezTo>
                  <a:cubicBezTo>
                    <a:pt x="176" y="763"/>
                    <a:pt x="176" y="763"/>
                    <a:pt x="176" y="763"/>
                  </a:cubicBezTo>
                  <a:cubicBezTo>
                    <a:pt x="176" y="764"/>
                    <a:pt x="176" y="766"/>
                    <a:pt x="176" y="767"/>
                  </a:cubicBezTo>
                  <a:cubicBezTo>
                    <a:pt x="176" y="767"/>
                    <a:pt x="176" y="767"/>
                    <a:pt x="176" y="767"/>
                  </a:cubicBezTo>
                  <a:cubicBezTo>
                    <a:pt x="176" y="769"/>
                    <a:pt x="176" y="770"/>
                    <a:pt x="175" y="771"/>
                  </a:cubicBezTo>
                  <a:cubicBezTo>
                    <a:pt x="175" y="771"/>
                    <a:pt x="175" y="771"/>
                    <a:pt x="175" y="771"/>
                  </a:cubicBezTo>
                  <a:cubicBezTo>
                    <a:pt x="175" y="771"/>
                    <a:pt x="175" y="771"/>
                    <a:pt x="175" y="771"/>
                  </a:cubicBezTo>
                  <a:cubicBezTo>
                    <a:pt x="174" y="771"/>
                    <a:pt x="174" y="771"/>
                    <a:pt x="174" y="771"/>
                  </a:cubicBezTo>
                  <a:close/>
                  <a:moveTo>
                    <a:pt x="171" y="766"/>
                  </a:moveTo>
                  <a:cubicBezTo>
                    <a:pt x="171" y="766"/>
                    <a:pt x="171" y="766"/>
                    <a:pt x="172" y="767"/>
                  </a:cubicBezTo>
                  <a:cubicBezTo>
                    <a:pt x="172" y="767"/>
                    <a:pt x="172" y="767"/>
                    <a:pt x="172" y="767"/>
                  </a:cubicBezTo>
                  <a:cubicBezTo>
                    <a:pt x="172" y="768"/>
                    <a:pt x="173" y="769"/>
                    <a:pt x="174" y="769"/>
                  </a:cubicBezTo>
                  <a:cubicBezTo>
                    <a:pt x="174" y="769"/>
                    <a:pt x="174" y="769"/>
                    <a:pt x="174" y="769"/>
                  </a:cubicBezTo>
                  <a:cubicBezTo>
                    <a:pt x="174" y="769"/>
                    <a:pt x="174" y="769"/>
                    <a:pt x="174" y="769"/>
                  </a:cubicBezTo>
                  <a:cubicBezTo>
                    <a:pt x="174" y="769"/>
                    <a:pt x="174" y="769"/>
                    <a:pt x="174" y="769"/>
                  </a:cubicBezTo>
                  <a:cubicBezTo>
                    <a:pt x="174" y="769"/>
                    <a:pt x="174" y="769"/>
                    <a:pt x="174" y="769"/>
                  </a:cubicBezTo>
                  <a:cubicBezTo>
                    <a:pt x="174" y="769"/>
                    <a:pt x="174" y="769"/>
                    <a:pt x="174" y="769"/>
                  </a:cubicBezTo>
                  <a:cubicBezTo>
                    <a:pt x="174" y="769"/>
                    <a:pt x="174" y="768"/>
                    <a:pt x="174" y="767"/>
                  </a:cubicBezTo>
                  <a:cubicBezTo>
                    <a:pt x="174" y="767"/>
                    <a:pt x="174" y="767"/>
                    <a:pt x="174" y="767"/>
                  </a:cubicBezTo>
                  <a:cubicBezTo>
                    <a:pt x="175" y="766"/>
                    <a:pt x="174" y="764"/>
                    <a:pt x="175" y="763"/>
                  </a:cubicBezTo>
                  <a:cubicBezTo>
                    <a:pt x="175" y="763"/>
                    <a:pt x="175" y="763"/>
                    <a:pt x="175" y="763"/>
                  </a:cubicBezTo>
                  <a:cubicBezTo>
                    <a:pt x="175" y="763"/>
                    <a:pt x="175" y="763"/>
                    <a:pt x="175" y="763"/>
                  </a:cubicBezTo>
                  <a:cubicBezTo>
                    <a:pt x="175" y="763"/>
                    <a:pt x="175" y="763"/>
                    <a:pt x="175" y="763"/>
                  </a:cubicBezTo>
                  <a:cubicBezTo>
                    <a:pt x="175" y="763"/>
                    <a:pt x="175" y="763"/>
                    <a:pt x="175" y="763"/>
                  </a:cubicBezTo>
                  <a:cubicBezTo>
                    <a:pt x="175" y="763"/>
                    <a:pt x="175" y="763"/>
                    <a:pt x="175" y="763"/>
                  </a:cubicBezTo>
                  <a:cubicBezTo>
                    <a:pt x="174" y="763"/>
                    <a:pt x="174" y="763"/>
                    <a:pt x="173" y="763"/>
                  </a:cubicBezTo>
                  <a:cubicBezTo>
                    <a:pt x="173" y="763"/>
                    <a:pt x="173" y="763"/>
                    <a:pt x="173" y="763"/>
                  </a:cubicBezTo>
                  <a:cubicBezTo>
                    <a:pt x="171" y="764"/>
                    <a:pt x="171" y="765"/>
                    <a:pt x="171" y="766"/>
                  </a:cubicBezTo>
                  <a:close/>
                  <a:moveTo>
                    <a:pt x="215" y="740"/>
                  </a:moveTo>
                  <a:cubicBezTo>
                    <a:pt x="215" y="739"/>
                    <a:pt x="215" y="738"/>
                    <a:pt x="216" y="737"/>
                  </a:cubicBezTo>
                  <a:cubicBezTo>
                    <a:pt x="216" y="737"/>
                    <a:pt x="216" y="737"/>
                    <a:pt x="216" y="737"/>
                  </a:cubicBezTo>
                  <a:cubicBezTo>
                    <a:pt x="216" y="737"/>
                    <a:pt x="216" y="737"/>
                    <a:pt x="216" y="737"/>
                  </a:cubicBezTo>
                  <a:cubicBezTo>
                    <a:pt x="216" y="737"/>
                    <a:pt x="216" y="737"/>
                    <a:pt x="216" y="737"/>
                  </a:cubicBezTo>
                  <a:cubicBezTo>
                    <a:pt x="216" y="737"/>
                    <a:pt x="219" y="736"/>
                    <a:pt x="221" y="736"/>
                  </a:cubicBezTo>
                  <a:cubicBezTo>
                    <a:pt x="221" y="736"/>
                    <a:pt x="221" y="736"/>
                    <a:pt x="221" y="736"/>
                  </a:cubicBezTo>
                  <a:cubicBezTo>
                    <a:pt x="222" y="736"/>
                    <a:pt x="223" y="736"/>
                    <a:pt x="223" y="737"/>
                  </a:cubicBezTo>
                  <a:cubicBezTo>
                    <a:pt x="223" y="737"/>
                    <a:pt x="223" y="737"/>
                    <a:pt x="223" y="737"/>
                  </a:cubicBezTo>
                  <a:cubicBezTo>
                    <a:pt x="223" y="737"/>
                    <a:pt x="223" y="738"/>
                    <a:pt x="223" y="738"/>
                  </a:cubicBezTo>
                  <a:cubicBezTo>
                    <a:pt x="223" y="738"/>
                    <a:pt x="223" y="738"/>
                    <a:pt x="223" y="738"/>
                  </a:cubicBezTo>
                  <a:cubicBezTo>
                    <a:pt x="222" y="740"/>
                    <a:pt x="221" y="741"/>
                    <a:pt x="220" y="741"/>
                  </a:cubicBezTo>
                  <a:cubicBezTo>
                    <a:pt x="220" y="741"/>
                    <a:pt x="220" y="741"/>
                    <a:pt x="220" y="741"/>
                  </a:cubicBezTo>
                  <a:cubicBezTo>
                    <a:pt x="219" y="741"/>
                    <a:pt x="218" y="742"/>
                    <a:pt x="217" y="742"/>
                  </a:cubicBezTo>
                  <a:cubicBezTo>
                    <a:pt x="217" y="742"/>
                    <a:pt x="217" y="742"/>
                    <a:pt x="217" y="742"/>
                  </a:cubicBezTo>
                  <a:cubicBezTo>
                    <a:pt x="216" y="742"/>
                    <a:pt x="215" y="741"/>
                    <a:pt x="215" y="740"/>
                  </a:cubicBezTo>
                  <a:close/>
                  <a:moveTo>
                    <a:pt x="216" y="740"/>
                  </a:moveTo>
                  <a:cubicBezTo>
                    <a:pt x="216" y="740"/>
                    <a:pt x="216" y="740"/>
                    <a:pt x="217" y="740"/>
                  </a:cubicBezTo>
                  <a:cubicBezTo>
                    <a:pt x="217" y="740"/>
                    <a:pt x="217" y="740"/>
                    <a:pt x="217" y="740"/>
                  </a:cubicBezTo>
                  <a:cubicBezTo>
                    <a:pt x="218" y="740"/>
                    <a:pt x="219" y="740"/>
                    <a:pt x="219" y="740"/>
                  </a:cubicBezTo>
                  <a:cubicBezTo>
                    <a:pt x="219" y="740"/>
                    <a:pt x="219" y="740"/>
                    <a:pt x="219" y="740"/>
                  </a:cubicBezTo>
                  <a:cubicBezTo>
                    <a:pt x="221" y="739"/>
                    <a:pt x="220" y="740"/>
                    <a:pt x="222" y="737"/>
                  </a:cubicBezTo>
                  <a:cubicBezTo>
                    <a:pt x="222" y="737"/>
                    <a:pt x="222" y="737"/>
                    <a:pt x="222" y="737"/>
                  </a:cubicBezTo>
                  <a:cubicBezTo>
                    <a:pt x="222" y="737"/>
                    <a:pt x="222" y="737"/>
                    <a:pt x="222" y="737"/>
                  </a:cubicBezTo>
                  <a:cubicBezTo>
                    <a:pt x="222" y="737"/>
                    <a:pt x="222" y="737"/>
                    <a:pt x="222" y="737"/>
                  </a:cubicBezTo>
                  <a:cubicBezTo>
                    <a:pt x="222" y="737"/>
                    <a:pt x="221" y="737"/>
                    <a:pt x="221" y="737"/>
                  </a:cubicBezTo>
                  <a:cubicBezTo>
                    <a:pt x="221" y="737"/>
                    <a:pt x="221" y="737"/>
                    <a:pt x="221" y="737"/>
                  </a:cubicBezTo>
                  <a:cubicBezTo>
                    <a:pt x="220" y="737"/>
                    <a:pt x="217" y="738"/>
                    <a:pt x="217" y="738"/>
                  </a:cubicBezTo>
                  <a:cubicBezTo>
                    <a:pt x="217" y="738"/>
                    <a:pt x="217" y="738"/>
                    <a:pt x="217" y="738"/>
                  </a:cubicBezTo>
                  <a:cubicBezTo>
                    <a:pt x="216" y="739"/>
                    <a:pt x="216" y="740"/>
                    <a:pt x="216" y="740"/>
                  </a:cubicBezTo>
                  <a:close/>
                  <a:moveTo>
                    <a:pt x="336" y="679"/>
                  </a:moveTo>
                  <a:cubicBezTo>
                    <a:pt x="336" y="679"/>
                    <a:pt x="336" y="679"/>
                    <a:pt x="336" y="679"/>
                  </a:cubicBezTo>
                  <a:cubicBezTo>
                    <a:pt x="336" y="679"/>
                    <a:pt x="336" y="679"/>
                    <a:pt x="336" y="679"/>
                  </a:cubicBezTo>
                  <a:cubicBezTo>
                    <a:pt x="335" y="679"/>
                    <a:pt x="334" y="679"/>
                    <a:pt x="333" y="679"/>
                  </a:cubicBezTo>
                  <a:cubicBezTo>
                    <a:pt x="333" y="679"/>
                    <a:pt x="333" y="679"/>
                    <a:pt x="333" y="679"/>
                  </a:cubicBezTo>
                  <a:cubicBezTo>
                    <a:pt x="332" y="679"/>
                    <a:pt x="331" y="679"/>
                    <a:pt x="330" y="677"/>
                  </a:cubicBezTo>
                  <a:cubicBezTo>
                    <a:pt x="330" y="677"/>
                    <a:pt x="330" y="677"/>
                    <a:pt x="330" y="677"/>
                  </a:cubicBezTo>
                  <a:cubicBezTo>
                    <a:pt x="330" y="677"/>
                    <a:pt x="331" y="676"/>
                    <a:pt x="331" y="676"/>
                  </a:cubicBezTo>
                  <a:cubicBezTo>
                    <a:pt x="331" y="676"/>
                    <a:pt x="331" y="676"/>
                    <a:pt x="331" y="676"/>
                  </a:cubicBezTo>
                  <a:cubicBezTo>
                    <a:pt x="331" y="676"/>
                    <a:pt x="332" y="675"/>
                    <a:pt x="334" y="675"/>
                  </a:cubicBezTo>
                  <a:cubicBezTo>
                    <a:pt x="334" y="675"/>
                    <a:pt x="334" y="675"/>
                    <a:pt x="334" y="675"/>
                  </a:cubicBezTo>
                  <a:cubicBezTo>
                    <a:pt x="334" y="675"/>
                    <a:pt x="336" y="674"/>
                    <a:pt x="337" y="674"/>
                  </a:cubicBezTo>
                  <a:cubicBezTo>
                    <a:pt x="337" y="674"/>
                    <a:pt x="337" y="674"/>
                    <a:pt x="337" y="674"/>
                  </a:cubicBezTo>
                  <a:cubicBezTo>
                    <a:pt x="338" y="674"/>
                    <a:pt x="339" y="675"/>
                    <a:pt x="339" y="676"/>
                  </a:cubicBezTo>
                  <a:cubicBezTo>
                    <a:pt x="339" y="676"/>
                    <a:pt x="339" y="676"/>
                    <a:pt x="339" y="676"/>
                  </a:cubicBezTo>
                  <a:cubicBezTo>
                    <a:pt x="339" y="676"/>
                    <a:pt x="339" y="676"/>
                    <a:pt x="339" y="677"/>
                  </a:cubicBezTo>
                  <a:cubicBezTo>
                    <a:pt x="339" y="677"/>
                    <a:pt x="339" y="677"/>
                    <a:pt x="339" y="677"/>
                  </a:cubicBezTo>
                  <a:cubicBezTo>
                    <a:pt x="338" y="679"/>
                    <a:pt x="337" y="679"/>
                    <a:pt x="336" y="679"/>
                  </a:cubicBezTo>
                  <a:cubicBezTo>
                    <a:pt x="336" y="679"/>
                    <a:pt x="336" y="679"/>
                    <a:pt x="336" y="679"/>
                  </a:cubicBezTo>
                  <a:cubicBezTo>
                    <a:pt x="336" y="679"/>
                    <a:pt x="336" y="679"/>
                    <a:pt x="336" y="679"/>
                  </a:cubicBezTo>
                  <a:close/>
                  <a:moveTo>
                    <a:pt x="332" y="677"/>
                  </a:moveTo>
                  <a:cubicBezTo>
                    <a:pt x="332" y="678"/>
                    <a:pt x="333" y="678"/>
                    <a:pt x="333" y="678"/>
                  </a:cubicBezTo>
                  <a:cubicBezTo>
                    <a:pt x="333" y="678"/>
                    <a:pt x="333" y="678"/>
                    <a:pt x="333" y="678"/>
                  </a:cubicBezTo>
                  <a:cubicBezTo>
                    <a:pt x="334" y="678"/>
                    <a:pt x="335" y="678"/>
                    <a:pt x="336" y="678"/>
                  </a:cubicBezTo>
                  <a:cubicBezTo>
                    <a:pt x="336" y="678"/>
                    <a:pt x="336" y="678"/>
                    <a:pt x="336" y="678"/>
                  </a:cubicBezTo>
                  <a:cubicBezTo>
                    <a:pt x="336" y="678"/>
                    <a:pt x="336" y="678"/>
                    <a:pt x="336" y="678"/>
                  </a:cubicBezTo>
                  <a:cubicBezTo>
                    <a:pt x="336" y="678"/>
                    <a:pt x="336" y="678"/>
                    <a:pt x="336" y="678"/>
                  </a:cubicBezTo>
                  <a:cubicBezTo>
                    <a:pt x="337" y="678"/>
                    <a:pt x="337" y="678"/>
                    <a:pt x="338" y="676"/>
                  </a:cubicBezTo>
                  <a:cubicBezTo>
                    <a:pt x="338" y="676"/>
                    <a:pt x="338" y="676"/>
                    <a:pt x="338" y="676"/>
                  </a:cubicBezTo>
                  <a:cubicBezTo>
                    <a:pt x="338" y="676"/>
                    <a:pt x="338" y="676"/>
                    <a:pt x="338" y="676"/>
                  </a:cubicBezTo>
                  <a:cubicBezTo>
                    <a:pt x="338" y="676"/>
                    <a:pt x="338" y="676"/>
                    <a:pt x="338" y="676"/>
                  </a:cubicBezTo>
                  <a:cubicBezTo>
                    <a:pt x="338" y="676"/>
                    <a:pt x="338" y="676"/>
                    <a:pt x="337" y="676"/>
                  </a:cubicBezTo>
                  <a:cubicBezTo>
                    <a:pt x="337" y="676"/>
                    <a:pt x="337" y="676"/>
                    <a:pt x="337" y="676"/>
                  </a:cubicBezTo>
                  <a:cubicBezTo>
                    <a:pt x="336" y="676"/>
                    <a:pt x="335" y="676"/>
                    <a:pt x="334" y="676"/>
                  </a:cubicBezTo>
                  <a:cubicBezTo>
                    <a:pt x="334" y="676"/>
                    <a:pt x="334" y="676"/>
                    <a:pt x="334" y="676"/>
                  </a:cubicBezTo>
                  <a:cubicBezTo>
                    <a:pt x="333" y="676"/>
                    <a:pt x="332" y="677"/>
                    <a:pt x="332" y="677"/>
                  </a:cubicBezTo>
                  <a:cubicBezTo>
                    <a:pt x="332" y="677"/>
                    <a:pt x="332" y="677"/>
                    <a:pt x="332" y="677"/>
                  </a:cubicBezTo>
                  <a:cubicBezTo>
                    <a:pt x="332" y="677"/>
                    <a:pt x="332" y="677"/>
                    <a:pt x="332" y="677"/>
                  </a:cubicBezTo>
                  <a:cubicBezTo>
                    <a:pt x="332" y="677"/>
                    <a:pt x="332" y="677"/>
                    <a:pt x="332" y="677"/>
                  </a:cubicBezTo>
                  <a:cubicBezTo>
                    <a:pt x="332" y="677"/>
                    <a:pt x="332" y="677"/>
                    <a:pt x="332" y="677"/>
                  </a:cubicBezTo>
                  <a:cubicBezTo>
                    <a:pt x="332" y="677"/>
                    <a:pt x="332" y="677"/>
                    <a:pt x="332" y="677"/>
                  </a:cubicBezTo>
                  <a:cubicBezTo>
                    <a:pt x="332" y="677"/>
                    <a:pt x="332" y="677"/>
                    <a:pt x="332" y="677"/>
                  </a:cubicBezTo>
                  <a:close/>
                  <a:moveTo>
                    <a:pt x="431" y="662"/>
                  </a:moveTo>
                  <a:cubicBezTo>
                    <a:pt x="431" y="661"/>
                    <a:pt x="430" y="660"/>
                    <a:pt x="430" y="659"/>
                  </a:cubicBezTo>
                  <a:cubicBezTo>
                    <a:pt x="430" y="659"/>
                    <a:pt x="430" y="659"/>
                    <a:pt x="430" y="659"/>
                  </a:cubicBezTo>
                  <a:cubicBezTo>
                    <a:pt x="430" y="659"/>
                    <a:pt x="430" y="658"/>
                    <a:pt x="430" y="657"/>
                  </a:cubicBezTo>
                  <a:cubicBezTo>
                    <a:pt x="430" y="657"/>
                    <a:pt x="430" y="657"/>
                    <a:pt x="430" y="657"/>
                  </a:cubicBezTo>
                  <a:cubicBezTo>
                    <a:pt x="430" y="657"/>
                    <a:pt x="430" y="657"/>
                    <a:pt x="430" y="657"/>
                  </a:cubicBezTo>
                  <a:cubicBezTo>
                    <a:pt x="430" y="657"/>
                    <a:pt x="431" y="656"/>
                    <a:pt x="432" y="656"/>
                  </a:cubicBezTo>
                  <a:cubicBezTo>
                    <a:pt x="432" y="656"/>
                    <a:pt x="432" y="656"/>
                    <a:pt x="432" y="656"/>
                  </a:cubicBezTo>
                  <a:cubicBezTo>
                    <a:pt x="432" y="656"/>
                    <a:pt x="433" y="656"/>
                    <a:pt x="433" y="657"/>
                  </a:cubicBezTo>
                  <a:cubicBezTo>
                    <a:pt x="433" y="657"/>
                    <a:pt x="433" y="657"/>
                    <a:pt x="433" y="657"/>
                  </a:cubicBezTo>
                  <a:cubicBezTo>
                    <a:pt x="435" y="658"/>
                    <a:pt x="435" y="658"/>
                    <a:pt x="436" y="659"/>
                  </a:cubicBezTo>
                  <a:cubicBezTo>
                    <a:pt x="436" y="659"/>
                    <a:pt x="436" y="659"/>
                    <a:pt x="436" y="659"/>
                  </a:cubicBezTo>
                  <a:cubicBezTo>
                    <a:pt x="436" y="660"/>
                    <a:pt x="436" y="660"/>
                    <a:pt x="436" y="660"/>
                  </a:cubicBezTo>
                  <a:cubicBezTo>
                    <a:pt x="436" y="660"/>
                    <a:pt x="436" y="660"/>
                    <a:pt x="436" y="660"/>
                  </a:cubicBezTo>
                  <a:cubicBezTo>
                    <a:pt x="436" y="661"/>
                    <a:pt x="436" y="661"/>
                    <a:pt x="435" y="662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63"/>
                    <a:pt x="434" y="663"/>
                    <a:pt x="433" y="663"/>
                  </a:cubicBezTo>
                  <a:cubicBezTo>
                    <a:pt x="433" y="663"/>
                    <a:pt x="433" y="663"/>
                    <a:pt x="433" y="663"/>
                  </a:cubicBezTo>
                  <a:cubicBezTo>
                    <a:pt x="433" y="663"/>
                    <a:pt x="433" y="663"/>
                    <a:pt x="433" y="663"/>
                  </a:cubicBezTo>
                  <a:cubicBezTo>
                    <a:pt x="433" y="663"/>
                    <a:pt x="433" y="663"/>
                    <a:pt x="433" y="663"/>
                  </a:cubicBezTo>
                  <a:cubicBezTo>
                    <a:pt x="432" y="663"/>
                    <a:pt x="431" y="663"/>
                    <a:pt x="431" y="662"/>
                  </a:cubicBezTo>
                  <a:close/>
                  <a:moveTo>
                    <a:pt x="432" y="658"/>
                  </a:moveTo>
                  <a:cubicBezTo>
                    <a:pt x="432" y="658"/>
                    <a:pt x="432" y="659"/>
                    <a:pt x="432" y="659"/>
                  </a:cubicBezTo>
                  <a:cubicBezTo>
                    <a:pt x="432" y="659"/>
                    <a:pt x="432" y="659"/>
                    <a:pt x="432" y="659"/>
                  </a:cubicBezTo>
                  <a:cubicBezTo>
                    <a:pt x="432" y="660"/>
                    <a:pt x="432" y="660"/>
                    <a:pt x="432" y="661"/>
                  </a:cubicBezTo>
                  <a:cubicBezTo>
                    <a:pt x="432" y="661"/>
                    <a:pt x="432" y="661"/>
                    <a:pt x="432" y="661"/>
                  </a:cubicBezTo>
                  <a:cubicBezTo>
                    <a:pt x="432" y="661"/>
                    <a:pt x="432" y="662"/>
                    <a:pt x="433" y="662"/>
                  </a:cubicBezTo>
                  <a:cubicBezTo>
                    <a:pt x="433" y="662"/>
                    <a:pt x="433" y="662"/>
                    <a:pt x="433" y="662"/>
                  </a:cubicBezTo>
                  <a:cubicBezTo>
                    <a:pt x="433" y="662"/>
                    <a:pt x="434" y="661"/>
                    <a:pt x="434" y="661"/>
                  </a:cubicBezTo>
                  <a:cubicBezTo>
                    <a:pt x="434" y="661"/>
                    <a:pt x="434" y="661"/>
                    <a:pt x="434" y="661"/>
                  </a:cubicBezTo>
                  <a:cubicBezTo>
                    <a:pt x="435" y="660"/>
                    <a:pt x="435" y="660"/>
                    <a:pt x="435" y="660"/>
                  </a:cubicBezTo>
                  <a:cubicBezTo>
                    <a:pt x="435" y="660"/>
                    <a:pt x="435" y="660"/>
                    <a:pt x="435" y="660"/>
                  </a:cubicBezTo>
                  <a:cubicBezTo>
                    <a:pt x="435" y="660"/>
                    <a:pt x="435" y="660"/>
                    <a:pt x="435" y="660"/>
                  </a:cubicBezTo>
                  <a:cubicBezTo>
                    <a:pt x="435" y="660"/>
                    <a:pt x="435" y="660"/>
                    <a:pt x="435" y="660"/>
                  </a:cubicBezTo>
                  <a:cubicBezTo>
                    <a:pt x="435" y="659"/>
                    <a:pt x="434" y="659"/>
                    <a:pt x="432" y="658"/>
                  </a:cubicBezTo>
                  <a:cubicBezTo>
                    <a:pt x="432" y="658"/>
                    <a:pt x="432" y="658"/>
                    <a:pt x="432" y="658"/>
                  </a:cubicBezTo>
                  <a:cubicBezTo>
                    <a:pt x="432" y="658"/>
                    <a:pt x="432" y="657"/>
                    <a:pt x="432" y="657"/>
                  </a:cubicBezTo>
                  <a:cubicBezTo>
                    <a:pt x="432" y="657"/>
                    <a:pt x="432" y="657"/>
                    <a:pt x="432" y="657"/>
                  </a:cubicBezTo>
                  <a:cubicBezTo>
                    <a:pt x="432" y="658"/>
                    <a:pt x="432" y="657"/>
                    <a:pt x="432" y="658"/>
                  </a:cubicBezTo>
                  <a:cubicBezTo>
                    <a:pt x="432" y="658"/>
                    <a:pt x="432" y="658"/>
                    <a:pt x="432" y="658"/>
                  </a:cubicBezTo>
                  <a:cubicBezTo>
                    <a:pt x="432" y="658"/>
                    <a:pt x="432" y="658"/>
                    <a:pt x="432" y="658"/>
                  </a:cubicBezTo>
                  <a:cubicBezTo>
                    <a:pt x="432" y="658"/>
                    <a:pt x="432" y="658"/>
                    <a:pt x="432" y="658"/>
                  </a:cubicBezTo>
                  <a:cubicBezTo>
                    <a:pt x="431" y="658"/>
                    <a:pt x="431" y="658"/>
                    <a:pt x="431" y="658"/>
                  </a:cubicBezTo>
                  <a:cubicBezTo>
                    <a:pt x="432" y="658"/>
                    <a:pt x="432" y="658"/>
                    <a:pt x="432" y="658"/>
                  </a:cubicBezTo>
                  <a:close/>
                  <a:moveTo>
                    <a:pt x="428" y="662"/>
                  </a:moveTo>
                  <a:cubicBezTo>
                    <a:pt x="427" y="661"/>
                    <a:pt x="427" y="661"/>
                    <a:pt x="427" y="660"/>
                  </a:cubicBezTo>
                  <a:cubicBezTo>
                    <a:pt x="427" y="660"/>
                    <a:pt x="427" y="660"/>
                    <a:pt x="427" y="660"/>
                  </a:cubicBezTo>
                  <a:cubicBezTo>
                    <a:pt x="427" y="659"/>
                    <a:pt x="427" y="658"/>
                    <a:pt x="428" y="658"/>
                  </a:cubicBezTo>
                  <a:cubicBezTo>
                    <a:pt x="428" y="658"/>
                    <a:pt x="428" y="658"/>
                    <a:pt x="428" y="658"/>
                  </a:cubicBezTo>
                  <a:cubicBezTo>
                    <a:pt x="428" y="658"/>
                    <a:pt x="428" y="658"/>
                    <a:pt x="428" y="658"/>
                  </a:cubicBezTo>
                  <a:cubicBezTo>
                    <a:pt x="428" y="658"/>
                    <a:pt x="428" y="658"/>
                    <a:pt x="428" y="658"/>
                  </a:cubicBezTo>
                  <a:cubicBezTo>
                    <a:pt x="428" y="658"/>
                    <a:pt x="428" y="657"/>
                    <a:pt x="429" y="657"/>
                  </a:cubicBezTo>
                  <a:cubicBezTo>
                    <a:pt x="429" y="657"/>
                    <a:pt x="429" y="657"/>
                    <a:pt x="429" y="657"/>
                  </a:cubicBezTo>
                  <a:cubicBezTo>
                    <a:pt x="429" y="657"/>
                    <a:pt x="430" y="658"/>
                    <a:pt x="430" y="659"/>
                  </a:cubicBezTo>
                  <a:cubicBezTo>
                    <a:pt x="430" y="659"/>
                    <a:pt x="430" y="659"/>
                    <a:pt x="430" y="659"/>
                  </a:cubicBezTo>
                  <a:cubicBezTo>
                    <a:pt x="430" y="659"/>
                    <a:pt x="430" y="659"/>
                    <a:pt x="430" y="659"/>
                  </a:cubicBezTo>
                  <a:cubicBezTo>
                    <a:pt x="430" y="659"/>
                    <a:pt x="430" y="659"/>
                    <a:pt x="430" y="659"/>
                  </a:cubicBezTo>
                  <a:cubicBezTo>
                    <a:pt x="430" y="661"/>
                    <a:pt x="430" y="662"/>
                    <a:pt x="428" y="662"/>
                  </a:cubicBezTo>
                  <a:cubicBezTo>
                    <a:pt x="428" y="662"/>
                    <a:pt x="428" y="662"/>
                    <a:pt x="428" y="662"/>
                  </a:cubicBezTo>
                  <a:cubicBezTo>
                    <a:pt x="428" y="662"/>
                    <a:pt x="428" y="662"/>
                    <a:pt x="428" y="662"/>
                  </a:cubicBezTo>
                  <a:close/>
                  <a:moveTo>
                    <a:pt x="428" y="660"/>
                  </a:moveTo>
                  <a:cubicBezTo>
                    <a:pt x="428" y="660"/>
                    <a:pt x="428" y="660"/>
                    <a:pt x="428" y="661"/>
                  </a:cubicBezTo>
                  <a:cubicBezTo>
                    <a:pt x="428" y="661"/>
                    <a:pt x="428" y="661"/>
                    <a:pt x="428" y="661"/>
                  </a:cubicBezTo>
                  <a:cubicBezTo>
                    <a:pt x="428" y="660"/>
                    <a:pt x="428" y="660"/>
                    <a:pt x="428" y="660"/>
                  </a:cubicBezTo>
                  <a:cubicBezTo>
                    <a:pt x="428" y="660"/>
                    <a:pt x="428" y="660"/>
                    <a:pt x="428" y="660"/>
                  </a:cubicBezTo>
                  <a:cubicBezTo>
                    <a:pt x="428" y="660"/>
                    <a:pt x="429" y="660"/>
                    <a:pt x="429" y="659"/>
                  </a:cubicBezTo>
                  <a:cubicBezTo>
                    <a:pt x="429" y="659"/>
                    <a:pt x="429" y="659"/>
                    <a:pt x="429" y="659"/>
                  </a:cubicBezTo>
                  <a:cubicBezTo>
                    <a:pt x="429" y="659"/>
                    <a:pt x="429" y="659"/>
                    <a:pt x="429" y="659"/>
                  </a:cubicBezTo>
                  <a:cubicBezTo>
                    <a:pt x="429" y="659"/>
                    <a:pt x="429" y="659"/>
                    <a:pt x="429" y="659"/>
                  </a:cubicBezTo>
                  <a:cubicBezTo>
                    <a:pt x="429" y="659"/>
                    <a:pt x="429" y="659"/>
                    <a:pt x="429" y="659"/>
                  </a:cubicBezTo>
                  <a:cubicBezTo>
                    <a:pt x="429" y="659"/>
                    <a:pt x="429" y="659"/>
                    <a:pt x="429" y="659"/>
                  </a:cubicBezTo>
                  <a:cubicBezTo>
                    <a:pt x="428" y="659"/>
                    <a:pt x="428" y="660"/>
                    <a:pt x="428" y="660"/>
                  </a:cubicBezTo>
                  <a:close/>
                  <a:moveTo>
                    <a:pt x="379" y="628"/>
                  </a:moveTo>
                  <a:cubicBezTo>
                    <a:pt x="379" y="627"/>
                    <a:pt x="379" y="627"/>
                    <a:pt x="380" y="626"/>
                  </a:cubicBezTo>
                  <a:cubicBezTo>
                    <a:pt x="380" y="626"/>
                    <a:pt x="380" y="626"/>
                    <a:pt x="380" y="626"/>
                  </a:cubicBezTo>
                  <a:cubicBezTo>
                    <a:pt x="380" y="626"/>
                    <a:pt x="380" y="626"/>
                    <a:pt x="380" y="626"/>
                  </a:cubicBezTo>
                  <a:cubicBezTo>
                    <a:pt x="380" y="626"/>
                    <a:pt x="380" y="626"/>
                    <a:pt x="380" y="626"/>
                  </a:cubicBezTo>
                  <a:cubicBezTo>
                    <a:pt x="380" y="626"/>
                    <a:pt x="381" y="626"/>
                    <a:pt x="382" y="626"/>
                  </a:cubicBezTo>
                  <a:cubicBezTo>
                    <a:pt x="382" y="626"/>
                    <a:pt x="382" y="626"/>
                    <a:pt x="382" y="626"/>
                  </a:cubicBezTo>
                  <a:cubicBezTo>
                    <a:pt x="383" y="626"/>
                    <a:pt x="383" y="626"/>
                    <a:pt x="383" y="626"/>
                  </a:cubicBezTo>
                  <a:cubicBezTo>
                    <a:pt x="383" y="626"/>
                    <a:pt x="383" y="626"/>
                    <a:pt x="383" y="626"/>
                  </a:cubicBezTo>
                  <a:cubicBezTo>
                    <a:pt x="383" y="625"/>
                    <a:pt x="384" y="625"/>
                    <a:pt x="385" y="625"/>
                  </a:cubicBezTo>
                  <a:cubicBezTo>
                    <a:pt x="385" y="625"/>
                    <a:pt x="385" y="625"/>
                    <a:pt x="385" y="625"/>
                  </a:cubicBezTo>
                  <a:cubicBezTo>
                    <a:pt x="386" y="625"/>
                    <a:pt x="386" y="626"/>
                    <a:pt x="386" y="626"/>
                  </a:cubicBezTo>
                  <a:cubicBezTo>
                    <a:pt x="386" y="626"/>
                    <a:pt x="386" y="626"/>
                    <a:pt x="386" y="626"/>
                  </a:cubicBezTo>
                  <a:cubicBezTo>
                    <a:pt x="386" y="626"/>
                    <a:pt x="386" y="626"/>
                    <a:pt x="386" y="626"/>
                  </a:cubicBezTo>
                  <a:cubicBezTo>
                    <a:pt x="386" y="626"/>
                    <a:pt x="386" y="626"/>
                    <a:pt x="386" y="626"/>
                  </a:cubicBezTo>
                  <a:cubicBezTo>
                    <a:pt x="386" y="628"/>
                    <a:pt x="386" y="631"/>
                    <a:pt x="384" y="632"/>
                  </a:cubicBezTo>
                  <a:cubicBezTo>
                    <a:pt x="384" y="632"/>
                    <a:pt x="384" y="632"/>
                    <a:pt x="384" y="632"/>
                  </a:cubicBezTo>
                  <a:cubicBezTo>
                    <a:pt x="384" y="632"/>
                    <a:pt x="384" y="632"/>
                    <a:pt x="384" y="632"/>
                  </a:cubicBezTo>
                  <a:cubicBezTo>
                    <a:pt x="384" y="632"/>
                    <a:pt x="384" y="632"/>
                    <a:pt x="384" y="632"/>
                  </a:cubicBezTo>
                  <a:cubicBezTo>
                    <a:pt x="382" y="632"/>
                    <a:pt x="379" y="631"/>
                    <a:pt x="379" y="628"/>
                  </a:cubicBezTo>
                  <a:close/>
                  <a:moveTo>
                    <a:pt x="380" y="628"/>
                  </a:moveTo>
                  <a:cubicBezTo>
                    <a:pt x="380" y="629"/>
                    <a:pt x="383" y="630"/>
                    <a:pt x="384" y="630"/>
                  </a:cubicBezTo>
                  <a:cubicBezTo>
                    <a:pt x="384" y="630"/>
                    <a:pt x="384" y="630"/>
                    <a:pt x="384" y="630"/>
                  </a:cubicBezTo>
                  <a:cubicBezTo>
                    <a:pt x="384" y="630"/>
                    <a:pt x="384" y="630"/>
                    <a:pt x="384" y="630"/>
                  </a:cubicBezTo>
                  <a:cubicBezTo>
                    <a:pt x="384" y="630"/>
                    <a:pt x="384" y="630"/>
                    <a:pt x="384" y="630"/>
                  </a:cubicBezTo>
                  <a:cubicBezTo>
                    <a:pt x="384" y="630"/>
                    <a:pt x="384" y="630"/>
                    <a:pt x="384" y="629"/>
                  </a:cubicBezTo>
                  <a:cubicBezTo>
                    <a:pt x="384" y="629"/>
                    <a:pt x="384" y="629"/>
                    <a:pt x="384" y="629"/>
                  </a:cubicBezTo>
                  <a:cubicBezTo>
                    <a:pt x="385" y="628"/>
                    <a:pt x="385" y="627"/>
                    <a:pt x="385" y="626"/>
                  </a:cubicBezTo>
                  <a:cubicBezTo>
                    <a:pt x="385" y="626"/>
                    <a:pt x="385" y="626"/>
                    <a:pt x="385" y="626"/>
                  </a:cubicBezTo>
                  <a:cubicBezTo>
                    <a:pt x="385" y="626"/>
                    <a:pt x="385" y="626"/>
                    <a:pt x="385" y="626"/>
                  </a:cubicBezTo>
                  <a:cubicBezTo>
                    <a:pt x="385" y="626"/>
                    <a:pt x="385" y="626"/>
                    <a:pt x="385" y="626"/>
                  </a:cubicBezTo>
                  <a:cubicBezTo>
                    <a:pt x="385" y="626"/>
                    <a:pt x="385" y="626"/>
                    <a:pt x="385" y="626"/>
                  </a:cubicBezTo>
                  <a:cubicBezTo>
                    <a:pt x="385" y="626"/>
                    <a:pt x="385" y="626"/>
                    <a:pt x="385" y="626"/>
                  </a:cubicBezTo>
                  <a:cubicBezTo>
                    <a:pt x="385" y="626"/>
                    <a:pt x="384" y="627"/>
                    <a:pt x="384" y="627"/>
                  </a:cubicBezTo>
                  <a:cubicBezTo>
                    <a:pt x="384" y="627"/>
                    <a:pt x="384" y="627"/>
                    <a:pt x="384" y="627"/>
                  </a:cubicBezTo>
                  <a:cubicBezTo>
                    <a:pt x="383" y="627"/>
                    <a:pt x="383" y="627"/>
                    <a:pt x="382" y="627"/>
                  </a:cubicBezTo>
                  <a:cubicBezTo>
                    <a:pt x="382" y="627"/>
                    <a:pt x="382" y="627"/>
                    <a:pt x="382" y="627"/>
                  </a:cubicBezTo>
                  <a:cubicBezTo>
                    <a:pt x="382" y="627"/>
                    <a:pt x="381" y="627"/>
                    <a:pt x="381" y="627"/>
                  </a:cubicBezTo>
                  <a:cubicBezTo>
                    <a:pt x="381" y="627"/>
                    <a:pt x="381" y="627"/>
                    <a:pt x="381" y="627"/>
                  </a:cubicBezTo>
                  <a:cubicBezTo>
                    <a:pt x="380" y="628"/>
                    <a:pt x="380" y="628"/>
                    <a:pt x="380" y="628"/>
                  </a:cubicBezTo>
                  <a:close/>
                  <a:moveTo>
                    <a:pt x="430" y="582"/>
                  </a:moveTo>
                  <a:cubicBezTo>
                    <a:pt x="428" y="582"/>
                    <a:pt x="426" y="582"/>
                    <a:pt x="426" y="580"/>
                  </a:cubicBezTo>
                  <a:cubicBezTo>
                    <a:pt x="426" y="580"/>
                    <a:pt x="426" y="580"/>
                    <a:pt x="426" y="580"/>
                  </a:cubicBezTo>
                  <a:cubicBezTo>
                    <a:pt x="426" y="580"/>
                    <a:pt x="426" y="579"/>
                    <a:pt x="427" y="579"/>
                  </a:cubicBezTo>
                  <a:cubicBezTo>
                    <a:pt x="427" y="579"/>
                    <a:pt x="427" y="579"/>
                    <a:pt x="427" y="579"/>
                  </a:cubicBezTo>
                  <a:cubicBezTo>
                    <a:pt x="427" y="577"/>
                    <a:pt x="428" y="576"/>
                    <a:pt x="428" y="576"/>
                  </a:cubicBezTo>
                  <a:cubicBezTo>
                    <a:pt x="428" y="576"/>
                    <a:pt x="428" y="576"/>
                    <a:pt x="428" y="576"/>
                  </a:cubicBezTo>
                  <a:cubicBezTo>
                    <a:pt x="428" y="576"/>
                    <a:pt x="428" y="576"/>
                    <a:pt x="428" y="576"/>
                  </a:cubicBezTo>
                  <a:cubicBezTo>
                    <a:pt x="428" y="576"/>
                    <a:pt x="428" y="576"/>
                    <a:pt x="428" y="576"/>
                  </a:cubicBezTo>
                  <a:cubicBezTo>
                    <a:pt x="427" y="575"/>
                    <a:pt x="426" y="573"/>
                    <a:pt x="426" y="573"/>
                  </a:cubicBezTo>
                  <a:cubicBezTo>
                    <a:pt x="426" y="573"/>
                    <a:pt x="426" y="573"/>
                    <a:pt x="426" y="573"/>
                  </a:cubicBezTo>
                  <a:cubicBezTo>
                    <a:pt x="426" y="573"/>
                    <a:pt x="426" y="573"/>
                    <a:pt x="426" y="572"/>
                  </a:cubicBezTo>
                  <a:cubicBezTo>
                    <a:pt x="426" y="572"/>
                    <a:pt x="426" y="572"/>
                    <a:pt x="426" y="572"/>
                  </a:cubicBezTo>
                  <a:cubicBezTo>
                    <a:pt x="426" y="572"/>
                    <a:pt x="426" y="571"/>
                    <a:pt x="427" y="571"/>
                  </a:cubicBezTo>
                  <a:cubicBezTo>
                    <a:pt x="427" y="571"/>
                    <a:pt x="427" y="571"/>
                    <a:pt x="427" y="571"/>
                  </a:cubicBezTo>
                  <a:cubicBezTo>
                    <a:pt x="427" y="571"/>
                    <a:pt x="427" y="571"/>
                    <a:pt x="427" y="571"/>
                  </a:cubicBezTo>
                  <a:cubicBezTo>
                    <a:pt x="427" y="571"/>
                    <a:pt x="427" y="571"/>
                    <a:pt x="427" y="571"/>
                  </a:cubicBezTo>
                  <a:cubicBezTo>
                    <a:pt x="429" y="571"/>
                    <a:pt x="431" y="572"/>
                    <a:pt x="432" y="573"/>
                  </a:cubicBezTo>
                  <a:cubicBezTo>
                    <a:pt x="432" y="573"/>
                    <a:pt x="432" y="573"/>
                    <a:pt x="432" y="573"/>
                  </a:cubicBezTo>
                  <a:cubicBezTo>
                    <a:pt x="432" y="575"/>
                    <a:pt x="434" y="574"/>
                    <a:pt x="434" y="576"/>
                  </a:cubicBezTo>
                  <a:cubicBezTo>
                    <a:pt x="434" y="576"/>
                    <a:pt x="434" y="576"/>
                    <a:pt x="434" y="576"/>
                  </a:cubicBezTo>
                  <a:cubicBezTo>
                    <a:pt x="434" y="576"/>
                    <a:pt x="434" y="576"/>
                    <a:pt x="434" y="577"/>
                  </a:cubicBezTo>
                  <a:cubicBezTo>
                    <a:pt x="434" y="577"/>
                    <a:pt x="434" y="577"/>
                    <a:pt x="434" y="577"/>
                  </a:cubicBezTo>
                  <a:cubicBezTo>
                    <a:pt x="434" y="577"/>
                    <a:pt x="434" y="577"/>
                    <a:pt x="434" y="577"/>
                  </a:cubicBezTo>
                  <a:cubicBezTo>
                    <a:pt x="434" y="577"/>
                    <a:pt x="434" y="577"/>
                    <a:pt x="434" y="577"/>
                  </a:cubicBezTo>
                  <a:cubicBezTo>
                    <a:pt x="434" y="577"/>
                    <a:pt x="434" y="579"/>
                    <a:pt x="434" y="580"/>
                  </a:cubicBezTo>
                  <a:cubicBezTo>
                    <a:pt x="434" y="580"/>
                    <a:pt x="434" y="580"/>
                    <a:pt x="434" y="580"/>
                  </a:cubicBezTo>
                  <a:cubicBezTo>
                    <a:pt x="435" y="580"/>
                    <a:pt x="434" y="581"/>
                    <a:pt x="433" y="581"/>
                  </a:cubicBezTo>
                  <a:cubicBezTo>
                    <a:pt x="433" y="581"/>
                    <a:pt x="433" y="581"/>
                    <a:pt x="433" y="581"/>
                  </a:cubicBezTo>
                  <a:cubicBezTo>
                    <a:pt x="433" y="581"/>
                    <a:pt x="433" y="582"/>
                    <a:pt x="431" y="582"/>
                  </a:cubicBezTo>
                  <a:cubicBezTo>
                    <a:pt x="431" y="582"/>
                    <a:pt x="431" y="582"/>
                    <a:pt x="431" y="582"/>
                  </a:cubicBezTo>
                  <a:cubicBezTo>
                    <a:pt x="430" y="582"/>
                    <a:pt x="430" y="582"/>
                    <a:pt x="430" y="582"/>
                  </a:cubicBezTo>
                  <a:close/>
                  <a:moveTo>
                    <a:pt x="429" y="575"/>
                  </a:moveTo>
                  <a:cubicBezTo>
                    <a:pt x="429" y="575"/>
                    <a:pt x="429" y="576"/>
                    <a:pt x="429" y="576"/>
                  </a:cubicBezTo>
                  <a:cubicBezTo>
                    <a:pt x="429" y="576"/>
                    <a:pt x="429" y="576"/>
                    <a:pt x="429" y="576"/>
                  </a:cubicBezTo>
                  <a:cubicBezTo>
                    <a:pt x="429" y="577"/>
                    <a:pt x="428" y="578"/>
                    <a:pt x="428" y="579"/>
                  </a:cubicBezTo>
                  <a:cubicBezTo>
                    <a:pt x="428" y="579"/>
                    <a:pt x="428" y="579"/>
                    <a:pt x="428" y="579"/>
                  </a:cubicBezTo>
                  <a:cubicBezTo>
                    <a:pt x="428" y="580"/>
                    <a:pt x="428" y="580"/>
                    <a:pt x="428" y="580"/>
                  </a:cubicBezTo>
                  <a:cubicBezTo>
                    <a:pt x="428" y="580"/>
                    <a:pt x="428" y="580"/>
                    <a:pt x="428" y="580"/>
                  </a:cubicBezTo>
                  <a:cubicBezTo>
                    <a:pt x="428" y="580"/>
                    <a:pt x="427" y="580"/>
                    <a:pt x="428" y="580"/>
                  </a:cubicBezTo>
                  <a:cubicBezTo>
                    <a:pt x="428" y="580"/>
                    <a:pt x="428" y="580"/>
                    <a:pt x="428" y="580"/>
                  </a:cubicBezTo>
                  <a:cubicBezTo>
                    <a:pt x="428" y="580"/>
                    <a:pt x="429" y="581"/>
                    <a:pt x="430" y="581"/>
                  </a:cubicBezTo>
                  <a:cubicBezTo>
                    <a:pt x="430" y="581"/>
                    <a:pt x="430" y="581"/>
                    <a:pt x="430" y="581"/>
                  </a:cubicBezTo>
                  <a:cubicBezTo>
                    <a:pt x="430" y="581"/>
                    <a:pt x="431" y="581"/>
                    <a:pt x="431" y="581"/>
                  </a:cubicBezTo>
                  <a:cubicBezTo>
                    <a:pt x="431" y="581"/>
                    <a:pt x="431" y="581"/>
                    <a:pt x="431" y="581"/>
                  </a:cubicBezTo>
                  <a:cubicBezTo>
                    <a:pt x="432" y="581"/>
                    <a:pt x="432" y="580"/>
                    <a:pt x="433" y="580"/>
                  </a:cubicBezTo>
                  <a:cubicBezTo>
                    <a:pt x="433" y="580"/>
                    <a:pt x="433" y="580"/>
                    <a:pt x="433" y="580"/>
                  </a:cubicBezTo>
                  <a:cubicBezTo>
                    <a:pt x="433" y="579"/>
                    <a:pt x="432" y="578"/>
                    <a:pt x="432" y="577"/>
                  </a:cubicBezTo>
                  <a:cubicBezTo>
                    <a:pt x="432" y="577"/>
                    <a:pt x="432" y="577"/>
                    <a:pt x="432" y="577"/>
                  </a:cubicBezTo>
                  <a:cubicBezTo>
                    <a:pt x="432" y="576"/>
                    <a:pt x="432" y="576"/>
                    <a:pt x="433" y="576"/>
                  </a:cubicBezTo>
                  <a:cubicBezTo>
                    <a:pt x="433" y="576"/>
                    <a:pt x="433" y="576"/>
                    <a:pt x="433" y="576"/>
                  </a:cubicBezTo>
                  <a:cubicBezTo>
                    <a:pt x="433" y="576"/>
                    <a:pt x="432" y="576"/>
                    <a:pt x="432" y="576"/>
                  </a:cubicBezTo>
                  <a:cubicBezTo>
                    <a:pt x="432" y="576"/>
                    <a:pt x="432" y="576"/>
                    <a:pt x="432" y="576"/>
                  </a:cubicBezTo>
                  <a:cubicBezTo>
                    <a:pt x="432" y="575"/>
                    <a:pt x="431" y="575"/>
                    <a:pt x="431" y="574"/>
                  </a:cubicBezTo>
                  <a:cubicBezTo>
                    <a:pt x="431" y="574"/>
                    <a:pt x="431" y="574"/>
                    <a:pt x="431" y="574"/>
                  </a:cubicBezTo>
                  <a:cubicBezTo>
                    <a:pt x="430" y="573"/>
                    <a:pt x="429" y="573"/>
                    <a:pt x="427" y="572"/>
                  </a:cubicBezTo>
                  <a:cubicBezTo>
                    <a:pt x="427" y="572"/>
                    <a:pt x="427" y="572"/>
                    <a:pt x="427" y="572"/>
                  </a:cubicBezTo>
                  <a:cubicBezTo>
                    <a:pt x="427" y="572"/>
                    <a:pt x="427" y="572"/>
                    <a:pt x="427" y="572"/>
                  </a:cubicBezTo>
                  <a:cubicBezTo>
                    <a:pt x="427" y="572"/>
                    <a:pt x="427" y="572"/>
                    <a:pt x="427" y="572"/>
                  </a:cubicBezTo>
                  <a:cubicBezTo>
                    <a:pt x="427" y="572"/>
                    <a:pt x="427" y="573"/>
                    <a:pt x="427" y="573"/>
                  </a:cubicBezTo>
                  <a:cubicBezTo>
                    <a:pt x="427" y="573"/>
                    <a:pt x="427" y="573"/>
                    <a:pt x="427" y="573"/>
                  </a:cubicBezTo>
                  <a:cubicBezTo>
                    <a:pt x="427" y="573"/>
                    <a:pt x="427" y="573"/>
                    <a:pt x="427" y="573"/>
                  </a:cubicBezTo>
                  <a:cubicBezTo>
                    <a:pt x="427" y="573"/>
                    <a:pt x="427" y="573"/>
                    <a:pt x="427" y="573"/>
                  </a:cubicBezTo>
                  <a:cubicBezTo>
                    <a:pt x="427" y="573"/>
                    <a:pt x="427" y="573"/>
                    <a:pt x="427" y="573"/>
                  </a:cubicBezTo>
                  <a:cubicBezTo>
                    <a:pt x="427" y="573"/>
                    <a:pt x="427" y="573"/>
                    <a:pt x="427" y="573"/>
                  </a:cubicBezTo>
                  <a:cubicBezTo>
                    <a:pt x="427" y="573"/>
                    <a:pt x="428" y="574"/>
                    <a:pt x="429" y="575"/>
                  </a:cubicBezTo>
                  <a:close/>
                  <a:moveTo>
                    <a:pt x="472" y="464"/>
                  </a:moveTo>
                  <a:cubicBezTo>
                    <a:pt x="472" y="464"/>
                    <a:pt x="472" y="464"/>
                    <a:pt x="471" y="464"/>
                  </a:cubicBezTo>
                  <a:cubicBezTo>
                    <a:pt x="471" y="464"/>
                    <a:pt x="471" y="464"/>
                    <a:pt x="471" y="464"/>
                  </a:cubicBezTo>
                  <a:cubicBezTo>
                    <a:pt x="471" y="464"/>
                    <a:pt x="470" y="464"/>
                    <a:pt x="470" y="464"/>
                  </a:cubicBezTo>
                  <a:cubicBezTo>
                    <a:pt x="470" y="464"/>
                    <a:pt x="470" y="464"/>
                    <a:pt x="470" y="464"/>
                  </a:cubicBezTo>
                  <a:cubicBezTo>
                    <a:pt x="469" y="464"/>
                    <a:pt x="468" y="464"/>
                    <a:pt x="468" y="463"/>
                  </a:cubicBezTo>
                  <a:cubicBezTo>
                    <a:pt x="468" y="463"/>
                    <a:pt x="468" y="463"/>
                    <a:pt x="468" y="463"/>
                  </a:cubicBezTo>
                  <a:cubicBezTo>
                    <a:pt x="467" y="463"/>
                    <a:pt x="466" y="461"/>
                    <a:pt x="466" y="460"/>
                  </a:cubicBezTo>
                  <a:cubicBezTo>
                    <a:pt x="466" y="460"/>
                    <a:pt x="466" y="460"/>
                    <a:pt x="466" y="460"/>
                  </a:cubicBezTo>
                  <a:cubicBezTo>
                    <a:pt x="466" y="459"/>
                    <a:pt x="467" y="458"/>
                    <a:pt x="468" y="457"/>
                  </a:cubicBezTo>
                  <a:cubicBezTo>
                    <a:pt x="468" y="457"/>
                    <a:pt x="468" y="457"/>
                    <a:pt x="468" y="457"/>
                  </a:cubicBezTo>
                  <a:cubicBezTo>
                    <a:pt x="469" y="457"/>
                    <a:pt x="469" y="456"/>
                    <a:pt x="470" y="456"/>
                  </a:cubicBezTo>
                  <a:cubicBezTo>
                    <a:pt x="470" y="456"/>
                    <a:pt x="470" y="456"/>
                    <a:pt x="470" y="456"/>
                  </a:cubicBezTo>
                  <a:cubicBezTo>
                    <a:pt x="471" y="456"/>
                    <a:pt x="472" y="457"/>
                    <a:pt x="472" y="458"/>
                  </a:cubicBezTo>
                  <a:cubicBezTo>
                    <a:pt x="472" y="458"/>
                    <a:pt x="472" y="458"/>
                    <a:pt x="472" y="458"/>
                  </a:cubicBezTo>
                  <a:cubicBezTo>
                    <a:pt x="474" y="461"/>
                    <a:pt x="474" y="461"/>
                    <a:pt x="474" y="463"/>
                  </a:cubicBezTo>
                  <a:cubicBezTo>
                    <a:pt x="474" y="463"/>
                    <a:pt x="474" y="463"/>
                    <a:pt x="474" y="463"/>
                  </a:cubicBezTo>
                  <a:cubicBezTo>
                    <a:pt x="474" y="463"/>
                    <a:pt x="474" y="463"/>
                    <a:pt x="474" y="463"/>
                  </a:cubicBezTo>
                  <a:cubicBezTo>
                    <a:pt x="474" y="463"/>
                    <a:pt x="474" y="463"/>
                    <a:pt x="474" y="463"/>
                  </a:cubicBezTo>
                  <a:cubicBezTo>
                    <a:pt x="474" y="464"/>
                    <a:pt x="474" y="465"/>
                    <a:pt x="473" y="465"/>
                  </a:cubicBezTo>
                  <a:cubicBezTo>
                    <a:pt x="473" y="465"/>
                    <a:pt x="473" y="465"/>
                    <a:pt x="473" y="465"/>
                  </a:cubicBezTo>
                  <a:cubicBezTo>
                    <a:pt x="473" y="464"/>
                    <a:pt x="472" y="464"/>
                    <a:pt x="472" y="464"/>
                  </a:cubicBezTo>
                  <a:close/>
                  <a:moveTo>
                    <a:pt x="472" y="463"/>
                  </a:moveTo>
                  <a:cubicBezTo>
                    <a:pt x="473" y="463"/>
                    <a:pt x="473" y="463"/>
                    <a:pt x="473" y="463"/>
                  </a:cubicBezTo>
                  <a:cubicBezTo>
                    <a:pt x="473" y="463"/>
                    <a:pt x="473" y="463"/>
                    <a:pt x="473" y="463"/>
                  </a:cubicBezTo>
                  <a:cubicBezTo>
                    <a:pt x="473" y="463"/>
                    <a:pt x="473" y="463"/>
                    <a:pt x="473" y="463"/>
                  </a:cubicBezTo>
                  <a:cubicBezTo>
                    <a:pt x="473" y="463"/>
                    <a:pt x="473" y="463"/>
                    <a:pt x="473" y="463"/>
                  </a:cubicBezTo>
                  <a:cubicBezTo>
                    <a:pt x="473" y="463"/>
                    <a:pt x="473" y="463"/>
                    <a:pt x="473" y="463"/>
                  </a:cubicBezTo>
                  <a:cubicBezTo>
                    <a:pt x="473" y="463"/>
                    <a:pt x="473" y="463"/>
                    <a:pt x="473" y="463"/>
                  </a:cubicBezTo>
                  <a:cubicBezTo>
                    <a:pt x="473" y="462"/>
                    <a:pt x="472" y="461"/>
                    <a:pt x="471" y="459"/>
                  </a:cubicBezTo>
                  <a:cubicBezTo>
                    <a:pt x="471" y="459"/>
                    <a:pt x="471" y="459"/>
                    <a:pt x="471" y="459"/>
                  </a:cubicBezTo>
                  <a:cubicBezTo>
                    <a:pt x="470" y="458"/>
                    <a:pt x="470" y="457"/>
                    <a:pt x="470" y="457"/>
                  </a:cubicBezTo>
                  <a:cubicBezTo>
                    <a:pt x="470" y="457"/>
                    <a:pt x="470" y="457"/>
                    <a:pt x="470" y="457"/>
                  </a:cubicBezTo>
                  <a:cubicBezTo>
                    <a:pt x="470" y="457"/>
                    <a:pt x="470" y="458"/>
                    <a:pt x="470" y="458"/>
                  </a:cubicBezTo>
                  <a:cubicBezTo>
                    <a:pt x="470" y="458"/>
                    <a:pt x="470" y="458"/>
                    <a:pt x="470" y="458"/>
                  </a:cubicBezTo>
                  <a:cubicBezTo>
                    <a:pt x="470" y="458"/>
                    <a:pt x="470" y="458"/>
                    <a:pt x="470" y="458"/>
                  </a:cubicBezTo>
                  <a:cubicBezTo>
                    <a:pt x="469" y="458"/>
                    <a:pt x="469" y="458"/>
                    <a:pt x="469" y="458"/>
                  </a:cubicBezTo>
                  <a:cubicBezTo>
                    <a:pt x="468" y="459"/>
                    <a:pt x="468" y="460"/>
                    <a:pt x="468" y="460"/>
                  </a:cubicBezTo>
                  <a:cubicBezTo>
                    <a:pt x="468" y="460"/>
                    <a:pt x="468" y="460"/>
                    <a:pt x="468" y="460"/>
                  </a:cubicBezTo>
                  <a:cubicBezTo>
                    <a:pt x="468" y="461"/>
                    <a:pt x="468" y="462"/>
                    <a:pt x="469" y="463"/>
                  </a:cubicBezTo>
                  <a:cubicBezTo>
                    <a:pt x="469" y="463"/>
                    <a:pt x="469" y="463"/>
                    <a:pt x="469" y="463"/>
                  </a:cubicBezTo>
                  <a:cubicBezTo>
                    <a:pt x="469" y="463"/>
                    <a:pt x="469" y="463"/>
                    <a:pt x="470" y="463"/>
                  </a:cubicBezTo>
                  <a:cubicBezTo>
                    <a:pt x="470" y="463"/>
                    <a:pt x="470" y="463"/>
                    <a:pt x="470" y="463"/>
                  </a:cubicBezTo>
                  <a:cubicBezTo>
                    <a:pt x="470" y="463"/>
                    <a:pt x="471" y="463"/>
                    <a:pt x="471" y="463"/>
                  </a:cubicBezTo>
                  <a:cubicBezTo>
                    <a:pt x="471" y="463"/>
                    <a:pt x="471" y="463"/>
                    <a:pt x="471" y="463"/>
                  </a:cubicBezTo>
                  <a:cubicBezTo>
                    <a:pt x="472" y="463"/>
                    <a:pt x="472" y="463"/>
                    <a:pt x="472" y="463"/>
                  </a:cubicBezTo>
                  <a:close/>
                  <a:moveTo>
                    <a:pt x="489" y="388"/>
                  </a:moveTo>
                  <a:cubicBezTo>
                    <a:pt x="489" y="388"/>
                    <a:pt x="489" y="387"/>
                    <a:pt x="490" y="387"/>
                  </a:cubicBezTo>
                  <a:cubicBezTo>
                    <a:pt x="490" y="387"/>
                    <a:pt x="490" y="387"/>
                    <a:pt x="490" y="387"/>
                  </a:cubicBezTo>
                  <a:cubicBezTo>
                    <a:pt x="490" y="387"/>
                    <a:pt x="490" y="387"/>
                    <a:pt x="490" y="387"/>
                  </a:cubicBezTo>
                  <a:cubicBezTo>
                    <a:pt x="490" y="387"/>
                    <a:pt x="490" y="386"/>
                    <a:pt x="492" y="386"/>
                  </a:cubicBezTo>
                  <a:cubicBezTo>
                    <a:pt x="492" y="386"/>
                    <a:pt x="492" y="386"/>
                    <a:pt x="492" y="386"/>
                  </a:cubicBezTo>
                  <a:cubicBezTo>
                    <a:pt x="492" y="386"/>
                    <a:pt x="493" y="386"/>
                    <a:pt x="493" y="386"/>
                  </a:cubicBezTo>
                  <a:cubicBezTo>
                    <a:pt x="493" y="386"/>
                    <a:pt x="493" y="386"/>
                    <a:pt x="493" y="386"/>
                  </a:cubicBezTo>
                  <a:cubicBezTo>
                    <a:pt x="495" y="387"/>
                    <a:pt x="496" y="388"/>
                    <a:pt x="496" y="389"/>
                  </a:cubicBezTo>
                  <a:cubicBezTo>
                    <a:pt x="496" y="389"/>
                    <a:pt x="496" y="389"/>
                    <a:pt x="496" y="389"/>
                  </a:cubicBezTo>
                  <a:cubicBezTo>
                    <a:pt x="496" y="390"/>
                    <a:pt x="495" y="390"/>
                    <a:pt x="494" y="390"/>
                  </a:cubicBezTo>
                  <a:cubicBezTo>
                    <a:pt x="494" y="390"/>
                    <a:pt x="494" y="390"/>
                    <a:pt x="494" y="390"/>
                  </a:cubicBezTo>
                  <a:cubicBezTo>
                    <a:pt x="493" y="390"/>
                    <a:pt x="490" y="390"/>
                    <a:pt x="489" y="388"/>
                  </a:cubicBezTo>
                  <a:close/>
                  <a:moveTo>
                    <a:pt x="491" y="388"/>
                  </a:moveTo>
                  <a:cubicBezTo>
                    <a:pt x="491" y="388"/>
                    <a:pt x="491" y="388"/>
                    <a:pt x="492" y="389"/>
                  </a:cubicBezTo>
                  <a:cubicBezTo>
                    <a:pt x="492" y="389"/>
                    <a:pt x="492" y="389"/>
                    <a:pt x="492" y="389"/>
                  </a:cubicBezTo>
                  <a:cubicBezTo>
                    <a:pt x="493" y="389"/>
                    <a:pt x="494" y="389"/>
                    <a:pt x="494" y="389"/>
                  </a:cubicBezTo>
                  <a:cubicBezTo>
                    <a:pt x="494" y="389"/>
                    <a:pt x="494" y="389"/>
                    <a:pt x="494" y="389"/>
                  </a:cubicBezTo>
                  <a:cubicBezTo>
                    <a:pt x="494" y="389"/>
                    <a:pt x="494" y="388"/>
                    <a:pt x="493" y="388"/>
                  </a:cubicBezTo>
                  <a:cubicBezTo>
                    <a:pt x="493" y="388"/>
                    <a:pt x="493" y="388"/>
                    <a:pt x="493" y="388"/>
                  </a:cubicBezTo>
                  <a:cubicBezTo>
                    <a:pt x="492" y="387"/>
                    <a:pt x="492" y="387"/>
                    <a:pt x="492" y="387"/>
                  </a:cubicBezTo>
                  <a:cubicBezTo>
                    <a:pt x="492" y="387"/>
                    <a:pt x="492" y="387"/>
                    <a:pt x="492" y="387"/>
                  </a:cubicBezTo>
                  <a:cubicBezTo>
                    <a:pt x="491" y="387"/>
                    <a:pt x="491" y="388"/>
                    <a:pt x="491" y="388"/>
                  </a:cubicBezTo>
                  <a:cubicBezTo>
                    <a:pt x="491" y="388"/>
                    <a:pt x="491" y="388"/>
                    <a:pt x="491" y="388"/>
                  </a:cubicBezTo>
                  <a:cubicBezTo>
                    <a:pt x="490" y="387"/>
                    <a:pt x="490" y="387"/>
                    <a:pt x="490" y="387"/>
                  </a:cubicBezTo>
                  <a:cubicBezTo>
                    <a:pt x="491" y="388"/>
                    <a:pt x="491" y="388"/>
                    <a:pt x="491" y="388"/>
                  </a:cubicBezTo>
                  <a:cubicBezTo>
                    <a:pt x="491" y="388"/>
                    <a:pt x="491" y="388"/>
                    <a:pt x="491" y="388"/>
                  </a:cubicBezTo>
                  <a:cubicBezTo>
                    <a:pt x="491" y="388"/>
                    <a:pt x="491" y="388"/>
                    <a:pt x="491" y="388"/>
                  </a:cubicBezTo>
                  <a:close/>
                  <a:moveTo>
                    <a:pt x="500" y="380"/>
                  </a:moveTo>
                  <a:cubicBezTo>
                    <a:pt x="499" y="379"/>
                    <a:pt x="499" y="378"/>
                    <a:pt x="499" y="377"/>
                  </a:cubicBezTo>
                  <a:cubicBezTo>
                    <a:pt x="499" y="377"/>
                    <a:pt x="499" y="377"/>
                    <a:pt x="499" y="377"/>
                  </a:cubicBezTo>
                  <a:cubicBezTo>
                    <a:pt x="499" y="377"/>
                    <a:pt x="499" y="377"/>
                    <a:pt x="499" y="377"/>
                  </a:cubicBezTo>
                  <a:cubicBezTo>
                    <a:pt x="499" y="377"/>
                    <a:pt x="499" y="377"/>
                    <a:pt x="499" y="377"/>
                  </a:cubicBezTo>
                  <a:cubicBezTo>
                    <a:pt x="499" y="377"/>
                    <a:pt x="499" y="377"/>
                    <a:pt x="499" y="377"/>
                  </a:cubicBezTo>
                  <a:cubicBezTo>
                    <a:pt x="499" y="377"/>
                    <a:pt x="499" y="376"/>
                    <a:pt x="500" y="376"/>
                  </a:cubicBezTo>
                  <a:cubicBezTo>
                    <a:pt x="500" y="376"/>
                    <a:pt x="500" y="376"/>
                    <a:pt x="500" y="376"/>
                  </a:cubicBezTo>
                  <a:cubicBezTo>
                    <a:pt x="501" y="376"/>
                    <a:pt x="502" y="378"/>
                    <a:pt x="503" y="379"/>
                  </a:cubicBezTo>
                  <a:cubicBezTo>
                    <a:pt x="503" y="379"/>
                    <a:pt x="503" y="379"/>
                    <a:pt x="503" y="379"/>
                  </a:cubicBezTo>
                  <a:cubicBezTo>
                    <a:pt x="503" y="379"/>
                    <a:pt x="503" y="379"/>
                    <a:pt x="503" y="380"/>
                  </a:cubicBezTo>
                  <a:cubicBezTo>
                    <a:pt x="503" y="380"/>
                    <a:pt x="503" y="380"/>
                    <a:pt x="503" y="380"/>
                  </a:cubicBezTo>
                  <a:cubicBezTo>
                    <a:pt x="503" y="380"/>
                    <a:pt x="502" y="381"/>
                    <a:pt x="502" y="381"/>
                  </a:cubicBezTo>
                  <a:cubicBezTo>
                    <a:pt x="502" y="381"/>
                    <a:pt x="502" y="381"/>
                    <a:pt x="502" y="381"/>
                  </a:cubicBezTo>
                  <a:cubicBezTo>
                    <a:pt x="501" y="381"/>
                    <a:pt x="501" y="381"/>
                    <a:pt x="500" y="380"/>
                  </a:cubicBezTo>
                  <a:close/>
                  <a:moveTo>
                    <a:pt x="501" y="379"/>
                  </a:moveTo>
                  <a:cubicBezTo>
                    <a:pt x="501" y="379"/>
                    <a:pt x="501" y="379"/>
                    <a:pt x="501" y="379"/>
                  </a:cubicBezTo>
                  <a:cubicBezTo>
                    <a:pt x="501" y="379"/>
                    <a:pt x="501" y="379"/>
                    <a:pt x="501" y="379"/>
                  </a:cubicBezTo>
                  <a:cubicBezTo>
                    <a:pt x="501" y="379"/>
                    <a:pt x="501" y="379"/>
                    <a:pt x="501" y="379"/>
                  </a:cubicBezTo>
                  <a:cubicBezTo>
                    <a:pt x="501" y="379"/>
                    <a:pt x="501" y="379"/>
                    <a:pt x="501" y="379"/>
                  </a:cubicBezTo>
                  <a:cubicBezTo>
                    <a:pt x="501" y="379"/>
                    <a:pt x="501" y="378"/>
                    <a:pt x="500" y="378"/>
                  </a:cubicBezTo>
                  <a:cubicBezTo>
                    <a:pt x="500" y="378"/>
                    <a:pt x="500" y="378"/>
                    <a:pt x="500" y="378"/>
                  </a:cubicBezTo>
                  <a:cubicBezTo>
                    <a:pt x="500" y="378"/>
                    <a:pt x="501" y="379"/>
                    <a:pt x="501" y="379"/>
                  </a:cubicBezTo>
                  <a:close/>
                  <a:moveTo>
                    <a:pt x="499" y="377"/>
                  </a:moveTo>
                  <a:cubicBezTo>
                    <a:pt x="500" y="377"/>
                    <a:pt x="500" y="377"/>
                    <a:pt x="500" y="377"/>
                  </a:cubicBezTo>
                  <a:cubicBezTo>
                    <a:pt x="500" y="377"/>
                    <a:pt x="500" y="377"/>
                    <a:pt x="500" y="377"/>
                  </a:cubicBezTo>
                  <a:cubicBezTo>
                    <a:pt x="500" y="377"/>
                    <a:pt x="500" y="377"/>
                    <a:pt x="500" y="377"/>
                  </a:cubicBezTo>
                  <a:cubicBezTo>
                    <a:pt x="500" y="377"/>
                    <a:pt x="500" y="377"/>
                    <a:pt x="500" y="377"/>
                  </a:cubicBezTo>
                  <a:cubicBezTo>
                    <a:pt x="500" y="377"/>
                    <a:pt x="500" y="377"/>
                    <a:pt x="500" y="377"/>
                  </a:cubicBezTo>
                  <a:cubicBezTo>
                    <a:pt x="500" y="377"/>
                    <a:pt x="500" y="377"/>
                    <a:pt x="500" y="377"/>
                  </a:cubicBezTo>
                  <a:cubicBezTo>
                    <a:pt x="499" y="377"/>
                    <a:pt x="499" y="377"/>
                    <a:pt x="499" y="377"/>
                  </a:cubicBezTo>
                  <a:close/>
                  <a:moveTo>
                    <a:pt x="495" y="379"/>
                  </a:moveTo>
                  <a:cubicBezTo>
                    <a:pt x="494" y="378"/>
                    <a:pt x="492" y="378"/>
                    <a:pt x="490" y="378"/>
                  </a:cubicBezTo>
                  <a:cubicBezTo>
                    <a:pt x="490" y="378"/>
                    <a:pt x="490" y="378"/>
                    <a:pt x="490" y="378"/>
                  </a:cubicBezTo>
                  <a:cubicBezTo>
                    <a:pt x="490" y="378"/>
                    <a:pt x="490" y="378"/>
                    <a:pt x="489" y="378"/>
                  </a:cubicBezTo>
                  <a:cubicBezTo>
                    <a:pt x="489" y="378"/>
                    <a:pt x="489" y="378"/>
                    <a:pt x="489" y="378"/>
                  </a:cubicBezTo>
                  <a:cubicBezTo>
                    <a:pt x="489" y="378"/>
                    <a:pt x="488" y="378"/>
                    <a:pt x="487" y="378"/>
                  </a:cubicBezTo>
                  <a:cubicBezTo>
                    <a:pt x="487" y="378"/>
                    <a:pt x="487" y="378"/>
                    <a:pt x="487" y="378"/>
                  </a:cubicBezTo>
                  <a:cubicBezTo>
                    <a:pt x="486" y="378"/>
                    <a:pt x="485" y="378"/>
                    <a:pt x="485" y="376"/>
                  </a:cubicBezTo>
                  <a:cubicBezTo>
                    <a:pt x="485" y="376"/>
                    <a:pt x="485" y="376"/>
                    <a:pt x="485" y="376"/>
                  </a:cubicBezTo>
                  <a:cubicBezTo>
                    <a:pt x="485" y="374"/>
                    <a:pt x="485" y="375"/>
                    <a:pt x="484" y="374"/>
                  </a:cubicBezTo>
                  <a:cubicBezTo>
                    <a:pt x="484" y="374"/>
                    <a:pt x="484" y="374"/>
                    <a:pt x="484" y="374"/>
                  </a:cubicBezTo>
                  <a:cubicBezTo>
                    <a:pt x="483" y="373"/>
                    <a:pt x="482" y="372"/>
                    <a:pt x="482" y="372"/>
                  </a:cubicBezTo>
                  <a:cubicBezTo>
                    <a:pt x="482" y="372"/>
                    <a:pt x="482" y="372"/>
                    <a:pt x="482" y="372"/>
                  </a:cubicBezTo>
                  <a:cubicBezTo>
                    <a:pt x="482" y="372"/>
                    <a:pt x="481" y="372"/>
                    <a:pt x="481" y="371"/>
                  </a:cubicBezTo>
                  <a:cubicBezTo>
                    <a:pt x="481" y="371"/>
                    <a:pt x="481" y="371"/>
                    <a:pt x="481" y="371"/>
                  </a:cubicBezTo>
                  <a:cubicBezTo>
                    <a:pt x="481" y="370"/>
                    <a:pt x="482" y="370"/>
                    <a:pt x="483" y="370"/>
                  </a:cubicBezTo>
                  <a:cubicBezTo>
                    <a:pt x="483" y="370"/>
                    <a:pt x="483" y="370"/>
                    <a:pt x="483" y="370"/>
                  </a:cubicBezTo>
                  <a:cubicBezTo>
                    <a:pt x="483" y="370"/>
                    <a:pt x="484" y="370"/>
                    <a:pt x="484" y="370"/>
                  </a:cubicBezTo>
                  <a:cubicBezTo>
                    <a:pt x="484" y="370"/>
                    <a:pt x="484" y="370"/>
                    <a:pt x="484" y="370"/>
                  </a:cubicBezTo>
                  <a:cubicBezTo>
                    <a:pt x="488" y="370"/>
                    <a:pt x="491" y="372"/>
                    <a:pt x="493" y="372"/>
                  </a:cubicBezTo>
                  <a:cubicBezTo>
                    <a:pt x="493" y="372"/>
                    <a:pt x="493" y="372"/>
                    <a:pt x="493" y="372"/>
                  </a:cubicBezTo>
                  <a:cubicBezTo>
                    <a:pt x="496" y="372"/>
                    <a:pt x="498" y="373"/>
                    <a:pt x="499" y="376"/>
                  </a:cubicBezTo>
                  <a:cubicBezTo>
                    <a:pt x="499" y="376"/>
                    <a:pt x="499" y="376"/>
                    <a:pt x="499" y="376"/>
                  </a:cubicBezTo>
                  <a:cubicBezTo>
                    <a:pt x="499" y="376"/>
                    <a:pt x="499" y="376"/>
                    <a:pt x="499" y="377"/>
                  </a:cubicBezTo>
                  <a:cubicBezTo>
                    <a:pt x="499" y="377"/>
                    <a:pt x="499" y="377"/>
                    <a:pt x="499" y="377"/>
                  </a:cubicBezTo>
                  <a:cubicBezTo>
                    <a:pt x="499" y="378"/>
                    <a:pt x="498" y="379"/>
                    <a:pt x="497" y="379"/>
                  </a:cubicBezTo>
                  <a:cubicBezTo>
                    <a:pt x="497" y="379"/>
                    <a:pt x="497" y="379"/>
                    <a:pt x="497" y="379"/>
                  </a:cubicBezTo>
                  <a:cubicBezTo>
                    <a:pt x="496" y="379"/>
                    <a:pt x="496" y="379"/>
                    <a:pt x="495" y="379"/>
                  </a:cubicBezTo>
                  <a:close/>
                  <a:moveTo>
                    <a:pt x="496" y="378"/>
                  </a:moveTo>
                  <a:cubicBezTo>
                    <a:pt x="496" y="378"/>
                    <a:pt x="497" y="378"/>
                    <a:pt x="497" y="378"/>
                  </a:cubicBezTo>
                  <a:cubicBezTo>
                    <a:pt x="497" y="378"/>
                    <a:pt x="497" y="378"/>
                    <a:pt x="497" y="378"/>
                  </a:cubicBezTo>
                  <a:cubicBezTo>
                    <a:pt x="497" y="378"/>
                    <a:pt x="497" y="378"/>
                    <a:pt x="497" y="377"/>
                  </a:cubicBezTo>
                  <a:cubicBezTo>
                    <a:pt x="497" y="377"/>
                    <a:pt x="497" y="377"/>
                    <a:pt x="497" y="377"/>
                  </a:cubicBezTo>
                  <a:cubicBezTo>
                    <a:pt x="497" y="376"/>
                    <a:pt x="497" y="376"/>
                    <a:pt x="497" y="376"/>
                  </a:cubicBezTo>
                  <a:cubicBezTo>
                    <a:pt x="497" y="376"/>
                    <a:pt x="497" y="376"/>
                    <a:pt x="497" y="376"/>
                  </a:cubicBezTo>
                  <a:cubicBezTo>
                    <a:pt x="497" y="374"/>
                    <a:pt x="496" y="374"/>
                    <a:pt x="493" y="373"/>
                  </a:cubicBezTo>
                  <a:cubicBezTo>
                    <a:pt x="493" y="373"/>
                    <a:pt x="493" y="373"/>
                    <a:pt x="493" y="373"/>
                  </a:cubicBezTo>
                  <a:cubicBezTo>
                    <a:pt x="491" y="373"/>
                    <a:pt x="487" y="372"/>
                    <a:pt x="484" y="371"/>
                  </a:cubicBezTo>
                  <a:cubicBezTo>
                    <a:pt x="484" y="371"/>
                    <a:pt x="484" y="371"/>
                    <a:pt x="484" y="371"/>
                  </a:cubicBezTo>
                  <a:cubicBezTo>
                    <a:pt x="484" y="371"/>
                    <a:pt x="483" y="371"/>
                    <a:pt x="483" y="371"/>
                  </a:cubicBezTo>
                  <a:cubicBezTo>
                    <a:pt x="483" y="371"/>
                    <a:pt x="483" y="371"/>
                    <a:pt x="483" y="371"/>
                  </a:cubicBezTo>
                  <a:cubicBezTo>
                    <a:pt x="483" y="371"/>
                    <a:pt x="483" y="371"/>
                    <a:pt x="483" y="371"/>
                  </a:cubicBezTo>
                  <a:cubicBezTo>
                    <a:pt x="483" y="371"/>
                    <a:pt x="483" y="371"/>
                    <a:pt x="483" y="371"/>
                  </a:cubicBezTo>
                  <a:cubicBezTo>
                    <a:pt x="483" y="372"/>
                    <a:pt x="483" y="372"/>
                    <a:pt x="483" y="372"/>
                  </a:cubicBezTo>
                  <a:cubicBezTo>
                    <a:pt x="483" y="371"/>
                    <a:pt x="483" y="371"/>
                    <a:pt x="483" y="371"/>
                  </a:cubicBezTo>
                  <a:cubicBezTo>
                    <a:pt x="483" y="371"/>
                    <a:pt x="484" y="372"/>
                    <a:pt x="485" y="373"/>
                  </a:cubicBezTo>
                  <a:cubicBezTo>
                    <a:pt x="485" y="373"/>
                    <a:pt x="485" y="373"/>
                    <a:pt x="485" y="373"/>
                  </a:cubicBezTo>
                  <a:cubicBezTo>
                    <a:pt x="486" y="373"/>
                    <a:pt x="487" y="374"/>
                    <a:pt x="487" y="376"/>
                  </a:cubicBezTo>
                  <a:cubicBezTo>
                    <a:pt x="487" y="376"/>
                    <a:pt x="487" y="376"/>
                    <a:pt x="487" y="376"/>
                  </a:cubicBezTo>
                  <a:cubicBezTo>
                    <a:pt x="487" y="377"/>
                    <a:pt x="487" y="377"/>
                    <a:pt x="487" y="377"/>
                  </a:cubicBezTo>
                  <a:cubicBezTo>
                    <a:pt x="487" y="377"/>
                    <a:pt x="487" y="377"/>
                    <a:pt x="487" y="377"/>
                  </a:cubicBezTo>
                  <a:cubicBezTo>
                    <a:pt x="488" y="377"/>
                    <a:pt x="488" y="377"/>
                    <a:pt x="489" y="377"/>
                  </a:cubicBezTo>
                  <a:cubicBezTo>
                    <a:pt x="489" y="377"/>
                    <a:pt x="489" y="377"/>
                    <a:pt x="489" y="377"/>
                  </a:cubicBezTo>
                  <a:cubicBezTo>
                    <a:pt x="489" y="377"/>
                    <a:pt x="490" y="377"/>
                    <a:pt x="490" y="377"/>
                  </a:cubicBezTo>
                  <a:cubicBezTo>
                    <a:pt x="490" y="377"/>
                    <a:pt x="490" y="377"/>
                    <a:pt x="490" y="377"/>
                  </a:cubicBezTo>
                  <a:cubicBezTo>
                    <a:pt x="492" y="377"/>
                    <a:pt x="494" y="377"/>
                    <a:pt x="496" y="378"/>
                  </a:cubicBezTo>
                  <a:close/>
                  <a:moveTo>
                    <a:pt x="494" y="366"/>
                  </a:moveTo>
                  <a:cubicBezTo>
                    <a:pt x="494" y="365"/>
                    <a:pt x="494" y="365"/>
                    <a:pt x="495" y="364"/>
                  </a:cubicBezTo>
                  <a:cubicBezTo>
                    <a:pt x="495" y="364"/>
                    <a:pt x="495" y="364"/>
                    <a:pt x="495" y="364"/>
                  </a:cubicBezTo>
                  <a:cubicBezTo>
                    <a:pt x="496" y="364"/>
                    <a:pt x="496" y="364"/>
                    <a:pt x="496" y="364"/>
                  </a:cubicBezTo>
                  <a:cubicBezTo>
                    <a:pt x="495" y="364"/>
                    <a:pt x="495" y="364"/>
                    <a:pt x="495" y="364"/>
                  </a:cubicBezTo>
                  <a:cubicBezTo>
                    <a:pt x="495" y="364"/>
                    <a:pt x="497" y="363"/>
                    <a:pt x="498" y="363"/>
                  </a:cubicBezTo>
                  <a:cubicBezTo>
                    <a:pt x="498" y="363"/>
                    <a:pt x="498" y="363"/>
                    <a:pt x="498" y="363"/>
                  </a:cubicBezTo>
                  <a:cubicBezTo>
                    <a:pt x="498" y="363"/>
                    <a:pt x="499" y="364"/>
                    <a:pt x="499" y="364"/>
                  </a:cubicBezTo>
                  <a:cubicBezTo>
                    <a:pt x="499" y="364"/>
                    <a:pt x="499" y="364"/>
                    <a:pt x="499" y="364"/>
                  </a:cubicBezTo>
                  <a:cubicBezTo>
                    <a:pt x="499" y="365"/>
                    <a:pt x="499" y="365"/>
                    <a:pt x="499" y="365"/>
                  </a:cubicBezTo>
                  <a:cubicBezTo>
                    <a:pt x="499" y="365"/>
                    <a:pt x="499" y="365"/>
                    <a:pt x="499" y="365"/>
                  </a:cubicBezTo>
                  <a:cubicBezTo>
                    <a:pt x="499" y="367"/>
                    <a:pt x="497" y="367"/>
                    <a:pt x="496" y="367"/>
                  </a:cubicBezTo>
                  <a:cubicBezTo>
                    <a:pt x="496" y="367"/>
                    <a:pt x="496" y="367"/>
                    <a:pt x="496" y="367"/>
                  </a:cubicBezTo>
                  <a:cubicBezTo>
                    <a:pt x="496" y="367"/>
                    <a:pt x="495" y="367"/>
                    <a:pt x="495" y="367"/>
                  </a:cubicBezTo>
                  <a:cubicBezTo>
                    <a:pt x="495" y="367"/>
                    <a:pt x="495" y="367"/>
                    <a:pt x="495" y="367"/>
                  </a:cubicBezTo>
                  <a:cubicBezTo>
                    <a:pt x="495" y="367"/>
                    <a:pt x="494" y="367"/>
                    <a:pt x="494" y="366"/>
                  </a:cubicBezTo>
                  <a:close/>
                  <a:moveTo>
                    <a:pt x="495" y="366"/>
                  </a:moveTo>
                  <a:cubicBezTo>
                    <a:pt x="495" y="366"/>
                    <a:pt x="495" y="366"/>
                    <a:pt x="495" y="366"/>
                  </a:cubicBezTo>
                  <a:cubicBezTo>
                    <a:pt x="495" y="366"/>
                    <a:pt x="495" y="366"/>
                    <a:pt x="495" y="366"/>
                  </a:cubicBezTo>
                  <a:close/>
                  <a:moveTo>
                    <a:pt x="496" y="365"/>
                  </a:moveTo>
                  <a:cubicBezTo>
                    <a:pt x="496" y="365"/>
                    <a:pt x="496" y="365"/>
                    <a:pt x="496" y="365"/>
                  </a:cubicBezTo>
                  <a:cubicBezTo>
                    <a:pt x="496" y="365"/>
                    <a:pt x="496" y="365"/>
                    <a:pt x="496" y="365"/>
                  </a:cubicBezTo>
                  <a:cubicBezTo>
                    <a:pt x="497" y="365"/>
                    <a:pt x="498" y="365"/>
                    <a:pt x="498" y="365"/>
                  </a:cubicBezTo>
                  <a:cubicBezTo>
                    <a:pt x="498" y="365"/>
                    <a:pt x="498" y="365"/>
                    <a:pt x="498" y="365"/>
                  </a:cubicBezTo>
                  <a:cubicBezTo>
                    <a:pt x="498" y="365"/>
                    <a:pt x="498" y="365"/>
                    <a:pt x="498" y="365"/>
                  </a:cubicBezTo>
                  <a:cubicBezTo>
                    <a:pt x="498" y="365"/>
                    <a:pt x="498" y="365"/>
                    <a:pt x="498" y="365"/>
                  </a:cubicBezTo>
                  <a:cubicBezTo>
                    <a:pt x="497" y="365"/>
                    <a:pt x="496" y="365"/>
                    <a:pt x="496" y="365"/>
                  </a:cubicBezTo>
                  <a:cubicBezTo>
                    <a:pt x="496" y="365"/>
                    <a:pt x="496" y="365"/>
                    <a:pt x="496" y="365"/>
                  </a:cubicBezTo>
                  <a:cubicBezTo>
                    <a:pt x="496" y="365"/>
                    <a:pt x="496" y="365"/>
                    <a:pt x="496" y="365"/>
                  </a:cubicBezTo>
                  <a:close/>
                  <a:moveTo>
                    <a:pt x="487" y="364"/>
                  </a:moveTo>
                  <a:cubicBezTo>
                    <a:pt x="487" y="364"/>
                    <a:pt x="487" y="364"/>
                    <a:pt x="487" y="363"/>
                  </a:cubicBezTo>
                  <a:cubicBezTo>
                    <a:pt x="487" y="363"/>
                    <a:pt x="487" y="363"/>
                    <a:pt x="487" y="363"/>
                  </a:cubicBezTo>
                  <a:cubicBezTo>
                    <a:pt x="487" y="363"/>
                    <a:pt x="487" y="363"/>
                    <a:pt x="487" y="363"/>
                  </a:cubicBezTo>
                  <a:cubicBezTo>
                    <a:pt x="487" y="363"/>
                    <a:pt x="487" y="363"/>
                    <a:pt x="487" y="363"/>
                  </a:cubicBezTo>
                  <a:cubicBezTo>
                    <a:pt x="487" y="363"/>
                    <a:pt x="489" y="363"/>
                    <a:pt x="491" y="363"/>
                  </a:cubicBezTo>
                  <a:cubicBezTo>
                    <a:pt x="491" y="363"/>
                    <a:pt x="491" y="363"/>
                    <a:pt x="491" y="363"/>
                  </a:cubicBezTo>
                  <a:cubicBezTo>
                    <a:pt x="491" y="363"/>
                    <a:pt x="492" y="363"/>
                    <a:pt x="493" y="363"/>
                  </a:cubicBezTo>
                  <a:cubicBezTo>
                    <a:pt x="493" y="363"/>
                    <a:pt x="493" y="363"/>
                    <a:pt x="493" y="363"/>
                  </a:cubicBezTo>
                  <a:cubicBezTo>
                    <a:pt x="493" y="364"/>
                    <a:pt x="493" y="364"/>
                    <a:pt x="493" y="365"/>
                  </a:cubicBezTo>
                  <a:cubicBezTo>
                    <a:pt x="493" y="365"/>
                    <a:pt x="493" y="365"/>
                    <a:pt x="493" y="365"/>
                  </a:cubicBezTo>
                  <a:cubicBezTo>
                    <a:pt x="493" y="366"/>
                    <a:pt x="493" y="367"/>
                    <a:pt x="492" y="367"/>
                  </a:cubicBezTo>
                  <a:cubicBezTo>
                    <a:pt x="492" y="367"/>
                    <a:pt x="492" y="367"/>
                    <a:pt x="492" y="367"/>
                  </a:cubicBezTo>
                  <a:cubicBezTo>
                    <a:pt x="491" y="366"/>
                    <a:pt x="487" y="367"/>
                    <a:pt x="487" y="364"/>
                  </a:cubicBezTo>
                  <a:close/>
                  <a:moveTo>
                    <a:pt x="489" y="365"/>
                  </a:moveTo>
                  <a:cubicBezTo>
                    <a:pt x="490" y="365"/>
                    <a:pt x="491" y="365"/>
                    <a:pt x="492" y="365"/>
                  </a:cubicBezTo>
                  <a:cubicBezTo>
                    <a:pt x="492" y="365"/>
                    <a:pt x="492" y="365"/>
                    <a:pt x="492" y="365"/>
                  </a:cubicBezTo>
                  <a:cubicBezTo>
                    <a:pt x="492" y="365"/>
                    <a:pt x="492" y="365"/>
                    <a:pt x="492" y="365"/>
                  </a:cubicBezTo>
                  <a:cubicBezTo>
                    <a:pt x="492" y="365"/>
                    <a:pt x="492" y="365"/>
                    <a:pt x="492" y="365"/>
                  </a:cubicBezTo>
                  <a:cubicBezTo>
                    <a:pt x="492" y="365"/>
                    <a:pt x="492" y="364"/>
                    <a:pt x="492" y="364"/>
                  </a:cubicBezTo>
                  <a:cubicBezTo>
                    <a:pt x="492" y="364"/>
                    <a:pt x="492" y="364"/>
                    <a:pt x="492" y="364"/>
                  </a:cubicBezTo>
                  <a:cubicBezTo>
                    <a:pt x="491" y="364"/>
                    <a:pt x="491" y="364"/>
                    <a:pt x="491" y="364"/>
                  </a:cubicBezTo>
                  <a:cubicBezTo>
                    <a:pt x="491" y="364"/>
                    <a:pt x="491" y="364"/>
                    <a:pt x="491" y="364"/>
                  </a:cubicBezTo>
                  <a:cubicBezTo>
                    <a:pt x="491" y="364"/>
                    <a:pt x="491" y="364"/>
                    <a:pt x="491" y="364"/>
                  </a:cubicBezTo>
                  <a:cubicBezTo>
                    <a:pt x="491" y="364"/>
                    <a:pt x="491" y="364"/>
                    <a:pt x="491" y="364"/>
                  </a:cubicBezTo>
                  <a:cubicBezTo>
                    <a:pt x="490" y="364"/>
                    <a:pt x="489" y="364"/>
                    <a:pt x="488" y="364"/>
                  </a:cubicBezTo>
                  <a:cubicBezTo>
                    <a:pt x="488" y="364"/>
                    <a:pt x="488" y="364"/>
                    <a:pt x="488" y="364"/>
                  </a:cubicBezTo>
                  <a:cubicBezTo>
                    <a:pt x="488" y="364"/>
                    <a:pt x="489" y="365"/>
                    <a:pt x="489" y="365"/>
                  </a:cubicBezTo>
                  <a:close/>
                  <a:moveTo>
                    <a:pt x="492" y="358"/>
                  </a:moveTo>
                  <a:cubicBezTo>
                    <a:pt x="492" y="357"/>
                    <a:pt x="491" y="357"/>
                    <a:pt x="491" y="356"/>
                  </a:cubicBezTo>
                  <a:cubicBezTo>
                    <a:pt x="491" y="356"/>
                    <a:pt x="491" y="356"/>
                    <a:pt x="491" y="356"/>
                  </a:cubicBezTo>
                  <a:cubicBezTo>
                    <a:pt x="491" y="356"/>
                    <a:pt x="492" y="355"/>
                    <a:pt x="493" y="355"/>
                  </a:cubicBezTo>
                  <a:cubicBezTo>
                    <a:pt x="493" y="355"/>
                    <a:pt x="493" y="355"/>
                    <a:pt x="493" y="355"/>
                  </a:cubicBezTo>
                  <a:cubicBezTo>
                    <a:pt x="493" y="355"/>
                    <a:pt x="493" y="355"/>
                    <a:pt x="493" y="355"/>
                  </a:cubicBezTo>
                  <a:cubicBezTo>
                    <a:pt x="493" y="355"/>
                    <a:pt x="493" y="355"/>
                    <a:pt x="493" y="355"/>
                  </a:cubicBezTo>
                  <a:cubicBezTo>
                    <a:pt x="495" y="355"/>
                    <a:pt x="496" y="356"/>
                    <a:pt x="497" y="356"/>
                  </a:cubicBezTo>
                  <a:cubicBezTo>
                    <a:pt x="497" y="356"/>
                    <a:pt x="497" y="356"/>
                    <a:pt x="497" y="356"/>
                  </a:cubicBezTo>
                  <a:cubicBezTo>
                    <a:pt x="497" y="356"/>
                    <a:pt x="498" y="356"/>
                    <a:pt x="498" y="358"/>
                  </a:cubicBezTo>
                  <a:cubicBezTo>
                    <a:pt x="498" y="358"/>
                    <a:pt x="498" y="358"/>
                    <a:pt x="498" y="358"/>
                  </a:cubicBezTo>
                  <a:cubicBezTo>
                    <a:pt x="498" y="358"/>
                    <a:pt x="498" y="358"/>
                    <a:pt x="497" y="358"/>
                  </a:cubicBezTo>
                  <a:cubicBezTo>
                    <a:pt x="497" y="358"/>
                    <a:pt x="497" y="358"/>
                    <a:pt x="497" y="358"/>
                  </a:cubicBezTo>
                  <a:cubicBezTo>
                    <a:pt x="496" y="358"/>
                    <a:pt x="495" y="359"/>
                    <a:pt x="494" y="359"/>
                  </a:cubicBezTo>
                  <a:cubicBezTo>
                    <a:pt x="494" y="359"/>
                    <a:pt x="494" y="359"/>
                    <a:pt x="494" y="359"/>
                  </a:cubicBezTo>
                  <a:cubicBezTo>
                    <a:pt x="494" y="359"/>
                    <a:pt x="494" y="359"/>
                    <a:pt x="494" y="359"/>
                  </a:cubicBezTo>
                  <a:cubicBezTo>
                    <a:pt x="494" y="359"/>
                    <a:pt x="494" y="359"/>
                    <a:pt x="494" y="359"/>
                  </a:cubicBezTo>
                  <a:cubicBezTo>
                    <a:pt x="493" y="359"/>
                    <a:pt x="492" y="358"/>
                    <a:pt x="492" y="358"/>
                  </a:cubicBezTo>
                  <a:close/>
                  <a:moveTo>
                    <a:pt x="493" y="357"/>
                  </a:moveTo>
                  <a:cubicBezTo>
                    <a:pt x="493" y="357"/>
                    <a:pt x="493" y="357"/>
                    <a:pt x="493" y="357"/>
                  </a:cubicBezTo>
                  <a:cubicBezTo>
                    <a:pt x="493" y="358"/>
                    <a:pt x="493" y="357"/>
                    <a:pt x="494" y="358"/>
                  </a:cubicBezTo>
                  <a:cubicBezTo>
                    <a:pt x="494" y="358"/>
                    <a:pt x="494" y="358"/>
                    <a:pt x="494" y="358"/>
                  </a:cubicBezTo>
                  <a:cubicBezTo>
                    <a:pt x="494" y="358"/>
                    <a:pt x="495" y="357"/>
                    <a:pt x="496" y="357"/>
                  </a:cubicBezTo>
                  <a:cubicBezTo>
                    <a:pt x="496" y="357"/>
                    <a:pt x="496" y="357"/>
                    <a:pt x="496" y="357"/>
                  </a:cubicBezTo>
                  <a:cubicBezTo>
                    <a:pt x="495" y="357"/>
                    <a:pt x="494" y="357"/>
                    <a:pt x="493" y="357"/>
                  </a:cubicBezTo>
                  <a:cubicBezTo>
                    <a:pt x="493" y="357"/>
                    <a:pt x="493" y="357"/>
                    <a:pt x="493" y="357"/>
                  </a:cubicBezTo>
                  <a:cubicBezTo>
                    <a:pt x="493" y="356"/>
                    <a:pt x="493" y="356"/>
                    <a:pt x="493" y="356"/>
                  </a:cubicBezTo>
                  <a:cubicBezTo>
                    <a:pt x="493" y="356"/>
                    <a:pt x="493" y="356"/>
                    <a:pt x="493" y="356"/>
                  </a:cubicBezTo>
                  <a:cubicBezTo>
                    <a:pt x="493" y="356"/>
                    <a:pt x="493" y="356"/>
                    <a:pt x="493" y="356"/>
                  </a:cubicBezTo>
                  <a:cubicBezTo>
                    <a:pt x="493" y="356"/>
                    <a:pt x="493" y="356"/>
                    <a:pt x="493" y="356"/>
                  </a:cubicBezTo>
                  <a:cubicBezTo>
                    <a:pt x="493" y="357"/>
                    <a:pt x="493" y="357"/>
                    <a:pt x="493" y="357"/>
                  </a:cubicBezTo>
                  <a:cubicBezTo>
                    <a:pt x="493" y="357"/>
                    <a:pt x="493" y="357"/>
                    <a:pt x="493" y="357"/>
                  </a:cubicBezTo>
                  <a:cubicBezTo>
                    <a:pt x="493" y="357"/>
                    <a:pt x="493" y="357"/>
                    <a:pt x="493" y="357"/>
                  </a:cubicBezTo>
                  <a:cubicBezTo>
                    <a:pt x="492" y="357"/>
                    <a:pt x="492" y="357"/>
                    <a:pt x="492" y="357"/>
                  </a:cubicBezTo>
                  <a:cubicBezTo>
                    <a:pt x="493" y="357"/>
                    <a:pt x="493" y="357"/>
                    <a:pt x="493" y="357"/>
                  </a:cubicBezTo>
                  <a:cubicBezTo>
                    <a:pt x="493" y="357"/>
                    <a:pt x="493" y="357"/>
                    <a:pt x="493" y="357"/>
                  </a:cubicBezTo>
                  <a:cubicBezTo>
                    <a:pt x="493" y="357"/>
                    <a:pt x="493" y="357"/>
                    <a:pt x="493" y="357"/>
                  </a:cubicBezTo>
                  <a:close/>
                  <a:moveTo>
                    <a:pt x="463" y="323"/>
                  </a:moveTo>
                  <a:cubicBezTo>
                    <a:pt x="463" y="322"/>
                    <a:pt x="463" y="322"/>
                    <a:pt x="463" y="322"/>
                  </a:cubicBezTo>
                  <a:cubicBezTo>
                    <a:pt x="464" y="322"/>
                    <a:pt x="464" y="322"/>
                    <a:pt x="464" y="322"/>
                  </a:cubicBezTo>
                  <a:cubicBezTo>
                    <a:pt x="463" y="322"/>
                    <a:pt x="463" y="322"/>
                    <a:pt x="463" y="322"/>
                  </a:cubicBezTo>
                  <a:cubicBezTo>
                    <a:pt x="463" y="323"/>
                    <a:pt x="463" y="323"/>
                    <a:pt x="463" y="323"/>
                  </a:cubicBezTo>
                  <a:cubicBezTo>
                    <a:pt x="462" y="322"/>
                    <a:pt x="462" y="322"/>
                    <a:pt x="462" y="322"/>
                  </a:cubicBezTo>
                  <a:cubicBezTo>
                    <a:pt x="462" y="322"/>
                    <a:pt x="462" y="322"/>
                    <a:pt x="462" y="322"/>
                  </a:cubicBezTo>
                  <a:cubicBezTo>
                    <a:pt x="462" y="322"/>
                    <a:pt x="463" y="320"/>
                    <a:pt x="464" y="320"/>
                  </a:cubicBezTo>
                  <a:cubicBezTo>
                    <a:pt x="464" y="320"/>
                    <a:pt x="464" y="320"/>
                    <a:pt x="464" y="320"/>
                  </a:cubicBezTo>
                  <a:cubicBezTo>
                    <a:pt x="465" y="320"/>
                    <a:pt x="465" y="321"/>
                    <a:pt x="466" y="321"/>
                  </a:cubicBezTo>
                  <a:cubicBezTo>
                    <a:pt x="466" y="321"/>
                    <a:pt x="466" y="321"/>
                    <a:pt x="466" y="321"/>
                  </a:cubicBezTo>
                  <a:cubicBezTo>
                    <a:pt x="468" y="322"/>
                    <a:pt x="469" y="322"/>
                    <a:pt x="470" y="324"/>
                  </a:cubicBezTo>
                  <a:cubicBezTo>
                    <a:pt x="470" y="324"/>
                    <a:pt x="470" y="324"/>
                    <a:pt x="470" y="324"/>
                  </a:cubicBezTo>
                  <a:cubicBezTo>
                    <a:pt x="470" y="324"/>
                    <a:pt x="470" y="324"/>
                    <a:pt x="469" y="324"/>
                  </a:cubicBezTo>
                  <a:cubicBezTo>
                    <a:pt x="469" y="324"/>
                    <a:pt x="469" y="324"/>
                    <a:pt x="469" y="324"/>
                  </a:cubicBezTo>
                  <a:cubicBezTo>
                    <a:pt x="469" y="325"/>
                    <a:pt x="469" y="325"/>
                    <a:pt x="469" y="325"/>
                  </a:cubicBezTo>
                  <a:cubicBezTo>
                    <a:pt x="469" y="325"/>
                    <a:pt x="469" y="325"/>
                    <a:pt x="469" y="325"/>
                  </a:cubicBezTo>
                  <a:cubicBezTo>
                    <a:pt x="467" y="325"/>
                    <a:pt x="463" y="324"/>
                    <a:pt x="463" y="323"/>
                  </a:cubicBezTo>
                  <a:close/>
                  <a:moveTo>
                    <a:pt x="464" y="322"/>
                  </a:moveTo>
                  <a:cubicBezTo>
                    <a:pt x="465" y="322"/>
                    <a:pt x="465" y="322"/>
                    <a:pt x="466" y="323"/>
                  </a:cubicBezTo>
                  <a:cubicBezTo>
                    <a:pt x="466" y="323"/>
                    <a:pt x="466" y="323"/>
                    <a:pt x="466" y="323"/>
                  </a:cubicBezTo>
                  <a:cubicBezTo>
                    <a:pt x="466" y="323"/>
                    <a:pt x="467" y="323"/>
                    <a:pt x="468" y="323"/>
                  </a:cubicBezTo>
                  <a:cubicBezTo>
                    <a:pt x="468" y="323"/>
                    <a:pt x="468" y="323"/>
                    <a:pt x="468" y="323"/>
                  </a:cubicBezTo>
                  <a:cubicBezTo>
                    <a:pt x="468" y="323"/>
                    <a:pt x="468" y="323"/>
                    <a:pt x="468" y="323"/>
                  </a:cubicBezTo>
                  <a:cubicBezTo>
                    <a:pt x="468" y="323"/>
                    <a:pt x="468" y="323"/>
                    <a:pt x="468" y="323"/>
                  </a:cubicBezTo>
                  <a:cubicBezTo>
                    <a:pt x="467" y="323"/>
                    <a:pt x="466" y="322"/>
                    <a:pt x="465" y="322"/>
                  </a:cubicBezTo>
                  <a:cubicBezTo>
                    <a:pt x="465" y="322"/>
                    <a:pt x="465" y="322"/>
                    <a:pt x="465" y="322"/>
                  </a:cubicBezTo>
                  <a:cubicBezTo>
                    <a:pt x="465" y="322"/>
                    <a:pt x="464" y="322"/>
                    <a:pt x="464" y="322"/>
                  </a:cubicBezTo>
                  <a:cubicBezTo>
                    <a:pt x="464" y="322"/>
                    <a:pt x="464" y="322"/>
                    <a:pt x="464" y="322"/>
                  </a:cubicBezTo>
                  <a:cubicBezTo>
                    <a:pt x="464" y="322"/>
                    <a:pt x="464" y="322"/>
                    <a:pt x="464" y="322"/>
                  </a:cubicBezTo>
                  <a:cubicBezTo>
                    <a:pt x="464" y="322"/>
                    <a:pt x="464" y="322"/>
                    <a:pt x="464" y="322"/>
                  </a:cubicBezTo>
                  <a:cubicBezTo>
                    <a:pt x="464" y="322"/>
                    <a:pt x="464" y="322"/>
                    <a:pt x="464" y="322"/>
                  </a:cubicBezTo>
                  <a:close/>
                  <a:moveTo>
                    <a:pt x="468" y="320"/>
                  </a:moveTo>
                  <a:cubicBezTo>
                    <a:pt x="467" y="320"/>
                    <a:pt x="465" y="320"/>
                    <a:pt x="464" y="319"/>
                  </a:cubicBezTo>
                  <a:cubicBezTo>
                    <a:pt x="464" y="319"/>
                    <a:pt x="464" y="319"/>
                    <a:pt x="464" y="319"/>
                  </a:cubicBezTo>
                  <a:cubicBezTo>
                    <a:pt x="460" y="318"/>
                    <a:pt x="459" y="317"/>
                    <a:pt x="456" y="316"/>
                  </a:cubicBezTo>
                  <a:cubicBezTo>
                    <a:pt x="456" y="316"/>
                    <a:pt x="456" y="316"/>
                    <a:pt x="456" y="316"/>
                  </a:cubicBezTo>
                  <a:cubicBezTo>
                    <a:pt x="453" y="316"/>
                    <a:pt x="446" y="313"/>
                    <a:pt x="445" y="311"/>
                  </a:cubicBezTo>
                  <a:cubicBezTo>
                    <a:pt x="445" y="311"/>
                    <a:pt x="445" y="311"/>
                    <a:pt x="445" y="311"/>
                  </a:cubicBezTo>
                  <a:cubicBezTo>
                    <a:pt x="445" y="311"/>
                    <a:pt x="445" y="311"/>
                    <a:pt x="445" y="311"/>
                  </a:cubicBezTo>
                  <a:cubicBezTo>
                    <a:pt x="445" y="311"/>
                    <a:pt x="444" y="310"/>
                    <a:pt x="444" y="309"/>
                  </a:cubicBezTo>
                  <a:cubicBezTo>
                    <a:pt x="444" y="309"/>
                    <a:pt x="444" y="309"/>
                    <a:pt x="444" y="309"/>
                  </a:cubicBezTo>
                  <a:cubicBezTo>
                    <a:pt x="444" y="308"/>
                    <a:pt x="445" y="307"/>
                    <a:pt x="447" y="307"/>
                  </a:cubicBezTo>
                  <a:cubicBezTo>
                    <a:pt x="447" y="307"/>
                    <a:pt x="447" y="307"/>
                    <a:pt x="447" y="307"/>
                  </a:cubicBezTo>
                  <a:cubicBezTo>
                    <a:pt x="447" y="307"/>
                    <a:pt x="448" y="307"/>
                    <a:pt x="448" y="307"/>
                  </a:cubicBezTo>
                  <a:cubicBezTo>
                    <a:pt x="448" y="307"/>
                    <a:pt x="448" y="307"/>
                    <a:pt x="448" y="307"/>
                  </a:cubicBezTo>
                  <a:cubicBezTo>
                    <a:pt x="454" y="308"/>
                    <a:pt x="458" y="311"/>
                    <a:pt x="462" y="312"/>
                  </a:cubicBezTo>
                  <a:cubicBezTo>
                    <a:pt x="462" y="312"/>
                    <a:pt x="462" y="312"/>
                    <a:pt x="462" y="312"/>
                  </a:cubicBezTo>
                  <a:cubicBezTo>
                    <a:pt x="466" y="314"/>
                    <a:pt x="467" y="314"/>
                    <a:pt x="469" y="315"/>
                  </a:cubicBezTo>
                  <a:cubicBezTo>
                    <a:pt x="469" y="315"/>
                    <a:pt x="469" y="315"/>
                    <a:pt x="469" y="315"/>
                  </a:cubicBezTo>
                  <a:cubicBezTo>
                    <a:pt x="470" y="315"/>
                    <a:pt x="473" y="315"/>
                    <a:pt x="473" y="317"/>
                  </a:cubicBezTo>
                  <a:cubicBezTo>
                    <a:pt x="473" y="317"/>
                    <a:pt x="473" y="317"/>
                    <a:pt x="473" y="317"/>
                  </a:cubicBezTo>
                  <a:cubicBezTo>
                    <a:pt x="473" y="318"/>
                    <a:pt x="473" y="318"/>
                    <a:pt x="472" y="319"/>
                  </a:cubicBezTo>
                  <a:cubicBezTo>
                    <a:pt x="472" y="319"/>
                    <a:pt x="472" y="319"/>
                    <a:pt x="472" y="319"/>
                  </a:cubicBezTo>
                  <a:cubicBezTo>
                    <a:pt x="471" y="320"/>
                    <a:pt x="470" y="320"/>
                    <a:pt x="468" y="320"/>
                  </a:cubicBezTo>
                  <a:cubicBezTo>
                    <a:pt x="468" y="320"/>
                    <a:pt x="468" y="320"/>
                    <a:pt x="468" y="320"/>
                  </a:cubicBezTo>
                  <a:cubicBezTo>
                    <a:pt x="468" y="320"/>
                    <a:pt x="468" y="320"/>
                    <a:pt x="468" y="320"/>
                  </a:cubicBezTo>
                  <a:close/>
                  <a:moveTo>
                    <a:pt x="446" y="311"/>
                  </a:moveTo>
                  <a:cubicBezTo>
                    <a:pt x="446" y="311"/>
                    <a:pt x="447" y="311"/>
                    <a:pt x="447" y="311"/>
                  </a:cubicBezTo>
                  <a:cubicBezTo>
                    <a:pt x="447" y="311"/>
                    <a:pt x="447" y="311"/>
                    <a:pt x="447" y="311"/>
                  </a:cubicBezTo>
                  <a:cubicBezTo>
                    <a:pt x="448" y="312"/>
                    <a:pt x="449" y="313"/>
                    <a:pt x="450" y="313"/>
                  </a:cubicBezTo>
                  <a:cubicBezTo>
                    <a:pt x="450" y="313"/>
                    <a:pt x="450" y="313"/>
                    <a:pt x="450" y="313"/>
                  </a:cubicBezTo>
                  <a:cubicBezTo>
                    <a:pt x="452" y="314"/>
                    <a:pt x="455" y="315"/>
                    <a:pt x="456" y="315"/>
                  </a:cubicBezTo>
                  <a:cubicBezTo>
                    <a:pt x="456" y="315"/>
                    <a:pt x="456" y="315"/>
                    <a:pt x="456" y="315"/>
                  </a:cubicBezTo>
                  <a:cubicBezTo>
                    <a:pt x="460" y="315"/>
                    <a:pt x="461" y="317"/>
                    <a:pt x="464" y="318"/>
                  </a:cubicBezTo>
                  <a:cubicBezTo>
                    <a:pt x="464" y="318"/>
                    <a:pt x="464" y="318"/>
                    <a:pt x="464" y="318"/>
                  </a:cubicBezTo>
                  <a:cubicBezTo>
                    <a:pt x="466" y="318"/>
                    <a:pt x="467" y="319"/>
                    <a:pt x="468" y="319"/>
                  </a:cubicBezTo>
                  <a:cubicBezTo>
                    <a:pt x="468" y="319"/>
                    <a:pt x="468" y="319"/>
                    <a:pt x="468" y="319"/>
                  </a:cubicBezTo>
                  <a:cubicBezTo>
                    <a:pt x="469" y="319"/>
                    <a:pt x="470" y="318"/>
                    <a:pt x="471" y="318"/>
                  </a:cubicBezTo>
                  <a:cubicBezTo>
                    <a:pt x="471" y="318"/>
                    <a:pt x="471" y="318"/>
                    <a:pt x="471" y="318"/>
                  </a:cubicBezTo>
                  <a:cubicBezTo>
                    <a:pt x="472" y="317"/>
                    <a:pt x="472" y="317"/>
                    <a:pt x="472" y="317"/>
                  </a:cubicBezTo>
                  <a:cubicBezTo>
                    <a:pt x="472" y="317"/>
                    <a:pt x="472" y="317"/>
                    <a:pt x="472" y="317"/>
                  </a:cubicBezTo>
                  <a:cubicBezTo>
                    <a:pt x="472" y="317"/>
                    <a:pt x="471" y="317"/>
                    <a:pt x="471" y="317"/>
                  </a:cubicBezTo>
                  <a:cubicBezTo>
                    <a:pt x="471" y="317"/>
                    <a:pt x="471" y="317"/>
                    <a:pt x="471" y="317"/>
                  </a:cubicBezTo>
                  <a:cubicBezTo>
                    <a:pt x="470" y="316"/>
                    <a:pt x="469" y="316"/>
                    <a:pt x="468" y="316"/>
                  </a:cubicBezTo>
                  <a:cubicBezTo>
                    <a:pt x="468" y="316"/>
                    <a:pt x="468" y="316"/>
                    <a:pt x="468" y="316"/>
                  </a:cubicBezTo>
                  <a:cubicBezTo>
                    <a:pt x="466" y="316"/>
                    <a:pt x="465" y="315"/>
                    <a:pt x="461" y="314"/>
                  </a:cubicBezTo>
                  <a:cubicBezTo>
                    <a:pt x="461" y="314"/>
                    <a:pt x="461" y="314"/>
                    <a:pt x="461" y="314"/>
                  </a:cubicBezTo>
                  <a:cubicBezTo>
                    <a:pt x="457" y="312"/>
                    <a:pt x="453" y="309"/>
                    <a:pt x="448" y="308"/>
                  </a:cubicBezTo>
                  <a:cubicBezTo>
                    <a:pt x="448" y="308"/>
                    <a:pt x="448" y="308"/>
                    <a:pt x="448" y="308"/>
                  </a:cubicBezTo>
                  <a:cubicBezTo>
                    <a:pt x="448" y="308"/>
                    <a:pt x="447" y="308"/>
                    <a:pt x="447" y="308"/>
                  </a:cubicBezTo>
                  <a:cubicBezTo>
                    <a:pt x="447" y="308"/>
                    <a:pt x="447" y="308"/>
                    <a:pt x="447" y="308"/>
                  </a:cubicBezTo>
                  <a:cubicBezTo>
                    <a:pt x="446" y="308"/>
                    <a:pt x="446" y="309"/>
                    <a:pt x="446" y="309"/>
                  </a:cubicBezTo>
                  <a:cubicBezTo>
                    <a:pt x="446" y="309"/>
                    <a:pt x="446" y="309"/>
                    <a:pt x="446" y="309"/>
                  </a:cubicBezTo>
                  <a:cubicBezTo>
                    <a:pt x="446" y="310"/>
                    <a:pt x="446" y="310"/>
                    <a:pt x="446" y="310"/>
                  </a:cubicBezTo>
                  <a:cubicBezTo>
                    <a:pt x="446" y="310"/>
                    <a:pt x="446" y="310"/>
                    <a:pt x="446" y="310"/>
                  </a:cubicBezTo>
                  <a:cubicBezTo>
                    <a:pt x="445" y="311"/>
                    <a:pt x="445" y="311"/>
                    <a:pt x="445" y="311"/>
                  </a:cubicBezTo>
                  <a:cubicBezTo>
                    <a:pt x="446" y="311"/>
                    <a:pt x="446" y="311"/>
                    <a:pt x="446" y="311"/>
                  </a:cubicBezTo>
                  <a:cubicBezTo>
                    <a:pt x="446" y="311"/>
                    <a:pt x="446" y="311"/>
                    <a:pt x="446" y="311"/>
                  </a:cubicBezTo>
                  <a:cubicBezTo>
                    <a:pt x="446" y="311"/>
                    <a:pt x="446" y="311"/>
                    <a:pt x="446" y="311"/>
                  </a:cubicBezTo>
                  <a:cubicBezTo>
                    <a:pt x="446" y="311"/>
                    <a:pt x="446" y="311"/>
                    <a:pt x="446" y="311"/>
                  </a:cubicBezTo>
                  <a:close/>
                  <a:moveTo>
                    <a:pt x="385" y="62"/>
                  </a:moveTo>
                  <a:cubicBezTo>
                    <a:pt x="385" y="62"/>
                    <a:pt x="385" y="61"/>
                    <a:pt x="385" y="61"/>
                  </a:cubicBezTo>
                  <a:cubicBezTo>
                    <a:pt x="385" y="61"/>
                    <a:pt x="385" y="61"/>
                    <a:pt x="385" y="61"/>
                  </a:cubicBezTo>
                  <a:cubicBezTo>
                    <a:pt x="385" y="61"/>
                    <a:pt x="385" y="60"/>
                    <a:pt x="385" y="60"/>
                  </a:cubicBezTo>
                  <a:cubicBezTo>
                    <a:pt x="385" y="60"/>
                    <a:pt x="385" y="60"/>
                    <a:pt x="385" y="60"/>
                  </a:cubicBezTo>
                  <a:cubicBezTo>
                    <a:pt x="385" y="60"/>
                    <a:pt x="385" y="60"/>
                    <a:pt x="385" y="60"/>
                  </a:cubicBezTo>
                  <a:cubicBezTo>
                    <a:pt x="385" y="60"/>
                    <a:pt x="385" y="60"/>
                    <a:pt x="385" y="60"/>
                  </a:cubicBezTo>
                  <a:cubicBezTo>
                    <a:pt x="385" y="59"/>
                    <a:pt x="384" y="59"/>
                    <a:pt x="384" y="59"/>
                  </a:cubicBezTo>
                  <a:cubicBezTo>
                    <a:pt x="384" y="59"/>
                    <a:pt x="384" y="59"/>
                    <a:pt x="384" y="59"/>
                  </a:cubicBezTo>
                  <a:cubicBezTo>
                    <a:pt x="384" y="59"/>
                    <a:pt x="384" y="58"/>
                    <a:pt x="384" y="58"/>
                  </a:cubicBezTo>
                  <a:cubicBezTo>
                    <a:pt x="384" y="58"/>
                    <a:pt x="384" y="58"/>
                    <a:pt x="384" y="58"/>
                  </a:cubicBezTo>
                  <a:cubicBezTo>
                    <a:pt x="384" y="57"/>
                    <a:pt x="384" y="57"/>
                    <a:pt x="385" y="57"/>
                  </a:cubicBezTo>
                  <a:cubicBezTo>
                    <a:pt x="385" y="57"/>
                    <a:pt x="385" y="57"/>
                    <a:pt x="385" y="57"/>
                  </a:cubicBezTo>
                  <a:cubicBezTo>
                    <a:pt x="385" y="57"/>
                    <a:pt x="385" y="57"/>
                    <a:pt x="385" y="57"/>
                  </a:cubicBezTo>
                  <a:cubicBezTo>
                    <a:pt x="385" y="57"/>
                    <a:pt x="385" y="57"/>
                    <a:pt x="385" y="57"/>
                  </a:cubicBezTo>
                  <a:cubicBezTo>
                    <a:pt x="385" y="58"/>
                    <a:pt x="385" y="58"/>
                    <a:pt x="385" y="58"/>
                  </a:cubicBezTo>
                  <a:cubicBezTo>
                    <a:pt x="385" y="58"/>
                    <a:pt x="385" y="58"/>
                    <a:pt x="385" y="58"/>
                  </a:cubicBezTo>
                  <a:cubicBezTo>
                    <a:pt x="385" y="58"/>
                    <a:pt x="385" y="58"/>
                    <a:pt x="385" y="58"/>
                  </a:cubicBezTo>
                  <a:cubicBezTo>
                    <a:pt x="385" y="57"/>
                    <a:pt x="385" y="57"/>
                    <a:pt x="385" y="57"/>
                  </a:cubicBezTo>
                  <a:cubicBezTo>
                    <a:pt x="385" y="57"/>
                    <a:pt x="385" y="57"/>
                    <a:pt x="385" y="57"/>
                  </a:cubicBezTo>
                  <a:cubicBezTo>
                    <a:pt x="386" y="57"/>
                    <a:pt x="386" y="57"/>
                    <a:pt x="386" y="57"/>
                  </a:cubicBezTo>
                  <a:cubicBezTo>
                    <a:pt x="386" y="57"/>
                    <a:pt x="386" y="58"/>
                    <a:pt x="386" y="58"/>
                  </a:cubicBezTo>
                  <a:cubicBezTo>
                    <a:pt x="386" y="58"/>
                    <a:pt x="386" y="58"/>
                    <a:pt x="386" y="58"/>
                  </a:cubicBezTo>
                  <a:cubicBezTo>
                    <a:pt x="386" y="58"/>
                    <a:pt x="387" y="58"/>
                    <a:pt x="387" y="58"/>
                  </a:cubicBezTo>
                  <a:cubicBezTo>
                    <a:pt x="387" y="58"/>
                    <a:pt x="387" y="58"/>
                    <a:pt x="387" y="58"/>
                  </a:cubicBezTo>
                  <a:cubicBezTo>
                    <a:pt x="387" y="59"/>
                    <a:pt x="387" y="59"/>
                    <a:pt x="387" y="59"/>
                  </a:cubicBezTo>
                  <a:cubicBezTo>
                    <a:pt x="387" y="59"/>
                    <a:pt x="387" y="59"/>
                    <a:pt x="387" y="59"/>
                  </a:cubicBezTo>
                  <a:cubicBezTo>
                    <a:pt x="387" y="59"/>
                    <a:pt x="387" y="59"/>
                    <a:pt x="387" y="59"/>
                  </a:cubicBezTo>
                  <a:cubicBezTo>
                    <a:pt x="387" y="59"/>
                    <a:pt x="388" y="59"/>
                    <a:pt x="388" y="60"/>
                  </a:cubicBezTo>
                  <a:cubicBezTo>
                    <a:pt x="388" y="60"/>
                    <a:pt x="388" y="60"/>
                    <a:pt x="388" y="60"/>
                  </a:cubicBezTo>
                  <a:cubicBezTo>
                    <a:pt x="388" y="60"/>
                    <a:pt x="388" y="60"/>
                    <a:pt x="388" y="61"/>
                  </a:cubicBezTo>
                  <a:cubicBezTo>
                    <a:pt x="388" y="61"/>
                    <a:pt x="388" y="61"/>
                    <a:pt x="388" y="61"/>
                  </a:cubicBezTo>
                  <a:cubicBezTo>
                    <a:pt x="389" y="61"/>
                    <a:pt x="388" y="62"/>
                    <a:pt x="386" y="62"/>
                  </a:cubicBezTo>
                  <a:cubicBezTo>
                    <a:pt x="386" y="62"/>
                    <a:pt x="386" y="62"/>
                    <a:pt x="386" y="62"/>
                  </a:cubicBezTo>
                  <a:cubicBezTo>
                    <a:pt x="386" y="62"/>
                    <a:pt x="386" y="62"/>
                    <a:pt x="386" y="62"/>
                  </a:cubicBezTo>
                  <a:cubicBezTo>
                    <a:pt x="386" y="62"/>
                    <a:pt x="386" y="62"/>
                    <a:pt x="386" y="62"/>
                  </a:cubicBezTo>
                  <a:cubicBezTo>
                    <a:pt x="386" y="62"/>
                    <a:pt x="386" y="62"/>
                    <a:pt x="386" y="62"/>
                  </a:cubicBezTo>
                  <a:cubicBezTo>
                    <a:pt x="386" y="62"/>
                    <a:pt x="386" y="62"/>
                    <a:pt x="386" y="62"/>
                  </a:cubicBezTo>
                  <a:cubicBezTo>
                    <a:pt x="386" y="62"/>
                    <a:pt x="385" y="62"/>
                    <a:pt x="385" y="62"/>
                  </a:cubicBezTo>
                  <a:close/>
                  <a:moveTo>
                    <a:pt x="386" y="60"/>
                  </a:moveTo>
                  <a:cubicBezTo>
                    <a:pt x="386" y="60"/>
                    <a:pt x="386" y="61"/>
                    <a:pt x="386" y="61"/>
                  </a:cubicBezTo>
                  <a:cubicBezTo>
                    <a:pt x="386" y="61"/>
                    <a:pt x="386" y="61"/>
                    <a:pt x="386" y="61"/>
                  </a:cubicBezTo>
                  <a:cubicBezTo>
                    <a:pt x="386" y="61"/>
                    <a:pt x="386" y="61"/>
                    <a:pt x="386" y="61"/>
                  </a:cubicBezTo>
                  <a:cubicBezTo>
                    <a:pt x="386" y="61"/>
                    <a:pt x="386" y="61"/>
                    <a:pt x="386" y="61"/>
                  </a:cubicBezTo>
                  <a:cubicBezTo>
                    <a:pt x="387" y="61"/>
                    <a:pt x="387" y="61"/>
                    <a:pt x="387" y="61"/>
                  </a:cubicBezTo>
                  <a:cubicBezTo>
                    <a:pt x="387" y="61"/>
                    <a:pt x="387" y="61"/>
                    <a:pt x="387" y="61"/>
                  </a:cubicBezTo>
                  <a:cubicBezTo>
                    <a:pt x="387" y="61"/>
                    <a:pt x="387" y="60"/>
                    <a:pt x="387" y="60"/>
                  </a:cubicBezTo>
                  <a:cubicBezTo>
                    <a:pt x="387" y="60"/>
                    <a:pt x="387" y="60"/>
                    <a:pt x="387" y="60"/>
                  </a:cubicBezTo>
                  <a:cubicBezTo>
                    <a:pt x="387" y="60"/>
                    <a:pt x="387" y="60"/>
                    <a:pt x="386" y="60"/>
                  </a:cubicBezTo>
                  <a:cubicBezTo>
                    <a:pt x="386" y="60"/>
                    <a:pt x="386" y="60"/>
                    <a:pt x="386" y="60"/>
                  </a:cubicBezTo>
                  <a:cubicBezTo>
                    <a:pt x="387" y="59"/>
                    <a:pt x="387" y="59"/>
                    <a:pt x="387" y="59"/>
                  </a:cubicBezTo>
                  <a:cubicBezTo>
                    <a:pt x="386" y="60"/>
                    <a:pt x="386" y="60"/>
                    <a:pt x="386" y="60"/>
                  </a:cubicBezTo>
                  <a:cubicBezTo>
                    <a:pt x="386" y="60"/>
                    <a:pt x="386" y="60"/>
                    <a:pt x="386" y="60"/>
                  </a:cubicBezTo>
                  <a:cubicBezTo>
                    <a:pt x="386" y="60"/>
                    <a:pt x="386" y="60"/>
                    <a:pt x="386" y="60"/>
                  </a:cubicBezTo>
                  <a:cubicBezTo>
                    <a:pt x="386" y="60"/>
                    <a:pt x="386" y="60"/>
                    <a:pt x="386" y="60"/>
                  </a:cubicBezTo>
                  <a:close/>
                  <a:moveTo>
                    <a:pt x="381" y="60"/>
                  </a:moveTo>
                  <a:cubicBezTo>
                    <a:pt x="381" y="60"/>
                    <a:pt x="381" y="59"/>
                    <a:pt x="381" y="59"/>
                  </a:cubicBezTo>
                  <a:cubicBezTo>
                    <a:pt x="381" y="59"/>
                    <a:pt x="381" y="59"/>
                    <a:pt x="381" y="59"/>
                  </a:cubicBezTo>
                  <a:cubicBezTo>
                    <a:pt x="381" y="58"/>
                    <a:pt x="381" y="58"/>
                    <a:pt x="381" y="58"/>
                  </a:cubicBezTo>
                  <a:cubicBezTo>
                    <a:pt x="381" y="58"/>
                    <a:pt x="381" y="58"/>
                    <a:pt x="381" y="58"/>
                  </a:cubicBezTo>
                  <a:cubicBezTo>
                    <a:pt x="381" y="58"/>
                    <a:pt x="381" y="58"/>
                    <a:pt x="382" y="58"/>
                  </a:cubicBezTo>
                  <a:cubicBezTo>
                    <a:pt x="382" y="58"/>
                    <a:pt x="382" y="58"/>
                    <a:pt x="382" y="58"/>
                  </a:cubicBezTo>
                  <a:cubicBezTo>
                    <a:pt x="382" y="57"/>
                    <a:pt x="382" y="57"/>
                    <a:pt x="382" y="57"/>
                  </a:cubicBezTo>
                  <a:cubicBezTo>
                    <a:pt x="382" y="57"/>
                    <a:pt x="382" y="57"/>
                    <a:pt x="382" y="57"/>
                  </a:cubicBezTo>
                  <a:cubicBezTo>
                    <a:pt x="383" y="57"/>
                    <a:pt x="383" y="58"/>
                    <a:pt x="383" y="58"/>
                  </a:cubicBezTo>
                  <a:cubicBezTo>
                    <a:pt x="383" y="58"/>
                    <a:pt x="383" y="58"/>
                    <a:pt x="383" y="58"/>
                  </a:cubicBezTo>
                  <a:cubicBezTo>
                    <a:pt x="383" y="58"/>
                    <a:pt x="383" y="59"/>
                    <a:pt x="383" y="59"/>
                  </a:cubicBezTo>
                  <a:cubicBezTo>
                    <a:pt x="383" y="59"/>
                    <a:pt x="383" y="59"/>
                    <a:pt x="383" y="59"/>
                  </a:cubicBezTo>
                  <a:cubicBezTo>
                    <a:pt x="383" y="59"/>
                    <a:pt x="383" y="59"/>
                    <a:pt x="383" y="59"/>
                  </a:cubicBezTo>
                  <a:cubicBezTo>
                    <a:pt x="383" y="59"/>
                    <a:pt x="383" y="59"/>
                    <a:pt x="383" y="59"/>
                  </a:cubicBezTo>
                  <a:cubicBezTo>
                    <a:pt x="383" y="60"/>
                    <a:pt x="383" y="60"/>
                    <a:pt x="382" y="60"/>
                  </a:cubicBezTo>
                  <a:cubicBezTo>
                    <a:pt x="382" y="60"/>
                    <a:pt x="382" y="60"/>
                    <a:pt x="382" y="60"/>
                  </a:cubicBezTo>
                  <a:cubicBezTo>
                    <a:pt x="382" y="60"/>
                    <a:pt x="381" y="60"/>
                    <a:pt x="381" y="60"/>
                  </a:cubicBezTo>
                  <a:close/>
                  <a:moveTo>
                    <a:pt x="382" y="59"/>
                  </a:moveTo>
                  <a:cubicBezTo>
                    <a:pt x="382" y="59"/>
                    <a:pt x="382" y="59"/>
                    <a:pt x="382" y="59"/>
                  </a:cubicBezTo>
                  <a:cubicBezTo>
                    <a:pt x="382" y="59"/>
                    <a:pt x="382" y="59"/>
                    <a:pt x="382" y="59"/>
                  </a:cubicBezTo>
                  <a:cubicBezTo>
                    <a:pt x="382" y="59"/>
                    <a:pt x="382" y="59"/>
                    <a:pt x="382" y="59"/>
                  </a:cubicBezTo>
                  <a:cubicBezTo>
                    <a:pt x="382" y="59"/>
                    <a:pt x="382" y="59"/>
                    <a:pt x="382" y="59"/>
                  </a:cubicBezTo>
                  <a:close/>
                  <a:moveTo>
                    <a:pt x="382" y="59"/>
                  </a:moveTo>
                  <a:cubicBezTo>
                    <a:pt x="382" y="59"/>
                    <a:pt x="382" y="59"/>
                    <a:pt x="382" y="59"/>
                  </a:cubicBezTo>
                  <a:cubicBezTo>
                    <a:pt x="382" y="59"/>
                    <a:pt x="382" y="59"/>
                    <a:pt x="382" y="59"/>
                  </a:cubicBezTo>
                  <a:cubicBezTo>
                    <a:pt x="382" y="59"/>
                    <a:pt x="382" y="59"/>
                    <a:pt x="382" y="59"/>
                  </a:cubicBezTo>
                  <a:cubicBezTo>
                    <a:pt x="382" y="59"/>
                    <a:pt x="382" y="59"/>
                    <a:pt x="382" y="59"/>
                  </a:cubicBezTo>
                  <a:cubicBezTo>
                    <a:pt x="382" y="59"/>
                    <a:pt x="382" y="59"/>
                    <a:pt x="382" y="59"/>
                  </a:cubicBezTo>
                  <a:close/>
                  <a:moveTo>
                    <a:pt x="386" y="45"/>
                  </a:moveTo>
                  <a:cubicBezTo>
                    <a:pt x="386" y="45"/>
                    <a:pt x="386" y="44"/>
                    <a:pt x="386" y="44"/>
                  </a:cubicBezTo>
                  <a:cubicBezTo>
                    <a:pt x="386" y="44"/>
                    <a:pt x="386" y="44"/>
                    <a:pt x="386" y="44"/>
                  </a:cubicBezTo>
                  <a:cubicBezTo>
                    <a:pt x="386" y="43"/>
                    <a:pt x="387" y="42"/>
                    <a:pt x="388" y="42"/>
                  </a:cubicBezTo>
                  <a:cubicBezTo>
                    <a:pt x="388" y="42"/>
                    <a:pt x="388" y="42"/>
                    <a:pt x="388" y="42"/>
                  </a:cubicBezTo>
                  <a:cubicBezTo>
                    <a:pt x="388" y="42"/>
                    <a:pt x="388" y="42"/>
                    <a:pt x="388" y="42"/>
                  </a:cubicBezTo>
                  <a:cubicBezTo>
                    <a:pt x="388" y="42"/>
                    <a:pt x="388" y="42"/>
                    <a:pt x="388" y="42"/>
                  </a:cubicBezTo>
                  <a:cubicBezTo>
                    <a:pt x="388" y="42"/>
                    <a:pt x="388" y="42"/>
                    <a:pt x="388" y="42"/>
                  </a:cubicBezTo>
                  <a:cubicBezTo>
                    <a:pt x="389" y="42"/>
                    <a:pt x="389" y="42"/>
                    <a:pt x="389" y="43"/>
                  </a:cubicBezTo>
                  <a:cubicBezTo>
                    <a:pt x="389" y="43"/>
                    <a:pt x="389" y="43"/>
                    <a:pt x="389" y="43"/>
                  </a:cubicBezTo>
                  <a:cubicBezTo>
                    <a:pt x="389" y="44"/>
                    <a:pt x="389" y="44"/>
                    <a:pt x="389" y="45"/>
                  </a:cubicBezTo>
                  <a:cubicBezTo>
                    <a:pt x="389" y="45"/>
                    <a:pt x="389" y="45"/>
                    <a:pt x="389" y="45"/>
                  </a:cubicBezTo>
                  <a:cubicBezTo>
                    <a:pt x="388" y="45"/>
                    <a:pt x="387" y="46"/>
                    <a:pt x="387" y="46"/>
                  </a:cubicBezTo>
                  <a:cubicBezTo>
                    <a:pt x="387" y="46"/>
                    <a:pt x="387" y="46"/>
                    <a:pt x="387" y="46"/>
                  </a:cubicBezTo>
                  <a:cubicBezTo>
                    <a:pt x="386" y="46"/>
                    <a:pt x="386" y="45"/>
                    <a:pt x="386" y="45"/>
                  </a:cubicBezTo>
                  <a:close/>
                  <a:moveTo>
                    <a:pt x="387" y="44"/>
                  </a:moveTo>
                  <a:cubicBezTo>
                    <a:pt x="387" y="44"/>
                    <a:pt x="388" y="44"/>
                    <a:pt x="388" y="44"/>
                  </a:cubicBezTo>
                  <a:cubicBezTo>
                    <a:pt x="388" y="44"/>
                    <a:pt x="388" y="44"/>
                    <a:pt x="388" y="44"/>
                  </a:cubicBezTo>
                  <a:cubicBezTo>
                    <a:pt x="388" y="44"/>
                    <a:pt x="388" y="44"/>
                    <a:pt x="388" y="44"/>
                  </a:cubicBezTo>
                  <a:cubicBezTo>
                    <a:pt x="388" y="44"/>
                    <a:pt x="388" y="44"/>
                    <a:pt x="388" y="44"/>
                  </a:cubicBezTo>
                  <a:cubicBezTo>
                    <a:pt x="388" y="44"/>
                    <a:pt x="388" y="44"/>
                    <a:pt x="387" y="44"/>
                  </a:cubicBezTo>
                  <a:close/>
                  <a:moveTo>
                    <a:pt x="388" y="43"/>
                  </a:moveTo>
                  <a:cubicBezTo>
                    <a:pt x="388" y="43"/>
                    <a:pt x="388" y="43"/>
                    <a:pt x="388" y="43"/>
                  </a:cubicBezTo>
                  <a:cubicBezTo>
                    <a:pt x="388" y="43"/>
                    <a:pt x="388" y="43"/>
                    <a:pt x="388" y="43"/>
                  </a:cubicBezTo>
                  <a:cubicBezTo>
                    <a:pt x="388" y="43"/>
                    <a:pt x="388" y="43"/>
                    <a:pt x="388" y="43"/>
                  </a:cubicBezTo>
                  <a:cubicBezTo>
                    <a:pt x="388" y="43"/>
                    <a:pt x="388" y="43"/>
                    <a:pt x="388" y="43"/>
                  </a:cubicBezTo>
                  <a:close/>
                  <a:moveTo>
                    <a:pt x="390" y="41"/>
                  </a:moveTo>
                  <a:cubicBezTo>
                    <a:pt x="389" y="41"/>
                    <a:pt x="389" y="40"/>
                    <a:pt x="389" y="39"/>
                  </a:cubicBezTo>
                  <a:cubicBezTo>
                    <a:pt x="389" y="39"/>
                    <a:pt x="389" y="39"/>
                    <a:pt x="389" y="39"/>
                  </a:cubicBezTo>
                  <a:cubicBezTo>
                    <a:pt x="389" y="39"/>
                    <a:pt x="389" y="38"/>
                    <a:pt x="390" y="38"/>
                  </a:cubicBezTo>
                  <a:cubicBezTo>
                    <a:pt x="390" y="38"/>
                    <a:pt x="390" y="38"/>
                    <a:pt x="390" y="38"/>
                  </a:cubicBezTo>
                  <a:cubicBezTo>
                    <a:pt x="390" y="38"/>
                    <a:pt x="390" y="38"/>
                    <a:pt x="390" y="38"/>
                  </a:cubicBezTo>
                  <a:cubicBezTo>
                    <a:pt x="390" y="38"/>
                    <a:pt x="390" y="38"/>
                    <a:pt x="390" y="38"/>
                  </a:cubicBezTo>
                  <a:cubicBezTo>
                    <a:pt x="390" y="38"/>
                    <a:pt x="390" y="38"/>
                    <a:pt x="390" y="38"/>
                  </a:cubicBezTo>
                  <a:cubicBezTo>
                    <a:pt x="390" y="38"/>
                    <a:pt x="390" y="38"/>
                    <a:pt x="390" y="38"/>
                  </a:cubicBezTo>
                  <a:cubicBezTo>
                    <a:pt x="391" y="38"/>
                    <a:pt x="391" y="39"/>
                    <a:pt x="392" y="39"/>
                  </a:cubicBezTo>
                  <a:cubicBezTo>
                    <a:pt x="392" y="39"/>
                    <a:pt x="392" y="39"/>
                    <a:pt x="392" y="39"/>
                  </a:cubicBezTo>
                  <a:cubicBezTo>
                    <a:pt x="391" y="40"/>
                    <a:pt x="391" y="41"/>
                    <a:pt x="390" y="41"/>
                  </a:cubicBezTo>
                  <a:cubicBezTo>
                    <a:pt x="390" y="41"/>
                    <a:pt x="390" y="41"/>
                    <a:pt x="390" y="41"/>
                  </a:cubicBezTo>
                  <a:cubicBezTo>
                    <a:pt x="390" y="41"/>
                    <a:pt x="390" y="41"/>
                    <a:pt x="390" y="41"/>
                  </a:cubicBezTo>
                  <a:close/>
                  <a:moveTo>
                    <a:pt x="457" y="3"/>
                  </a:moveTo>
                  <a:cubicBezTo>
                    <a:pt x="457" y="2"/>
                    <a:pt x="457" y="1"/>
                    <a:pt x="458" y="1"/>
                  </a:cubicBezTo>
                  <a:cubicBezTo>
                    <a:pt x="458" y="1"/>
                    <a:pt x="458" y="1"/>
                    <a:pt x="458" y="1"/>
                  </a:cubicBezTo>
                  <a:cubicBezTo>
                    <a:pt x="458" y="1"/>
                    <a:pt x="458" y="1"/>
                    <a:pt x="458" y="1"/>
                  </a:cubicBezTo>
                  <a:cubicBezTo>
                    <a:pt x="458" y="0"/>
                    <a:pt x="458" y="0"/>
                    <a:pt x="458" y="0"/>
                  </a:cubicBezTo>
                  <a:cubicBezTo>
                    <a:pt x="458" y="0"/>
                    <a:pt x="459" y="0"/>
                    <a:pt x="459" y="0"/>
                  </a:cubicBezTo>
                  <a:cubicBezTo>
                    <a:pt x="459" y="0"/>
                    <a:pt x="459" y="0"/>
                    <a:pt x="459" y="0"/>
                  </a:cubicBezTo>
                  <a:cubicBezTo>
                    <a:pt x="460" y="0"/>
                    <a:pt x="461" y="0"/>
                    <a:pt x="461" y="2"/>
                  </a:cubicBezTo>
                  <a:cubicBezTo>
                    <a:pt x="461" y="2"/>
                    <a:pt x="461" y="2"/>
                    <a:pt x="461" y="2"/>
                  </a:cubicBezTo>
                  <a:cubicBezTo>
                    <a:pt x="461" y="2"/>
                    <a:pt x="461" y="2"/>
                    <a:pt x="461" y="2"/>
                  </a:cubicBezTo>
                  <a:cubicBezTo>
                    <a:pt x="461" y="2"/>
                    <a:pt x="461" y="2"/>
                    <a:pt x="461" y="2"/>
                  </a:cubicBezTo>
                  <a:cubicBezTo>
                    <a:pt x="460" y="3"/>
                    <a:pt x="459" y="4"/>
                    <a:pt x="458" y="4"/>
                  </a:cubicBezTo>
                  <a:cubicBezTo>
                    <a:pt x="458" y="4"/>
                    <a:pt x="458" y="4"/>
                    <a:pt x="458" y="4"/>
                  </a:cubicBezTo>
                  <a:cubicBezTo>
                    <a:pt x="458" y="4"/>
                    <a:pt x="457" y="3"/>
                    <a:pt x="457" y="3"/>
                  </a:cubicBezTo>
                  <a:close/>
                  <a:moveTo>
                    <a:pt x="458" y="2"/>
                  </a:moveTo>
                  <a:cubicBezTo>
                    <a:pt x="459" y="2"/>
                    <a:pt x="459" y="2"/>
                    <a:pt x="460" y="2"/>
                  </a:cubicBezTo>
                  <a:cubicBezTo>
                    <a:pt x="460" y="2"/>
                    <a:pt x="460" y="2"/>
                    <a:pt x="460" y="2"/>
                  </a:cubicBezTo>
                  <a:cubicBezTo>
                    <a:pt x="459" y="2"/>
                    <a:pt x="459" y="2"/>
                    <a:pt x="459" y="2"/>
                  </a:cubicBezTo>
                  <a:cubicBezTo>
                    <a:pt x="459" y="2"/>
                    <a:pt x="459" y="2"/>
                    <a:pt x="459" y="2"/>
                  </a:cubicBezTo>
                  <a:cubicBezTo>
                    <a:pt x="459" y="2"/>
                    <a:pt x="459" y="2"/>
                    <a:pt x="459" y="2"/>
                  </a:cubicBezTo>
                  <a:cubicBezTo>
                    <a:pt x="459" y="2"/>
                    <a:pt x="459" y="2"/>
                    <a:pt x="459" y="2"/>
                  </a:cubicBezTo>
                  <a:cubicBezTo>
                    <a:pt x="458" y="2"/>
                    <a:pt x="458" y="2"/>
                    <a:pt x="458" y="2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52"/>
            <p:cNvSpPr/>
            <p:nvPr/>
          </p:nvSpPr>
          <p:spPr bwMode="auto">
            <a:xfrm>
              <a:off x="3311533" y="2690822"/>
              <a:ext cx="109538" cy="84138"/>
            </a:xfrm>
            <a:custGeom>
              <a:avLst/>
              <a:gdLst>
                <a:gd name="T0" fmla="*/ 6 w 40"/>
                <a:gd name="T1" fmla="*/ 4 h 31"/>
                <a:gd name="T2" fmla="*/ 9 w 40"/>
                <a:gd name="T3" fmla="*/ 0 h 31"/>
                <a:gd name="T4" fmla="*/ 18 w 40"/>
                <a:gd name="T5" fmla="*/ 1 h 31"/>
                <a:gd name="T6" fmla="*/ 24 w 40"/>
                <a:gd name="T7" fmla="*/ 4 h 31"/>
                <a:gd name="T8" fmla="*/ 32 w 40"/>
                <a:gd name="T9" fmla="*/ 15 h 31"/>
                <a:gd name="T10" fmla="*/ 36 w 40"/>
                <a:gd name="T11" fmla="*/ 18 h 31"/>
                <a:gd name="T12" fmla="*/ 38 w 40"/>
                <a:gd name="T13" fmla="*/ 21 h 31"/>
                <a:gd name="T14" fmla="*/ 36 w 40"/>
                <a:gd name="T15" fmla="*/ 24 h 31"/>
                <a:gd name="T16" fmla="*/ 35 w 40"/>
                <a:gd name="T17" fmla="*/ 29 h 31"/>
                <a:gd name="T18" fmla="*/ 31 w 40"/>
                <a:gd name="T19" fmla="*/ 29 h 31"/>
                <a:gd name="T20" fmla="*/ 22 w 40"/>
                <a:gd name="T21" fmla="*/ 25 h 31"/>
                <a:gd name="T22" fmla="*/ 12 w 40"/>
                <a:gd name="T23" fmla="*/ 24 h 31"/>
                <a:gd name="T24" fmla="*/ 7 w 40"/>
                <a:gd name="T25" fmla="*/ 22 h 31"/>
                <a:gd name="T26" fmla="*/ 5 w 40"/>
                <a:gd name="T27" fmla="*/ 20 h 31"/>
                <a:gd name="T28" fmla="*/ 2 w 40"/>
                <a:gd name="T29" fmla="*/ 15 h 31"/>
                <a:gd name="T30" fmla="*/ 2 w 40"/>
                <a:gd name="T31" fmla="*/ 11 h 31"/>
                <a:gd name="T32" fmla="*/ 6 w 40"/>
                <a:gd name="T33" fmla="*/ 9 h 31"/>
                <a:gd name="T34" fmla="*/ 6 w 40"/>
                <a:gd name="T35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31">
                  <a:moveTo>
                    <a:pt x="6" y="4"/>
                  </a:moveTo>
                  <a:cubicBezTo>
                    <a:pt x="6" y="4"/>
                    <a:pt x="5" y="1"/>
                    <a:pt x="9" y="0"/>
                  </a:cubicBezTo>
                  <a:cubicBezTo>
                    <a:pt x="13" y="0"/>
                    <a:pt x="15" y="1"/>
                    <a:pt x="18" y="1"/>
                  </a:cubicBezTo>
                  <a:cubicBezTo>
                    <a:pt x="21" y="2"/>
                    <a:pt x="22" y="2"/>
                    <a:pt x="24" y="4"/>
                  </a:cubicBezTo>
                  <a:cubicBezTo>
                    <a:pt x="25" y="6"/>
                    <a:pt x="30" y="14"/>
                    <a:pt x="32" y="15"/>
                  </a:cubicBezTo>
                  <a:cubicBezTo>
                    <a:pt x="35" y="17"/>
                    <a:pt x="33" y="17"/>
                    <a:pt x="36" y="18"/>
                  </a:cubicBezTo>
                  <a:cubicBezTo>
                    <a:pt x="39" y="18"/>
                    <a:pt x="40" y="20"/>
                    <a:pt x="38" y="21"/>
                  </a:cubicBezTo>
                  <a:cubicBezTo>
                    <a:pt x="35" y="22"/>
                    <a:pt x="36" y="22"/>
                    <a:pt x="36" y="24"/>
                  </a:cubicBezTo>
                  <a:cubicBezTo>
                    <a:pt x="37" y="26"/>
                    <a:pt x="37" y="28"/>
                    <a:pt x="35" y="29"/>
                  </a:cubicBezTo>
                  <a:cubicBezTo>
                    <a:pt x="34" y="30"/>
                    <a:pt x="33" y="31"/>
                    <a:pt x="31" y="29"/>
                  </a:cubicBezTo>
                  <a:cubicBezTo>
                    <a:pt x="28" y="28"/>
                    <a:pt x="26" y="24"/>
                    <a:pt x="22" y="25"/>
                  </a:cubicBezTo>
                  <a:cubicBezTo>
                    <a:pt x="19" y="25"/>
                    <a:pt x="14" y="27"/>
                    <a:pt x="12" y="24"/>
                  </a:cubicBezTo>
                  <a:cubicBezTo>
                    <a:pt x="9" y="21"/>
                    <a:pt x="9" y="21"/>
                    <a:pt x="7" y="22"/>
                  </a:cubicBezTo>
                  <a:cubicBezTo>
                    <a:pt x="6" y="22"/>
                    <a:pt x="5" y="21"/>
                    <a:pt x="5" y="20"/>
                  </a:cubicBezTo>
                  <a:cubicBezTo>
                    <a:pt x="5" y="18"/>
                    <a:pt x="4" y="16"/>
                    <a:pt x="2" y="15"/>
                  </a:cubicBezTo>
                  <a:cubicBezTo>
                    <a:pt x="0" y="14"/>
                    <a:pt x="0" y="11"/>
                    <a:pt x="2" y="11"/>
                  </a:cubicBezTo>
                  <a:cubicBezTo>
                    <a:pt x="3" y="11"/>
                    <a:pt x="7" y="12"/>
                    <a:pt x="6" y="9"/>
                  </a:cubicBezTo>
                  <a:cubicBezTo>
                    <a:pt x="6" y="7"/>
                    <a:pt x="6" y="4"/>
                    <a:pt x="6" y="4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53"/>
            <p:cNvSpPr>
              <a:spLocks noEditPoints="1"/>
            </p:cNvSpPr>
            <p:nvPr/>
          </p:nvSpPr>
          <p:spPr bwMode="auto">
            <a:xfrm>
              <a:off x="3311533" y="2690822"/>
              <a:ext cx="109538" cy="84138"/>
            </a:xfrm>
            <a:custGeom>
              <a:avLst/>
              <a:gdLst>
                <a:gd name="T0" fmla="*/ 23 w 40"/>
                <a:gd name="T1" fmla="*/ 25 h 31"/>
                <a:gd name="T2" fmla="*/ 22 w 40"/>
                <a:gd name="T3" fmla="*/ 25 h 31"/>
                <a:gd name="T4" fmla="*/ 16 w 40"/>
                <a:gd name="T5" fmla="*/ 26 h 31"/>
                <a:gd name="T6" fmla="*/ 11 w 40"/>
                <a:gd name="T7" fmla="*/ 24 h 31"/>
                <a:gd name="T8" fmla="*/ 8 w 40"/>
                <a:gd name="T9" fmla="*/ 22 h 31"/>
                <a:gd name="T10" fmla="*/ 7 w 40"/>
                <a:gd name="T11" fmla="*/ 22 h 31"/>
                <a:gd name="T12" fmla="*/ 7 w 40"/>
                <a:gd name="T13" fmla="*/ 22 h 31"/>
                <a:gd name="T14" fmla="*/ 4 w 40"/>
                <a:gd name="T15" fmla="*/ 20 h 31"/>
                <a:gd name="T16" fmla="*/ 2 w 40"/>
                <a:gd name="T17" fmla="*/ 15 h 31"/>
                <a:gd name="T18" fmla="*/ 0 w 40"/>
                <a:gd name="T19" fmla="*/ 12 h 31"/>
                <a:gd name="T20" fmla="*/ 1 w 40"/>
                <a:gd name="T21" fmla="*/ 10 h 31"/>
                <a:gd name="T22" fmla="*/ 2 w 40"/>
                <a:gd name="T23" fmla="*/ 10 h 31"/>
                <a:gd name="T24" fmla="*/ 4 w 40"/>
                <a:gd name="T25" fmla="*/ 10 h 31"/>
                <a:gd name="T26" fmla="*/ 6 w 40"/>
                <a:gd name="T27" fmla="*/ 9 h 31"/>
                <a:gd name="T28" fmla="*/ 6 w 40"/>
                <a:gd name="T29" fmla="*/ 9 h 31"/>
                <a:gd name="T30" fmla="*/ 5 w 40"/>
                <a:gd name="T31" fmla="*/ 4 h 31"/>
                <a:gd name="T32" fmla="*/ 6 w 40"/>
                <a:gd name="T33" fmla="*/ 4 h 31"/>
                <a:gd name="T34" fmla="*/ 5 w 40"/>
                <a:gd name="T35" fmla="*/ 4 h 31"/>
                <a:gd name="T36" fmla="*/ 9 w 40"/>
                <a:gd name="T37" fmla="*/ 0 h 31"/>
                <a:gd name="T38" fmla="*/ 10 w 40"/>
                <a:gd name="T39" fmla="*/ 0 h 31"/>
                <a:gd name="T40" fmla="*/ 18 w 40"/>
                <a:gd name="T41" fmla="*/ 1 h 31"/>
                <a:gd name="T42" fmla="*/ 24 w 40"/>
                <a:gd name="T43" fmla="*/ 3 h 31"/>
                <a:gd name="T44" fmla="*/ 33 w 40"/>
                <a:gd name="T45" fmla="*/ 15 h 31"/>
                <a:gd name="T46" fmla="*/ 36 w 40"/>
                <a:gd name="T47" fmla="*/ 17 h 31"/>
                <a:gd name="T48" fmla="*/ 40 w 40"/>
                <a:gd name="T49" fmla="*/ 20 h 31"/>
                <a:gd name="T50" fmla="*/ 38 w 40"/>
                <a:gd name="T51" fmla="*/ 22 h 31"/>
                <a:gd name="T52" fmla="*/ 37 w 40"/>
                <a:gd name="T53" fmla="*/ 22 h 31"/>
                <a:gd name="T54" fmla="*/ 37 w 40"/>
                <a:gd name="T55" fmla="*/ 22 h 31"/>
                <a:gd name="T56" fmla="*/ 37 w 40"/>
                <a:gd name="T57" fmla="*/ 24 h 31"/>
                <a:gd name="T58" fmla="*/ 37 w 40"/>
                <a:gd name="T59" fmla="*/ 26 h 31"/>
                <a:gd name="T60" fmla="*/ 36 w 40"/>
                <a:gd name="T61" fmla="*/ 30 h 31"/>
                <a:gd name="T62" fmla="*/ 33 w 40"/>
                <a:gd name="T63" fmla="*/ 31 h 31"/>
                <a:gd name="T64" fmla="*/ 31 w 40"/>
                <a:gd name="T65" fmla="*/ 30 h 31"/>
                <a:gd name="T66" fmla="*/ 33 w 40"/>
                <a:gd name="T67" fmla="*/ 29 h 31"/>
                <a:gd name="T68" fmla="*/ 35 w 40"/>
                <a:gd name="T69" fmla="*/ 29 h 31"/>
                <a:gd name="T70" fmla="*/ 36 w 40"/>
                <a:gd name="T71" fmla="*/ 26 h 31"/>
                <a:gd name="T72" fmla="*/ 36 w 40"/>
                <a:gd name="T73" fmla="*/ 24 h 31"/>
                <a:gd name="T74" fmla="*/ 35 w 40"/>
                <a:gd name="T75" fmla="*/ 22 h 31"/>
                <a:gd name="T76" fmla="*/ 38 w 40"/>
                <a:gd name="T77" fmla="*/ 20 h 31"/>
                <a:gd name="T78" fmla="*/ 39 w 40"/>
                <a:gd name="T79" fmla="*/ 20 h 31"/>
                <a:gd name="T80" fmla="*/ 36 w 40"/>
                <a:gd name="T81" fmla="*/ 18 h 31"/>
                <a:gd name="T82" fmla="*/ 32 w 40"/>
                <a:gd name="T83" fmla="*/ 16 h 31"/>
                <a:gd name="T84" fmla="*/ 23 w 40"/>
                <a:gd name="T85" fmla="*/ 4 h 31"/>
                <a:gd name="T86" fmla="*/ 18 w 40"/>
                <a:gd name="T87" fmla="*/ 2 h 31"/>
                <a:gd name="T88" fmla="*/ 10 w 40"/>
                <a:gd name="T89" fmla="*/ 1 h 31"/>
                <a:gd name="T90" fmla="*/ 9 w 40"/>
                <a:gd name="T91" fmla="*/ 1 h 31"/>
                <a:gd name="T92" fmla="*/ 6 w 40"/>
                <a:gd name="T93" fmla="*/ 4 h 31"/>
                <a:gd name="T94" fmla="*/ 6 w 40"/>
                <a:gd name="T95" fmla="*/ 4 h 31"/>
                <a:gd name="T96" fmla="*/ 7 w 40"/>
                <a:gd name="T97" fmla="*/ 9 h 31"/>
                <a:gd name="T98" fmla="*/ 4 w 40"/>
                <a:gd name="T99" fmla="*/ 12 h 31"/>
                <a:gd name="T100" fmla="*/ 2 w 40"/>
                <a:gd name="T101" fmla="*/ 11 h 31"/>
                <a:gd name="T102" fmla="*/ 2 w 40"/>
                <a:gd name="T103" fmla="*/ 12 h 31"/>
                <a:gd name="T104" fmla="*/ 1 w 40"/>
                <a:gd name="T105" fmla="*/ 12 h 31"/>
                <a:gd name="T106" fmla="*/ 2 w 40"/>
                <a:gd name="T107" fmla="*/ 14 h 31"/>
                <a:gd name="T108" fmla="*/ 5 w 40"/>
                <a:gd name="T109" fmla="*/ 20 h 31"/>
                <a:gd name="T110" fmla="*/ 7 w 40"/>
                <a:gd name="T111" fmla="*/ 21 h 31"/>
                <a:gd name="T112" fmla="*/ 7 w 40"/>
                <a:gd name="T113" fmla="*/ 21 h 31"/>
                <a:gd name="T114" fmla="*/ 8 w 40"/>
                <a:gd name="T115" fmla="*/ 21 h 31"/>
                <a:gd name="T116" fmla="*/ 12 w 40"/>
                <a:gd name="T117" fmla="*/ 23 h 31"/>
                <a:gd name="T118" fmla="*/ 16 w 40"/>
                <a:gd name="T119" fmla="*/ 25 h 31"/>
                <a:gd name="T120" fmla="*/ 22 w 40"/>
                <a:gd name="T121" fmla="*/ 24 h 31"/>
                <a:gd name="T122" fmla="*/ 23 w 40"/>
                <a:gd name="T123" fmla="*/ 24 h 31"/>
                <a:gd name="T124" fmla="*/ 31 w 40"/>
                <a:gd name="T125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" h="31">
                  <a:moveTo>
                    <a:pt x="31" y="30"/>
                  </a:moveTo>
                  <a:cubicBezTo>
                    <a:pt x="28" y="28"/>
                    <a:pt x="25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2" y="25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1" y="26"/>
                    <a:pt x="18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4" y="26"/>
                    <a:pt x="12" y="26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9" y="22"/>
                    <a:pt x="9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22"/>
                    <a:pt x="4" y="22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18"/>
                    <a:pt x="3" y="16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5"/>
                    <a:pt x="0" y="13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1"/>
                    <a:pt x="0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6" y="10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7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4" y="0"/>
                    <a:pt x="15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21" y="1"/>
                    <a:pt x="23" y="1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6" y="5"/>
                    <a:pt x="31" y="13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5" y="16"/>
                    <a:pt x="34" y="17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8" y="17"/>
                    <a:pt x="40" y="18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39" y="21"/>
                    <a:pt x="38" y="22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22"/>
                    <a:pt x="37" y="23"/>
                    <a:pt x="37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5"/>
                    <a:pt x="37" y="25"/>
                    <a:pt x="37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7" y="27"/>
                    <a:pt x="37" y="29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5" y="30"/>
                    <a:pt x="34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2" y="30"/>
                    <a:pt x="31" y="30"/>
                  </a:cubicBezTo>
                  <a:close/>
                  <a:moveTo>
                    <a:pt x="31" y="29"/>
                  </a:moveTo>
                  <a:cubicBezTo>
                    <a:pt x="32" y="29"/>
                    <a:pt x="33" y="29"/>
                    <a:pt x="33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4" y="29"/>
                    <a:pt x="34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6" y="28"/>
                    <a:pt x="36" y="27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5"/>
                    <a:pt x="36" y="25"/>
                    <a:pt x="36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3"/>
                    <a:pt x="35" y="23"/>
                    <a:pt x="35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6" y="21"/>
                    <a:pt x="36" y="21"/>
                    <a:pt x="38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9" y="20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19"/>
                    <a:pt x="38" y="19"/>
                    <a:pt x="36" y="18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3" y="18"/>
                    <a:pt x="34" y="17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29" y="14"/>
                    <a:pt x="25" y="6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2" y="2"/>
                    <a:pt x="21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5" y="2"/>
                    <a:pt x="13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6" y="1"/>
                    <a:pt x="6" y="3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7" y="7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11"/>
                    <a:pt x="5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3" y="12"/>
                    <a:pt x="3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3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4" y="15"/>
                    <a:pt x="5" y="18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1"/>
                    <a:pt x="6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1"/>
                    <a:pt x="10" y="21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3" y="25"/>
                    <a:pt x="14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8" y="25"/>
                    <a:pt x="20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3" y="24"/>
                    <a:pt x="23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6" y="24"/>
                    <a:pt x="29" y="27"/>
                    <a:pt x="31" y="29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54"/>
            <p:cNvSpPr/>
            <p:nvPr/>
          </p:nvSpPr>
          <p:spPr bwMode="auto">
            <a:xfrm>
              <a:off x="5070489" y="4492641"/>
              <a:ext cx="19050" cy="28575"/>
            </a:xfrm>
            <a:custGeom>
              <a:avLst/>
              <a:gdLst>
                <a:gd name="T0" fmla="*/ 3 w 7"/>
                <a:gd name="T1" fmla="*/ 5 h 10"/>
                <a:gd name="T2" fmla="*/ 3 w 7"/>
                <a:gd name="T3" fmla="*/ 5 h 10"/>
                <a:gd name="T4" fmla="*/ 4 w 7"/>
                <a:gd name="T5" fmla="*/ 4 h 10"/>
                <a:gd name="T6" fmla="*/ 4 w 7"/>
                <a:gd name="T7" fmla="*/ 3 h 10"/>
                <a:gd name="T8" fmla="*/ 3 w 7"/>
                <a:gd name="T9" fmla="*/ 1 h 10"/>
                <a:gd name="T10" fmla="*/ 2 w 7"/>
                <a:gd name="T11" fmla="*/ 1 h 10"/>
                <a:gd name="T12" fmla="*/ 1 w 7"/>
                <a:gd name="T13" fmla="*/ 2 h 10"/>
                <a:gd name="T14" fmla="*/ 1 w 7"/>
                <a:gd name="T15" fmla="*/ 3 h 10"/>
                <a:gd name="T16" fmla="*/ 1 w 7"/>
                <a:gd name="T17" fmla="*/ 3 h 10"/>
                <a:gd name="T18" fmla="*/ 1 w 7"/>
                <a:gd name="T19" fmla="*/ 3 h 10"/>
                <a:gd name="T20" fmla="*/ 1 w 7"/>
                <a:gd name="T21" fmla="*/ 3 h 10"/>
                <a:gd name="T22" fmla="*/ 0 w 7"/>
                <a:gd name="T23" fmla="*/ 2 h 10"/>
                <a:gd name="T24" fmla="*/ 1 w 7"/>
                <a:gd name="T25" fmla="*/ 1 h 10"/>
                <a:gd name="T26" fmla="*/ 2 w 7"/>
                <a:gd name="T27" fmla="*/ 0 h 10"/>
                <a:gd name="T28" fmla="*/ 3 w 7"/>
                <a:gd name="T29" fmla="*/ 0 h 10"/>
                <a:gd name="T30" fmla="*/ 4 w 7"/>
                <a:gd name="T31" fmla="*/ 1 h 10"/>
                <a:gd name="T32" fmla="*/ 4 w 7"/>
                <a:gd name="T33" fmla="*/ 2 h 10"/>
                <a:gd name="T34" fmla="*/ 4 w 7"/>
                <a:gd name="T35" fmla="*/ 3 h 10"/>
                <a:gd name="T36" fmla="*/ 4 w 7"/>
                <a:gd name="T37" fmla="*/ 3 h 10"/>
                <a:gd name="T38" fmla="*/ 5 w 7"/>
                <a:gd name="T39" fmla="*/ 4 h 10"/>
                <a:gd name="T40" fmla="*/ 6 w 7"/>
                <a:gd name="T41" fmla="*/ 4 h 10"/>
                <a:gd name="T42" fmla="*/ 7 w 7"/>
                <a:gd name="T43" fmla="*/ 5 h 10"/>
                <a:gd name="T44" fmla="*/ 7 w 7"/>
                <a:gd name="T45" fmla="*/ 7 h 10"/>
                <a:gd name="T46" fmla="*/ 7 w 7"/>
                <a:gd name="T47" fmla="*/ 9 h 10"/>
                <a:gd name="T48" fmla="*/ 6 w 7"/>
                <a:gd name="T49" fmla="*/ 10 h 10"/>
                <a:gd name="T50" fmla="*/ 4 w 7"/>
                <a:gd name="T51" fmla="*/ 10 h 10"/>
                <a:gd name="T52" fmla="*/ 5 w 7"/>
                <a:gd name="T53" fmla="*/ 9 h 10"/>
                <a:gd name="T54" fmla="*/ 6 w 7"/>
                <a:gd name="T55" fmla="*/ 8 h 10"/>
                <a:gd name="T56" fmla="*/ 7 w 7"/>
                <a:gd name="T57" fmla="*/ 7 h 10"/>
                <a:gd name="T58" fmla="*/ 6 w 7"/>
                <a:gd name="T59" fmla="*/ 6 h 10"/>
                <a:gd name="T60" fmla="*/ 5 w 7"/>
                <a:gd name="T61" fmla="*/ 5 h 10"/>
                <a:gd name="T62" fmla="*/ 4 w 7"/>
                <a:gd name="T63" fmla="*/ 5 h 10"/>
                <a:gd name="T64" fmla="*/ 3 w 7"/>
                <a:gd name="T6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" h="10"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4" y="4"/>
                    <a:pt x="4" y="4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4" y="3"/>
                    <a:pt x="3" y="2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4" y="0"/>
                    <a:pt x="4" y="1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4"/>
                    <a:pt x="6" y="4"/>
                    <a:pt x="6" y="4"/>
                  </a:cubicBezTo>
                  <a:cubicBezTo>
                    <a:pt x="6" y="4"/>
                    <a:pt x="7" y="5"/>
                    <a:pt x="7" y="5"/>
                  </a:cubicBezTo>
                  <a:cubicBezTo>
                    <a:pt x="7" y="6"/>
                    <a:pt x="7" y="7"/>
                    <a:pt x="7" y="7"/>
                  </a:cubicBezTo>
                  <a:cubicBezTo>
                    <a:pt x="7" y="7"/>
                    <a:pt x="7" y="8"/>
                    <a:pt x="7" y="9"/>
                  </a:cubicBezTo>
                  <a:cubicBezTo>
                    <a:pt x="7" y="9"/>
                    <a:pt x="6" y="9"/>
                    <a:pt x="6" y="10"/>
                  </a:cubicBezTo>
                  <a:cubicBezTo>
                    <a:pt x="6" y="10"/>
                    <a:pt x="5" y="10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5" y="9"/>
                    <a:pt x="6" y="9"/>
                    <a:pt x="6" y="8"/>
                  </a:cubicBezTo>
                  <a:cubicBezTo>
                    <a:pt x="6" y="8"/>
                    <a:pt x="7" y="7"/>
                    <a:pt x="7" y="7"/>
                  </a:cubicBezTo>
                  <a:cubicBezTo>
                    <a:pt x="7" y="7"/>
                    <a:pt x="6" y="6"/>
                    <a:pt x="6" y="6"/>
                  </a:cubicBezTo>
                  <a:cubicBezTo>
                    <a:pt x="6" y="6"/>
                    <a:pt x="6" y="5"/>
                    <a:pt x="5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55"/>
            <p:cNvSpPr/>
            <p:nvPr/>
          </p:nvSpPr>
          <p:spPr bwMode="auto">
            <a:xfrm>
              <a:off x="5056201" y="4514866"/>
              <a:ext cx="28575" cy="15875"/>
            </a:xfrm>
            <a:custGeom>
              <a:avLst/>
              <a:gdLst>
                <a:gd name="T0" fmla="*/ 5 w 10"/>
                <a:gd name="T1" fmla="*/ 2 h 6"/>
                <a:gd name="T2" fmla="*/ 5 w 10"/>
                <a:gd name="T3" fmla="*/ 2 h 6"/>
                <a:gd name="T4" fmla="*/ 6 w 10"/>
                <a:gd name="T5" fmla="*/ 3 h 6"/>
                <a:gd name="T6" fmla="*/ 7 w 10"/>
                <a:gd name="T7" fmla="*/ 4 h 6"/>
                <a:gd name="T8" fmla="*/ 9 w 10"/>
                <a:gd name="T9" fmla="*/ 3 h 6"/>
                <a:gd name="T10" fmla="*/ 9 w 10"/>
                <a:gd name="T11" fmla="*/ 2 h 6"/>
                <a:gd name="T12" fmla="*/ 9 w 10"/>
                <a:gd name="T13" fmla="*/ 1 h 6"/>
                <a:gd name="T14" fmla="*/ 8 w 10"/>
                <a:gd name="T15" fmla="*/ 1 h 6"/>
                <a:gd name="T16" fmla="*/ 7 w 10"/>
                <a:gd name="T17" fmla="*/ 1 h 6"/>
                <a:gd name="T18" fmla="*/ 7 w 10"/>
                <a:gd name="T19" fmla="*/ 0 h 6"/>
                <a:gd name="T20" fmla="*/ 7 w 10"/>
                <a:gd name="T21" fmla="*/ 0 h 6"/>
                <a:gd name="T22" fmla="*/ 8 w 10"/>
                <a:gd name="T23" fmla="*/ 0 h 6"/>
                <a:gd name="T24" fmla="*/ 9 w 10"/>
                <a:gd name="T25" fmla="*/ 1 h 6"/>
                <a:gd name="T26" fmla="*/ 10 w 10"/>
                <a:gd name="T27" fmla="*/ 2 h 6"/>
                <a:gd name="T28" fmla="*/ 10 w 10"/>
                <a:gd name="T29" fmla="*/ 3 h 6"/>
                <a:gd name="T30" fmla="*/ 9 w 10"/>
                <a:gd name="T31" fmla="*/ 4 h 6"/>
                <a:gd name="T32" fmla="*/ 8 w 10"/>
                <a:gd name="T33" fmla="*/ 4 h 6"/>
                <a:gd name="T34" fmla="*/ 7 w 10"/>
                <a:gd name="T35" fmla="*/ 4 h 6"/>
                <a:gd name="T36" fmla="*/ 7 w 10"/>
                <a:gd name="T37" fmla="*/ 4 h 6"/>
                <a:gd name="T38" fmla="*/ 6 w 10"/>
                <a:gd name="T39" fmla="*/ 5 h 6"/>
                <a:gd name="T40" fmla="*/ 6 w 10"/>
                <a:gd name="T41" fmla="*/ 6 h 6"/>
                <a:gd name="T42" fmla="*/ 4 w 10"/>
                <a:gd name="T43" fmla="*/ 6 h 6"/>
                <a:gd name="T44" fmla="*/ 2 w 10"/>
                <a:gd name="T45" fmla="*/ 6 h 6"/>
                <a:gd name="T46" fmla="*/ 1 w 10"/>
                <a:gd name="T47" fmla="*/ 6 h 6"/>
                <a:gd name="T48" fmla="*/ 0 w 10"/>
                <a:gd name="T49" fmla="*/ 4 h 6"/>
                <a:gd name="T50" fmla="*/ 1 w 10"/>
                <a:gd name="T51" fmla="*/ 3 h 6"/>
                <a:gd name="T52" fmla="*/ 1 w 10"/>
                <a:gd name="T53" fmla="*/ 4 h 6"/>
                <a:gd name="T54" fmla="*/ 1 w 10"/>
                <a:gd name="T55" fmla="*/ 5 h 6"/>
                <a:gd name="T56" fmla="*/ 3 w 10"/>
                <a:gd name="T57" fmla="*/ 6 h 6"/>
                <a:gd name="T58" fmla="*/ 4 w 10"/>
                <a:gd name="T59" fmla="*/ 5 h 6"/>
                <a:gd name="T60" fmla="*/ 5 w 10"/>
                <a:gd name="T61" fmla="*/ 5 h 6"/>
                <a:gd name="T62" fmla="*/ 5 w 10"/>
                <a:gd name="T63" fmla="*/ 3 h 6"/>
                <a:gd name="T64" fmla="*/ 5 w 10"/>
                <a:gd name="T6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" h="6">
                  <a:moveTo>
                    <a:pt x="5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6" y="3"/>
                    <a:pt x="7" y="4"/>
                    <a:pt x="7" y="4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9" y="3"/>
                    <a:pt x="9" y="2"/>
                    <a:pt x="9" y="2"/>
                  </a:cubicBezTo>
                  <a:cubicBezTo>
                    <a:pt x="9" y="2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9" y="0"/>
                    <a:pt x="9" y="1"/>
                    <a:pt x="9" y="1"/>
                  </a:cubicBezTo>
                  <a:cubicBezTo>
                    <a:pt x="10" y="1"/>
                    <a:pt x="10" y="2"/>
                    <a:pt x="10" y="2"/>
                  </a:cubicBezTo>
                  <a:cubicBezTo>
                    <a:pt x="10" y="2"/>
                    <a:pt x="10" y="3"/>
                    <a:pt x="10" y="3"/>
                  </a:cubicBezTo>
                  <a:cubicBezTo>
                    <a:pt x="10" y="3"/>
                    <a:pt x="10" y="4"/>
                    <a:pt x="9" y="4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4"/>
                    <a:pt x="6" y="5"/>
                  </a:cubicBezTo>
                  <a:cubicBezTo>
                    <a:pt x="6" y="5"/>
                    <a:pt x="6" y="5"/>
                    <a:pt x="6" y="6"/>
                  </a:cubicBezTo>
                  <a:cubicBezTo>
                    <a:pt x="6" y="6"/>
                    <a:pt x="4" y="6"/>
                    <a:pt x="4" y="6"/>
                  </a:cubicBezTo>
                  <a:cubicBezTo>
                    <a:pt x="4" y="6"/>
                    <a:pt x="3" y="6"/>
                    <a:pt x="2" y="6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1" y="5"/>
                    <a:pt x="0" y="5"/>
                    <a:pt x="0" y="4"/>
                  </a:cubicBezTo>
                  <a:cubicBezTo>
                    <a:pt x="0" y="4"/>
                    <a:pt x="0" y="3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5"/>
                    <a:pt x="2" y="6"/>
                    <a:pt x="3" y="6"/>
                  </a:cubicBezTo>
                  <a:cubicBezTo>
                    <a:pt x="3" y="6"/>
                    <a:pt x="4" y="6"/>
                    <a:pt x="4" y="5"/>
                  </a:cubicBezTo>
                  <a:cubicBezTo>
                    <a:pt x="4" y="5"/>
                    <a:pt x="5" y="5"/>
                    <a:pt x="5" y="5"/>
                  </a:cubicBezTo>
                  <a:cubicBezTo>
                    <a:pt x="5" y="5"/>
                    <a:pt x="5" y="4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56"/>
            <p:cNvSpPr/>
            <p:nvPr/>
          </p:nvSpPr>
          <p:spPr bwMode="auto">
            <a:xfrm>
              <a:off x="5048264" y="4495816"/>
              <a:ext cx="25400" cy="22225"/>
            </a:xfrm>
            <a:custGeom>
              <a:avLst/>
              <a:gdLst>
                <a:gd name="T0" fmla="*/ 5 w 9"/>
                <a:gd name="T1" fmla="*/ 4 h 8"/>
                <a:gd name="T2" fmla="*/ 5 w 9"/>
                <a:gd name="T3" fmla="*/ 5 h 8"/>
                <a:gd name="T4" fmla="*/ 4 w 9"/>
                <a:gd name="T5" fmla="*/ 4 h 8"/>
                <a:gd name="T6" fmla="*/ 2 w 9"/>
                <a:gd name="T7" fmla="*/ 4 h 8"/>
                <a:gd name="T8" fmla="*/ 1 w 9"/>
                <a:gd name="T9" fmla="*/ 5 h 8"/>
                <a:gd name="T10" fmla="*/ 1 w 9"/>
                <a:gd name="T11" fmla="*/ 6 h 8"/>
                <a:gd name="T12" fmla="*/ 2 w 9"/>
                <a:gd name="T13" fmla="*/ 7 h 8"/>
                <a:gd name="T14" fmla="*/ 3 w 9"/>
                <a:gd name="T15" fmla="*/ 7 h 8"/>
                <a:gd name="T16" fmla="*/ 3 w 9"/>
                <a:gd name="T17" fmla="*/ 7 h 8"/>
                <a:gd name="T18" fmla="*/ 3 w 9"/>
                <a:gd name="T19" fmla="*/ 7 h 8"/>
                <a:gd name="T20" fmla="*/ 3 w 9"/>
                <a:gd name="T21" fmla="*/ 7 h 8"/>
                <a:gd name="T22" fmla="*/ 2 w 9"/>
                <a:gd name="T23" fmla="*/ 8 h 8"/>
                <a:gd name="T24" fmla="*/ 1 w 9"/>
                <a:gd name="T25" fmla="*/ 7 h 8"/>
                <a:gd name="T26" fmla="*/ 0 w 9"/>
                <a:gd name="T27" fmla="*/ 7 h 8"/>
                <a:gd name="T28" fmla="*/ 0 w 9"/>
                <a:gd name="T29" fmla="*/ 6 h 8"/>
                <a:gd name="T30" fmla="*/ 0 w 9"/>
                <a:gd name="T31" fmla="*/ 5 h 8"/>
                <a:gd name="T32" fmla="*/ 1 w 9"/>
                <a:gd name="T33" fmla="*/ 4 h 8"/>
                <a:gd name="T34" fmla="*/ 3 w 9"/>
                <a:gd name="T35" fmla="*/ 4 h 8"/>
                <a:gd name="T36" fmla="*/ 3 w 9"/>
                <a:gd name="T37" fmla="*/ 4 h 8"/>
                <a:gd name="T38" fmla="*/ 3 w 9"/>
                <a:gd name="T39" fmla="*/ 3 h 8"/>
                <a:gd name="T40" fmla="*/ 3 w 9"/>
                <a:gd name="T41" fmla="*/ 2 h 8"/>
                <a:gd name="T42" fmla="*/ 5 w 9"/>
                <a:gd name="T43" fmla="*/ 1 h 8"/>
                <a:gd name="T44" fmla="*/ 6 w 9"/>
                <a:gd name="T45" fmla="*/ 0 h 8"/>
                <a:gd name="T46" fmla="*/ 8 w 9"/>
                <a:gd name="T47" fmla="*/ 0 h 8"/>
                <a:gd name="T48" fmla="*/ 9 w 9"/>
                <a:gd name="T49" fmla="*/ 1 h 8"/>
                <a:gd name="T50" fmla="*/ 9 w 9"/>
                <a:gd name="T51" fmla="*/ 3 h 8"/>
                <a:gd name="T52" fmla="*/ 8 w 9"/>
                <a:gd name="T53" fmla="*/ 2 h 8"/>
                <a:gd name="T54" fmla="*/ 8 w 9"/>
                <a:gd name="T55" fmla="*/ 1 h 8"/>
                <a:gd name="T56" fmla="*/ 6 w 9"/>
                <a:gd name="T57" fmla="*/ 1 h 8"/>
                <a:gd name="T58" fmla="*/ 5 w 9"/>
                <a:gd name="T59" fmla="*/ 1 h 8"/>
                <a:gd name="T60" fmla="*/ 4 w 9"/>
                <a:gd name="T61" fmla="*/ 2 h 8"/>
                <a:gd name="T62" fmla="*/ 4 w 9"/>
                <a:gd name="T63" fmla="*/ 4 h 8"/>
                <a:gd name="T64" fmla="*/ 5 w 9"/>
                <a:gd name="T6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" h="8">
                  <a:moveTo>
                    <a:pt x="5" y="4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2" y="4"/>
                    <a:pt x="1" y="5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1" y="6"/>
                    <a:pt x="2" y="7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2" y="8"/>
                    <a:pt x="2" y="8"/>
                  </a:cubicBezTo>
                  <a:cubicBezTo>
                    <a:pt x="2" y="8"/>
                    <a:pt x="1" y="8"/>
                    <a:pt x="1" y="7"/>
                  </a:cubicBezTo>
                  <a:cubicBezTo>
                    <a:pt x="1" y="7"/>
                    <a:pt x="0" y="7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2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8" y="0"/>
                    <a:pt x="9" y="1"/>
                    <a:pt x="9" y="1"/>
                  </a:cubicBezTo>
                  <a:cubicBezTo>
                    <a:pt x="9" y="1"/>
                    <a:pt x="9" y="2"/>
                    <a:pt x="9" y="3"/>
                  </a:cubicBezTo>
                  <a:cubicBezTo>
                    <a:pt x="9" y="3"/>
                    <a:pt x="8" y="2"/>
                    <a:pt x="8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7" y="1"/>
                    <a:pt x="7" y="1"/>
                    <a:pt x="6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5" y="1"/>
                    <a:pt x="4" y="2"/>
                    <a:pt x="4" y="2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57"/>
            <p:cNvSpPr/>
            <p:nvPr/>
          </p:nvSpPr>
          <p:spPr bwMode="auto">
            <a:xfrm>
              <a:off x="5303852" y="4106877"/>
              <a:ext cx="25400" cy="23813"/>
            </a:xfrm>
            <a:custGeom>
              <a:avLst/>
              <a:gdLst>
                <a:gd name="T0" fmla="*/ 5 w 9"/>
                <a:gd name="T1" fmla="*/ 5 h 9"/>
                <a:gd name="T2" fmla="*/ 5 w 9"/>
                <a:gd name="T3" fmla="*/ 5 h 9"/>
                <a:gd name="T4" fmla="*/ 4 w 9"/>
                <a:gd name="T5" fmla="*/ 5 h 9"/>
                <a:gd name="T6" fmla="*/ 2 w 9"/>
                <a:gd name="T7" fmla="*/ 6 h 9"/>
                <a:gd name="T8" fmla="*/ 2 w 9"/>
                <a:gd name="T9" fmla="*/ 7 h 9"/>
                <a:gd name="T10" fmla="*/ 2 w 9"/>
                <a:gd name="T11" fmla="*/ 8 h 9"/>
                <a:gd name="T12" fmla="*/ 3 w 9"/>
                <a:gd name="T13" fmla="*/ 9 h 9"/>
                <a:gd name="T14" fmla="*/ 4 w 9"/>
                <a:gd name="T15" fmla="*/ 8 h 9"/>
                <a:gd name="T16" fmla="*/ 4 w 9"/>
                <a:gd name="T17" fmla="*/ 8 h 9"/>
                <a:gd name="T18" fmla="*/ 4 w 9"/>
                <a:gd name="T19" fmla="*/ 8 h 9"/>
                <a:gd name="T20" fmla="*/ 4 w 9"/>
                <a:gd name="T21" fmla="*/ 8 h 9"/>
                <a:gd name="T22" fmla="*/ 4 w 9"/>
                <a:gd name="T23" fmla="*/ 9 h 9"/>
                <a:gd name="T24" fmla="*/ 2 w 9"/>
                <a:gd name="T25" fmla="*/ 9 h 9"/>
                <a:gd name="T26" fmla="*/ 1 w 9"/>
                <a:gd name="T27" fmla="*/ 9 h 9"/>
                <a:gd name="T28" fmla="*/ 0 w 9"/>
                <a:gd name="T29" fmla="*/ 8 h 9"/>
                <a:gd name="T30" fmla="*/ 1 w 9"/>
                <a:gd name="T31" fmla="*/ 7 h 9"/>
                <a:gd name="T32" fmla="*/ 1 w 9"/>
                <a:gd name="T33" fmla="*/ 6 h 9"/>
                <a:gd name="T34" fmla="*/ 2 w 9"/>
                <a:gd name="T35" fmla="*/ 5 h 9"/>
                <a:gd name="T36" fmla="*/ 3 w 9"/>
                <a:gd name="T37" fmla="*/ 5 h 9"/>
                <a:gd name="T38" fmla="*/ 3 w 9"/>
                <a:gd name="T39" fmla="*/ 4 h 9"/>
                <a:gd name="T40" fmla="*/ 3 w 9"/>
                <a:gd name="T41" fmla="*/ 3 h 9"/>
                <a:gd name="T42" fmla="*/ 3 w 9"/>
                <a:gd name="T43" fmla="*/ 2 h 9"/>
                <a:gd name="T44" fmla="*/ 5 w 9"/>
                <a:gd name="T45" fmla="*/ 1 h 9"/>
                <a:gd name="T46" fmla="*/ 6 w 9"/>
                <a:gd name="T47" fmla="*/ 0 h 9"/>
                <a:gd name="T48" fmla="*/ 8 w 9"/>
                <a:gd name="T49" fmla="*/ 1 h 9"/>
                <a:gd name="T50" fmla="*/ 8 w 9"/>
                <a:gd name="T51" fmla="*/ 2 h 9"/>
                <a:gd name="T52" fmla="*/ 7 w 9"/>
                <a:gd name="T53" fmla="*/ 2 h 9"/>
                <a:gd name="T54" fmla="*/ 6 w 9"/>
                <a:gd name="T55" fmla="*/ 1 h 9"/>
                <a:gd name="T56" fmla="*/ 5 w 9"/>
                <a:gd name="T57" fmla="*/ 1 h 9"/>
                <a:gd name="T58" fmla="*/ 4 w 9"/>
                <a:gd name="T59" fmla="*/ 2 h 9"/>
                <a:gd name="T60" fmla="*/ 4 w 9"/>
                <a:gd name="T61" fmla="*/ 3 h 9"/>
                <a:gd name="T62" fmla="*/ 4 w 9"/>
                <a:gd name="T63" fmla="*/ 5 h 9"/>
                <a:gd name="T64" fmla="*/ 5 w 9"/>
                <a:gd name="T6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" h="9">
                  <a:moveTo>
                    <a:pt x="5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3" y="5"/>
                    <a:pt x="3" y="6"/>
                    <a:pt x="2" y="6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2" y="7"/>
                    <a:pt x="2" y="8"/>
                    <a:pt x="2" y="8"/>
                  </a:cubicBezTo>
                  <a:cubicBezTo>
                    <a:pt x="2" y="8"/>
                    <a:pt x="3" y="9"/>
                    <a:pt x="3" y="9"/>
                  </a:cubicBezTo>
                  <a:cubicBezTo>
                    <a:pt x="3" y="9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3" y="9"/>
                    <a:pt x="3" y="9"/>
                    <a:pt x="2" y="9"/>
                  </a:cubicBezTo>
                  <a:cubicBezTo>
                    <a:pt x="2" y="9"/>
                    <a:pt x="1" y="9"/>
                    <a:pt x="1" y="9"/>
                  </a:cubicBezTo>
                  <a:cubicBezTo>
                    <a:pt x="1" y="9"/>
                    <a:pt x="0" y="8"/>
                    <a:pt x="0" y="8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" y="7"/>
                    <a:pt x="1" y="6"/>
                    <a:pt x="1" y="6"/>
                  </a:cubicBezTo>
                  <a:cubicBezTo>
                    <a:pt x="1" y="6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cubicBezTo>
                    <a:pt x="3" y="4"/>
                    <a:pt x="2" y="3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6" y="0"/>
                    <a:pt x="6" y="0"/>
                  </a:cubicBezTo>
                  <a:cubicBezTo>
                    <a:pt x="7" y="0"/>
                    <a:pt x="7" y="1"/>
                    <a:pt x="8" y="1"/>
                  </a:cubicBezTo>
                  <a:cubicBezTo>
                    <a:pt x="8" y="1"/>
                    <a:pt x="9" y="2"/>
                    <a:pt x="8" y="2"/>
                  </a:cubicBezTo>
                  <a:cubicBezTo>
                    <a:pt x="8" y="2"/>
                    <a:pt x="7" y="2"/>
                    <a:pt x="7" y="2"/>
                  </a:cubicBezTo>
                  <a:cubicBezTo>
                    <a:pt x="7" y="2"/>
                    <a:pt x="7" y="1"/>
                    <a:pt x="6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5" y="1"/>
                    <a:pt x="4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58"/>
            <p:cNvSpPr/>
            <p:nvPr/>
          </p:nvSpPr>
          <p:spPr bwMode="auto">
            <a:xfrm>
              <a:off x="5321315" y="4138627"/>
              <a:ext cx="26988" cy="15875"/>
            </a:xfrm>
            <a:custGeom>
              <a:avLst/>
              <a:gdLst>
                <a:gd name="T0" fmla="*/ 5 w 10"/>
                <a:gd name="T1" fmla="*/ 2 h 6"/>
                <a:gd name="T2" fmla="*/ 5 w 10"/>
                <a:gd name="T3" fmla="*/ 3 h 6"/>
                <a:gd name="T4" fmla="*/ 6 w 10"/>
                <a:gd name="T5" fmla="*/ 4 h 6"/>
                <a:gd name="T6" fmla="*/ 6 w 10"/>
                <a:gd name="T7" fmla="*/ 5 h 6"/>
                <a:gd name="T8" fmla="*/ 8 w 10"/>
                <a:gd name="T9" fmla="*/ 5 h 6"/>
                <a:gd name="T10" fmla="*/ 9 w 10"/>
                <a:gd name="T11" fmla="*/ 5 h 6"/>
                <a:gd name="T12" fmla="*/ 9 w 10"/>
                <a:gd name="T13" fmla="*/ 4 h 6"/>
                <a:gd name="T14" fmla="*/ 8 w 10"/>
                <a:gd name="T15" fmla="*/ 3 h 6"/>
                <a:gd name="T16" fmla="*/ 8 w 10"/>
                <a:gd name="T17" fmla="*/ 3 h 6"/>
                <a:gd name="T18" fmla="*/ 8 w 10"/>
                <a:gd name="T19" fmla="*/ 2 h 6"/>
                <a:gd name="T20" fmla="*/ 8 w 10"/>
                <a:gd name="T21" fmla="*/ 2 h 6"/>
                <a:gd name="T22" fmla="*/ 9 w 10"/>
                <a:gd name="T23" fmla="*/ 3 h 6"/>
                <a:gd name="T24" fmla="*/ 10 w 10"/>
                <a:gd name="T25" fmla="*/ 4 h 6"/>
                <a:gd name="T26" fmla="*/ 9 w 10"/>
                <a:gd name="T27" fmla="*/ 6 h 6"/>
                <a:gd name="T28" fmla="*/ 9 w 10"/>
                <a:gd name="T29" fmla="*/ 6 h 6"/>
                <a:gd name="T30" fmla="*/ 8 w 10"/>
                <a:gd name="T31" fmla="*/ 6 h 6"/>
                <a:gd name="T32" fmla="*/ 7 w 10"/>
                <a:gd name="T33" fmla="*/ 6 h 6"/>
                <a:gd name="T34" fmla="*/ 6 w 10"/>
                <a:gd name="T35" fmla="*/ 5 h 6"/>
                <a:gd name="T36" fmla="*/ 5 w 10"/>
                <a:gd name="T37" fmla="*/ 4 h 6"/>
                <a:gd name="T38" fmla="*/ 5 w 10"/>
                <a:gd name="T39" fmla="*/ 5 h 6"/>
                <a:gd name="T40" fmla="*/ 4 w 10"/>
                <a:gd name="T41" fmla="*/ 5 h 6"/>
                <a:gd name="T42" fmla="*/ 2 w 10"/>
                <a:gd name="T43" fmla="*/ 5 h 6"/>
                <a:gd name="T44" fmla="*/ 1 w 10"/>
                <a:gd name="T45" fmla="*/ 4 h 6"/>
                <a:gd name="T46" fmla="*/ 0 w 10"/>
                <a:gd name="T47" fmla="*/ 2 h 6"/>
                <a:gd name="T48" fmla="*/ 1 w 10"/>
                <a:gd name="T49" fmla="*/ 1 h 6"/>
                <a:gd name="T50" fmla="*/ 2 w 10"/>
                <a:gd name="T51" fmla="*/ 0 h 6"/>
                <a:gd name="T52" fmla="*/ 1 w 10"/>
                <a:gd name="T53" fmla="*/ 1 h 6"/>
                <a:gd name="T54" fmla="*/ 1 w 10"/>
                <a:gd name="T55" fmla="*/ 2 h 6"/>
                <a:gd name="T56" fmla="*/ 1 w 10"/>
                <a:gd name="T57" fmla="*/ 3 h 6"/>
                <a:gd name="T58" fmla="*/ 2 w 10"/>
                <a:gd name="T59" fmla="*/ 4 h 6"/>
                <a:gd name="T60" fmla="*/ 4 w 10"/>
                <a:gd name="T61" fmla="*/ 4 h 6"/>
                <a:gd name="T62" fmla="*/ 5 w 10"/>
                <a:gd name="T63" fmla="*/ 3 h 6"/>
                <a:gd name="T64" fmla="*/ 5 w 10"/>
                <a:gd name="T6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" h="6">
                  <a:moveTo>
                    <a:pt x="5" y="2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4"/>
                    <a:pt x="6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8" y="5"/>
                    <a:pt x="8" y="5"/>
                    <a:pt x="9" y="5"/>
                  </a:cubicBezTo>
                  <a:cubicBezTo>
                    <a:pt x="9" y="5"/>
                    <a:pt x="9" y="4"/>
                    <a:pt x="9" y="4"/>
                  </a:cubicBezTo>
                  <a:cubicBezTo>
                    <a:pt x="9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3"/>
                    <a:pt x="9" y="3"/>
                  </a:cubicBezTo>
                  <a:cubicBezTo>
                    <a:pt x="9" y="3"/>
                    <a:pt x="10" y="4"/>
                    <a:pt x="10" y="4"/>
                  </a:cubicBezTo>
                  <a:cubicBezTo>
                    <a:pt x="10" y="4"/>
                    <a:pt x="9" y="5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8" y="6"/>
                    <a:pt x="8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6"/>
                    <a:pt x="6" y="5"/>
                    <a:pt x="6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1" y="4"/>
                    <a:pt x="1" y="4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4" y="4"/>
                    <a:pt x="5" y="4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59"/>
            <p:cNvSpPr/>
            <p:nvPr/>
          </p:nvSpPr>
          <p:spPr bwMode="auto">
            <a:xfrm>
              <a:off x="5464190" y="4327540"/>
              <a:ext cx="30163" cy="19050"/>
            </a:xfrm>
            <a:custGeom>
              <a:avLst/>
              <a:gdLst>
                <a:gd name="T0" fmla="*/ 5 w 11"/>
                <a:gd name="T1" fmla="*/ 3 h 7"/>
                <a:gd name="T2" fmla="*/ 6 w 11"/>
                <a:gd name="T3" fmla="*/ 3 h 7"/>
                <a:gd name="T4" fmla="*/ 6 w 11"/>
                <a:gd name="T5" fmla="*/ 3 h 7"/>
                <a:gd name="T6" fmla="*/ 8 w 11"/>
                <a:gd name="T7" fmla="*/ 4 h 7"/>
                <a:gd name="T8" fmla="*/ 9 w 11"/>
                <a:gd name="T9" fmla="*/ 3 h 7"/>
                <a:gd name="T10" fmla="*/ 9 w 11"/>
                <a:gd name="T11" fmla="*/ 2 h 7"/>
                <a:gd name="T12" fmla="*/ 9 w 11"/>
                <a:gd name="T13" fmla="*/ 1 h 7"/>
                <a:gd name="T14" fmla="*/ 8 w 11"/>
                <a:gd name="T15" fmla="*/ 1 h 7"/>
                <a:gd name="T16" fmla="*/ 7 w 11"/>
                <a:gd name="T17" fmla="*/ 1 h 7"/>
                <a:gd name="T18" fmla="*/ 7 w 11"/>
                <a:gd name="T19" fmla="*/ 0 h 7"/>
                <a:gd name="T20" fmla="*/ 7 w 11"/>
                <a:gd name="T21" fmla="*/ 0 h 7"/>
                <a:gd name="T22" fmla="*/ 8 w 11"/>
                <a:gd name="T23" fmla="*/ 0 h 7"/>
                <a:gd name="T24" fmla="*/ 9 w 11"/>
                <a:gd name="T25" fmla="*/ 1 h 7"/>
                <a:gd name="T26" fmla="*/ 10 w 11"/>
                <a:gd name="T27" fmla="*/ 2 h 7"/>
                <a:gd name="T28" fmla="*/ 10 w 11"/>
                <a:gd name="T29" fmla="*/ 3 h 7"/>
                <a:gd name="T30" fmla="*/ 10 w 11"/>
                <a:gd name="T31" fmla="*/ 4 h 7"/>
                <a:gd name="T32" fmla="*/ 9 w 11"/>
                <a:gd name="T33" fmla="*/ 4 h 7"/>
                <a:gd name="T34" fmla="*/ 8 w 11"/>
                <a:gd name="T35" fmla="*/ 4 h 7"/>
                <a:gd name="T36" fmla="*/ 7 w 11"/>
                <a:gd name="T37" fmla="*/ 4 h 7"/>
                <a:gd name="T38" fmla="*/ 7 w 11"/>
                <a:gd name="T39" fmla="*/ 5 h 7"/>
                <a:gd name="T40" fmla="*/ 6 w 11"/>
                <a:gd name="T41" fmla="*/ 6 h 7"/>
                <a:gd name="T42" fmla="*/ 5 w 11"/>
                <a:gd name="T43" fmla="*/ 7 h 7"/>
                <a:gd name="T44" fmla="*/ 3 w 11"/>
                <a:gd name="T45" fmla="*/ 7 h 7"/>
                <a:gd name="T46" fmla="*/ 2 w 11"/>
                <a:gd name="T47" fmla="*/ 6 h 7"/>
                <a:gd name="T48" fmla="*/ 1 w 11"/>
                <a:gd name="T49" fmla="*/ 5 h 7"/>
                <a:gd name="T50" fmla="*/ 1 w 11"/>
                <a:gd name="T51" fmla="*/ 4 h 7"/>
                <a:gd name="T52" fmla="*/ 2 w 11"/>
                <a:gd name="T53" fmla="*/ 5 h 7"/>
                <a:gd name="T54" fmla="*/ 2 w 11"/>
                <a:gd name="T55" fmla="*/ 6 h 7"/>
                <a:gd name="T56" fmla="*/ 3 w 11"/>
                <a:gd name="T57" fmla="*/ 6 h 7"/>
                <a:gd name="T58" fmla="*/ 5 w 11"/>
                <a:gd name="T59" fmla="*/ 6 h 7"/>
                <a:gd name="T60" fmla="*/ 6 w 11"/>
                <a:gd name="T61" fmla="*/ 5 h 7"/>
                <a:gd name="T62" fmla="*/ 6 w 11"/>
                <a:gd name="T63" fmla="*/ 4 h 7"/>
                <a:gd name="T64" fmla="*/ 5 w 11"/>
                <a:gd name="T6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" h="7">
                  <a:moveTo>
                    <a:pt x="5" y="3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9" y="3"/>
                    <a:pt x="9" y="2"/>
                    <a:pt x="9" y="2"/>
                  </a:cubicBezTo>
                  <a:cubicBezTo>
                    <a:pt x="9" y="2"/>
                    <a:pt x="9" y="1"/>
                    <a:pt x="9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9" y="0"/>
                    <a:pt x="9" y="0"/>
                    <a:pt x="9" y="1"/>
                  </a:cubicBezTo>
                  <a:cubicBezTo>
                    <a:pt x="10" y="1"/>
                    <a:pt x="10" y="1"/>
                    <a:pt x="10" y="2"/>
                  </a:cubicBezTo>
                  <a:cubicBezTo>
                    <a:pt x="10" y="2"/>
                    <a:pt x="11" y="3"/>
                    <a:pt x="10" y="3"/>
                  </a:cubicBezTo>
                  <a:cubicBezTo>
                    <a:pt x="10" y="3"/>
                    <a:pt x="10" y="3"/>
                    <a:pt x="10" y="4"/>
                  </a:cubicBezTo>
                  <a:cubicBezTo>
                    <a:pt x="10" y="4"/>
                    <a:pt x="9" y="4"/>
                    <a:pt x="9" y="4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5"/>
                    <a:pt x="7" y="5"/>
                  </a:cubicBezTo>
                  <a:cubicBezTo>
                    <a:pt x="7" y="5"/>
                    <a:pt x="7" y="6"/>
                    <a:pt x="6" y="6"/>
                  </a:cubicBezTo>
                  <a:cubicBezTo>
                    <a:pt x="6" y="6"/>
                    <a:pt x="5" y="7"/>
                    <a:pt x="5" y="7"/>
                  </a:cubicBezTo>
                  <a:cubicBezTo>
                    <a:pt x="5" y="7"/>
                    <a:pt x="4" y="7"/>
                    <a:pt x="3" y="7"/>
                  </a:cubicBezTo>
                  <a:cubicBezTo>
                    <a:pt x="3" y="7"/>
                    <a:pt x="2" y="7"/>
                    <a:pt x="2" y="6"/>
                  </a:cubicBezTo>
                  <a:cubicBezTo>
                    <a:pt x="2" y="6"/>
                    <a:pt x="1" y="6"/>
                    <a:pt x="1" y="5"/>
                  </a:cubicBezTo>
                  <a:cubicBezTo>
                    <a:pt x="1" y="5"/>
                    <a:pt x="0" y="4"/>
                    <a:pt x="1" y="4"/>
                  </a:cubicBezTo>
                  <a:cubicBezTo>
                    <a:pt x="1" y="4"/>
                    <a:pt x="2" y="5"/>
                    <a:pt x="2" y="5"/>
                  </a:cubicBezTo>
                  <a:cubicBezTo>
                    <a:pt x="2" y="5"/>
                    <a:pt x="2" y="6"/>
                    <a:pt x="2" y="6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4" y="6"/>
                    <a:pt x="5" y="6"/>
                    <a:pt x="5" y="6"/>
                  </a:cubicBezTo>
                  <a:cubicBezTo>
                    <a:pt x="5" y="6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60"/>
            <p:cNvSpPr/>
            <p:nvPr/>
          </p:nvSpPr>
          <p:spPr bwMode="auto">
            <a:xfrm>
              <a:off x="5453077" y="4292615"/>
              <a:ext cx="14288" cy="30163"/>
            </a:xfrm>
            <a:custGeom>
              <a:avLst/>
              <a:gdLst>
                <a:gd name="T0" fmla="*/ 4 w 5"/>
                <a:gd name="T1" fmla="*/ 5 h 11"/>
                <a:gd name="T2" fmla="*/ 4 w 5"/>
                <a:gd name="T3" fmla="*/ 6 h 11"/>
                <a:gd name="T4" fmla="*/ 3 w 5"/>
                <a:gd name="T5" fmla="*/ 6 h 11"/>
                <a:gd name="T6" fmla="*/ 2 w 5"/>
                <a:gd name="T7" fmla="*/ 8 h 11"/>
                <a:gd name="T8" fmla="*/ 2 w 5"/>
                <a:gd name="T9" fmla="*/ 9 h 11"/>
                <a:gd name="T10" fmla="*/ 3 w 5"/>
                <a:gd name="T11" fmla="*/ 10 h 11"/>
                <a:gd name="T12" fmla="*/ 4 w 5"/>
                <a:gd name="T13" fmla="*/ 9 h 11"/>
                <a:gd name="T14" fmla="*/ 5 w 5"/>
                <a:gd name="T15" fmla="*/ 9 h 11"/>
                <a:gd name="T16" fmla="*/ 5 w 5"/>
                <a:gd name="T17" fmla="*/ 8 h 11"/>
                <a:gd name="T18" fmla="*/ 5 w 5"/>
                <a:gd name="T19" fmla="*/ 8 h 11"/>
                <a:gd name="T20" fmla="*/ 5 w 5"/>
                <a:gd name="T21" fmla="*/ 8 h 11"/>
                <a:gd name="T22" fmla="*/ 5 w 5"/>
                <a:gd name="T23" fmla="*/ 9 h 11"/>
                <a:gd name="T24" fmla="*/ 4 w 5"/>
                <a:gd name="T25" fmla="*/ 10 h 11"/>
                <a:gd name="T26" fmla="*/ 3 w 5"/>
                <a:gd name="T27" fmla="*/ 11 h 11"/>
                <a:gd name="T28" fmla="*/ 2 w 5"/>
                <a:gd name="T29" fmla="*/ 10 h 11"/>
                <a:gd name="T30" fmla="*/ 1 w 5"/>
                <a:gd name="T31" fmla="*/ 10 h 11"/>
                <a:gd name="T32" fmla="*/ 1 w 5"/>
                <a:gd name="T33" fmla="*/ 8 h 11"/>
                <a:gd name="T34" fmla="*/ 2 w 5"/>
                <a:gd name="T35" fmla="*/ 7 h 11"/>
                <a:gd name="T36" fmla="*/ 2 w 5"/>
                <a:gd name="T37" fmla="*/ 7 h 11"/>
                <a:gd name="T38" fmla="*/ 1 w 5"/>
                <a:gd name="T39" fmla="*/ 6 h 11"/>
                <a:gd name="T40" fmla="*/ 1 w 5"/>
                <a:gd name="T41" fmla="*/ 5 h 11"/>
                <a:gd name="T42" fmla="*/ 0 w 5"/>
                <a:gd name="T43" fmla="*/ 4 h 11"/>
                <a:gd name="T44" fmla="*/ 1 w 5"/>
                <a:gd name="T45" fmla="*/ 2 h 11"/>
                <a:gd name="T46" fmla="*/ 2 w 5"/>
                <a:gd name="T47" fmla="*/ 1 h 11"/>
                <a:gd name="T48" fmla="*/ 3 w 5"/>
                <a:gd name="T49" fmla="*/ 1 h 11"/>
                <a:gd name="T50" fmla="*/ 4 w 5"/>
                <a:gd name="T51" fmla="*/ 1 h 11"/>
                <a:gd name="T52" fmla="*/ 3 w 5"/>
                <a:gd name="T53" fmla="*/ 1 h 11"/>
                <a:gd name="T54" fmla="*/ 2 w 5"/>
                <a:gd name="T55" fmla="*/ 1 h 11"/>
                <a:gd name="T56" fmla="*/ 1 w 5"/>
                <a:gd name="T57" fmla="*/ 2 h 11"/>
                <a:gd name="T58" fmla="*/ 1 w 5"/>
                <a:gd name="T59" fmla="*/ 4 h 11"/>
                <a:gd name="T60" fmla="*/ 2 w 5"/>
                <a:gd name="T61" fmla="*/ 5 h 11"/>
                <a:gd name="T62" fmla="*/ 3 w 5"/>
                <a:gd name="T63" fmla="*/ 6 h 11"/>
                <a:gd name="T64" fmla="*/ 4 w 5"/>
                <a:gd name="T6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" h="11">
                  <a:moveTo>
                    <a:pt x="4" y="5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7"/>
                    <a:pt x="2" y="7"/>
                    <a:pt x="2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3" y="10"/>
                    <a:pt x="3" y="10"/>
                  </a:cubicBezTo>
                  <a:cubicBezTo>
                    <a:pt x="3" y="10"/>
                    <a:pt x="4" y="9"/>
                    <a:pt x="4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9"/>
                    <a:pt x="5" y="9"/>
                  </a:cubicBezTo>
                  <a:cubicBezTo>
                    <a:pt x="5" y="9"/>
                    <a:pt x="5" y="10"/>
                    <a:pt x="4" y="10"/>
                  </a:cubicBezTo>
                  <a:cubicBezTo>
                    <a:pt x="4" y="10"/>
                    <a:pt x="3" y="11"/>
                    <a:pt x="3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2" y="10"/>
                    <a:pt x="1" y="10"/>
                    <a:pt x="1" y="10"/>
                  </a:cubicBezTo>
                  <a:cubicBezTo>
                    <a:pt x="1" y="9"/>
                    <a:pt x="1" y="9"/>
                    <a:pt x="1" y="8"/>
                  </a:cubicBezTo>
                  <a:cubicBezTo>
                    <a:pt x="1" y="8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6"/>
                    <a:pt x="1" y="6"/>
                  </a:cubicBezTo>
                  <a:cubicBezTo>
                    <a:pt x="1" y="6"/>
                    <a:pt x="1" y="6"/>
                    <a:pt x="1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3"/>
                    <a:pt x="0" y="2"/>
                    <a:pt x="1" y="2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0"/>
                    <a:pt x="4" y="0"/>
                    <a:pt x="4" y="1"/>
                  </a:cubicBezTo>
                  <a:cubicBezTo>
                    <a:pt x="5" y="1"/>
                    <a:pt x="3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1" y="5"/>
                    <a:pt x="2" y="5"/>
                  </a:cubicBezTo>
                  <a:cubicBezTo>
                    <a:pt x="2" y="5"/>
                    <a:pt x="3" y="6"/>
                    <a:pt x="3" y="6"/>
                  </a:cubicBezTo>
                  <a:cubicBezTo>
                    <a:pt x="4" y="5"/>
                    <a:pt x="4" y="5"/>
                    <a:pt x="4" y="5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61"/>
            <p:cNvSpPr/>
            <p:nvPr/>
          </p:nvSpPr>
          <p:spPr bwMode="auto">
            <a:xfrm>
              <a:off x="5489590" y="4314840"/>
              <a:ext cx="20638" cy="23813"/>
            </a:xfrm>
            <a:custGeom>
              <a:avLst/>
              <a:gdLst>
                <a:gd name="T0" fmla="*/ 3 w 8"/>
                <a:gd name="T1" fmla="*/ 5 h 9"/>
                <a:gd name="T2" fmla="*/ 3 w 8"/>
                <a:gd name="T3" fmla="*/ 4 h 9"/>
                <a:gd name="T4" fmla="*/ 4 w 8"/>
                <a:gd name="T5" fmla="*/ 3 h 9"/>
                <a:gd name="T6" fmla="*/ 4 w 8"/>
                <a:gd name="T7" fmla="*/ 2 h 9"/>
                <a:gd name="T8" fmla="*/ 3 w 8"/>
                <a:gd name="T9" fmla="*/ 1 h 9"/>
                <a:gd name="T10" fmla="*/ 2 w 8"/>
                <a:gd name="T11" fmla="*/ 1 h 9"/>
                <a:gd name="T12" fmla="*/ 1 w 8"/>
                <a:gd name="T13" fmla="*/ 2 h 9"/>
                <a:gd name="T14" fmla="*/ 1 w 8"/>
                <a:gd name="T15" fmla="*/ 3 h 9"/>
                <a:gd name="T16" fmla="*/ 1 w 8"/>
                <a:gd name="T17" fmla="*/ 3 h 9"/>
                <a:gd name="T18" fmla="*/ 1 w 8"/>
                <a:gd name="T19" fmla="*/ 3 h 9"/>
                <a:gd name="T20" fmla="*/ 0 w 8"/>
                <a:gd name="T21" fmla="*/ 3 h 9"/>
                <a:gd name="T22" fmla="*/ 0 w 8"/>
                <a:gd name="T23" fmla="*/ 2 h 9"/>
                <a:gd name="T24" fmla="*/ 0 w 8"/>
                <a:gd name="T25" fmla="*/ 1 h 9"/>
                <a:gd name="T26" fmla="*/ 1 w 8"/>
                <a:gd name="T27" fmla="*/ 0 h 9"/>
                <a:gd name="T28" fmla="*/ 2 w 8"/>
                <a:gd name="T29" fmla="*/ 0 h 9"/>
                <a:gd name="T30" fmla="*/ 3 w 8"/>
                <a:gd name="T31" fmla="*/ 0 h 9"/>
                <a:gd name="T32" fmla="*/ 4 w 8"/>
                <a:gd name="T33" fmla="*/ 1 h 9"/>
                <a:gd name="T34" fmla="*/ 4 w 8"/>
                <a:gd name="T35" fmla="*/ 2 h 9"/>
                <a:gd name="T36" fmla="*/ 4 w 8"/>
                <a:gd name="T37" fmla="*/ 3 h 9"/>
                <a:gd name="T38" fmla="*/ 5 w 8"/>
                <a:gd name="T39" fmla="*/ 3 h 9"/>
                <a:gd name="T40" fmla="*/ 6 w 8"/>
                <a:gd name="T41" fmla="*/ 3 h 9"/>
                <a:gd name="T42" fmla="*/ 7 w 8"/>
                <a:gd name="T43" fmla="*/ 4 h 9"/>
                <a:gd name="T44" fmla="*/ 8 w 8"/>
                <a:gd name="T45" fmla="*/ 6 h 9"/>
                <a:gd name="T46" fmla="*/ 7 w 8"/>
                <a:gd name="T47" fmla="*/ 7 h 9"/>
                <a:gd name="T48" fmla="*/ 6 w 8"/>
                <a:gd name="T49" fmla="*/ 9 h 9"/>
                <a:gd name="T50" fmla="*/ 5 w 8"/>
                <a:gd name="T51" fmla="*/ 9 h 9"/>
                <a:gd name="T52" fmla="*/ 6 w 8"/>
                <a:gd name="T53" fmla="*/ 8 h 9"/>
                <a:gd name="T54" fmla="*/ 7 w 8"/>
                <a:gd name="T55" fmla="*/ 7 h 9"/>
                <a:gd name="T56" fmla="*/ 7 w 8"/>
                <a:gd name="T57" fmla="*/ 6 h 9"/>
                <a:gd name="T58" fmla="*/ 6 w 8"/>
                <a:gd name="T59" fmla="*/ 5 h 9"/>
                <a:gd name="T60" fmla="*/ 5 w 8"/>
                <a:gd name="T61" fmla="*/ 4 h 9"/>
                <a:gd name="T62" fmla="*/ 4 w 8"/>
                <a:gd name="T63" fmla="*/ 4 h 9"/>
                <a:gd name="T64" fmla="*/ 3 w 8"/>
                <a:gd name="T6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" h="9">
                  <a:moveTo>
                    <a:pt x="3" y="5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2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4" y="1"/>
                    <a:pt x="4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6" y="3"/>
                    <a:pt x="7" y="4"/>
                    <a:pt x="7" y="4"/>
                  </a:cubicBezTo>
                  <a:cubicBezTo>
                    <a:pt x="7" y="5"/>
                    <a:pt x="8" y="6"/>
                    <a:pt x="8" y="6"/>
                  </a:cubicBezTo>
                  <a:cubicBezTo>
                    <a:pt x="8" y="6"/>
                    <a:pt x="8" y="7"/>
                    <a:pt x="7" y="7"/>
                  </a:cubicBezTo>
                  <a:cubicBezTo>
                    <a:pt x="7" y="8"/>
                    <a:pt x="7" y="8"/>
                    <a:pt x="6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5" y="9"/>
                    <a:pt x="6" y="8"/>
                    <a:pt x="6" y="8"/>
                  </a:cubicBezTo>
                  <a:cubicBezTo>
                    <a:pt x="6" y="8"/>
                    <a:pt x="7" y="7"/>
                    <a:pt x="7" y="7"/>
                  </a:cubicBezTo>
                  <a:cubicBezTo>
                    <a:pt x="7" y="7"/>
                    <a:pt x="7" y="6"/>
                    <a:pt x="7" y="6"/>
                  </a:cubicBezTo>
                  <a:cubicBezTo>
                    <a:pt x="7" y="6"/>
                    <a:pt x="7" y="5"/>
                    <a:pt x="6" y="5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3" y="5"/>
                    <a:pt x="3" y="5"/>
                    <a:pt x="3" y="5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62"/>
            <p:cNvSpPr/>
            <p:nvPr/>
          </p:nvSpPr>
          <p:spPr bwMode="auto">
            <a:xfrm>
              <a:off x="5502290" y="4284678"/>
              <a:ext cx="25400" cy="22225"/>
            </a:xfrm>
            <a:custGeom>
              <a:avLst/>
              <a:gdLst>
                <a:gd name="T0" fmla="*/ 4 w 9"/>
                <a:gd name="T1" fmla="*/ 4 h 8"/>
                <a:gd name="T2" fmla="*/ 4 w 9"/>
                <a:gd name="T3" fmla="*/ 4 h 8"/>
                <a:gd name="T4" fmla="*/ 5 w 9"/>
                <a:gd name="T5" fmla="*/ 4 h 8"/>
                <a:gd name="T6" fmla="*/ 7 w 9"/>
                <a:gd name="T7" fmla="*/ 4 h 8"/>
                <a:gd name="T8" fmla="*/ 8 w 9"/>
                <a:gd name="T9" fmla="*/ 3 h 8"/>
                <a:gd name="T10" fmla="*/ 8 w 9"/>
                <a:gd name="T11" fmla="*/ 2 h 8"/>
                <a:gd name="T12" fmla="*/ 7 w 9"/>
                <a:gd name="T13" fmla="*/ 1 h 8"/>
                <a:gd name="T14" fmla="*/ 6 w 9"/>
                <a:gd name="T15" fmla="*/ 1 h 8"/>
                <a:gd name="T16" fmla="*/ 5 w 9"/>
                <a:gd name="T17" fmla="*/ 1 h 8"/>
                <a:gd name="T18" fmla="*/ 5 w 9"/>
                <a:gd name="T19" fmla="*/ 1 h 8"/>
                <a:gd name="T20" fmla="*/ 5 w 9"/>
                <a:gd name="T21" fmla="*/ 1 h 8"/>
                <a:gd name="T22" fmla="*/ 6 w 9"/>
                <a:gd name="T23" fmla="*/ 0 h 8"/>
                <a:gd name="T24" fmla="*/ 7 w 9"/>
                <a:gd name="T25" fmla="*/ 0 h 8"/>
                <a:gd name="T26" fmla="*/ 9 w 9"/>
                <a:gd name="T27" fmla="*/ 1 h 8"/>
                <a:gd name="T28" fmla="*/ 9 w 9"/>
                <a:gd name="T29" fmla="*/ 2 h 8"/>
                <a:gd name="T30" fmla="*/ 9 w 9"/>
                <a:gd name="T31" fmla="*/ 3 h 8"/>
                <a:gd name="T32" fmla="*/ 8 w 9"/>
                <a:gd name="T33" fmla="*/ 4 h 8"/>
                <a:gd name="T34" fmla="*/ 7 w 9"/>
                <a:gd name="T35" fmla="*/ 4 h 8"/>
                <a:gd name="T36" fmla="*/ 6 w 9"/>
                <a:gd name="T37" fmla="*/ 4 h 8"/>
                <a:gd name="T38" fmla="*/ 6 w 9"/>
                <a:gd name="T39" fmla="*/ 5 h 8"/>
                <a:gd name="T40" fmla="*/ 6 w 9"/>
                <a:gd name="T41" fmla="*/ 6 h 8"/>
                <a:gd name="T42" fmla="*/ 5 w 9"/>
                <a:gd name="T43" fmla="*/ 8 h 8"/>
                <a:gd name="T44" fmla="*/ 3 w 9"/>
                <a:gd name="T45" fmla="*/ 8 h 8"/>
                <a:gd name="T46" fmla="*/ 2 w 9"/>
                <a:gd name="T47" fmla="*/ 8 h 8"/>
                <a:gd name="T48" fmla="*/ 1 w 9"/>
                <a:gd name="T49" fmla="*/ 7 h 8"/>
                <a:gd name="T50" fmla="*/ 0 w 9"/>
                <a:gd name="T51" fmla="*/ 6 h 8"/>
                <a:gd name="T52" fmla="*/ 1 w 9"/>
                <a:gd name="T53" fmla="*/ 7 h 8"/>
                <a:gd name="T54" fmla="*/ 2 w 9"/>
                <a:gd name="T55" fmla="*/ 7 h 8"/>
                <a:gd name="T56" fmla="*/ 3 w 9"/>
                <a:gd name="T57" fmla="*/ 8 h 8"/>
                <a:gd name="T58" fmla="*/ 5 w 9"/>
                <a:gd name="T59" fmla="*/ 7 h 8"/>
                <a:gd name="T60" fmla="*/ 5 w 9"/>
                <a:gd name="T61" fmla="*/ 6 h 8"/>
                <a:gd name="T62" fmla="*/ 5 w 9"/>
                <a:gd name="T63" fmla="*/ 4 h 8"/>
                <a:gd name="T64" fmla="*/ 4 w 9"/>
                <a:gd name="T6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" h="8">
                  <a:moveTo>
                    <a:pt x="4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4"/>
                    <a:pt x="8" y="3"/>
                    <a:pt x="8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7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6" y="0"/>
                    <a:pt x="6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8" y="0"/>
                    <a:pt x="9" y="1"/>
                    <a:pt x="9" y="1"/>
                  </a:cubicBezTo>
                  <a:cubicBezTo>
                    <a:pt x="9" y="1"/>
                    <a:pt x="9" y="2"/>
                    <a:pt x="9" y="2"/>
                  </a:cubicBezTo>
                  <a:cubicBezTo>
                    <a:pt x="9" y="2"/>
                    <a:pt x="9" y="3"/>
                    <a:pt x="9" y="3"/>
                  </a:cubicBezTo>
                  <a:cubicBezTo>
                    <a:pt x="9" y="3"/>
                    <a:pt x="8" y="4"/>
                    <a:pt x="8" y="4"/>
                  </a:cubicBezTo>
                  <a:cubicBezTo>
                    <a:pt x="8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6" y="7"/>
                    <a:pt x="5" y="7"/>
                    <a:pt x="5" y="8"/>
                  </a:cubicBezTo>
                  <a:cubicBezTo>
                    <a:pt x="5" y="8"/>
                    <a:pt x="4" y="8"/>
                    <a:pt x="3" y="8"/>
                  </a:cubicBezTo>
                  <a:cubicBezTo>
                    <a:pt x="3" y="8"/>
                    <a:pt x="2" y="8"/>
                    <a:pt x="2" y="8"/>
                  </a:cubicBezTo>
                  <a:cubicBezTo>
                    <a:pt x="2" y="8"/>
                    <a:pt x="1" y="8"/>
                    <a:pt x="1" y="7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0" y="6"/>
                    <a:pt x="1" y="7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3" y="7"/>
                    <a:pt x="4" y="7"/>
                    <a:pt x="5" y="7"/>
                  </a:cubicBezTo>
                  <a:cubicBezTo>
                    <a:pt x="5" y="7"/>
                    <a:pt x="5" y="6"/>
                    <a:pt x="5" y="6"/>
                  </a:cubicBezTo>
                  <a:cubicBezTo>
                    <a:pt x="5" y="6"/>
                    <a:pt x="5" y="5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63"/>
            <p:cNvSpPr/>
            <p:nvPr/>
          </p:nvSpPr>
          <p:spPr bwMode="auto">
            <a:xfrm>
              <a:off x="5489590" y="4268803"/>
              <a:ext cx="30163" cy="15875"/>
            </a:xfrm>
            <a:custGeom>
              <a:avLst/>
              <a:gdLst>
                <a:gd name="T0" fmla="*/ 6 w 11"/>
                <a:gd name="T1" fmla="*/ 4 h 6"/>
                <a:gd name="T2" fmla="*/ 5 w 11"/>
                <a:gd name="T3" fmla="*/ 4 h 6"/>
                <a:gd name="T4" fmla="*/ 5 w 11"/>
                <a:gd name="T5" fmla="*/ 3 h 6"/>
                <a:gd name="T6" fmla="*/ 3 w 11"/>
                <a:gd name="T7" fmla="*/ 3 h 6"/>
                <a:gd name="T8" fmla="*/ 2 w 11"/>
                <a:gd name="T9" fmla="*/ 3 h 6"/>
                <a:gd name="T10" fmla="*/ 1 w 11"/>
                <a:gd name="T11" fmla="*/ 4 h 6"/>
                <a:gd name="T12" fmla="*/ 2 w 11"/>
                <a:gd name="T13" fmla="*/ 5 h 6"/>
                <a:gd name="T14" fmla="*/ 3 w 11"/>
                <a:gd name="T15" fmla="*/ 6 h 6"/>
                <a:gd name="T16" fmla="*/ 3 w 11"/>
                <a:gd name="T17" fmla="*/ 6 h 6"/>
                <a:gd name="T18" fmla="*/ 3 w 11"/>
                <a:gd name="T19" fmla="*/ 6 h 6"/>
                <a:gd name="T20" fmla="*/ 3 w 11"/>
                <a:gd name="T21" fmla="*/ 6 h 6"/>
                <a:gd name="T22" fmla="*/ 2 w 11"/>
                <a:gd name="T23" fmla="*/ 6 h 6"/>
                <a:gd name="T24" fmla="*/ 1 w 11"/>
                <a:gd name="T25" fmla="*/ 6 h 6"/>
                <a:gd name="T26" fmla="*/ 0 w 11"/>
                <a:gd name="T27" fmla="*/ 4 h 6"/>
                <a:gd name="T28" fmla="*/ 0 w 11"/>
                <a:gd name="T29" fmla="*/ 3 h 6"/>
                <a:gd name="T30" fmla="*/ 1 w 11"/>
                <a:gd name="T31" fmla="*/ 3 h 6"/>
                <a:gd name="T32" fmla="*/ 2 w 11"/>
                <a:gd name="T33" fmla="*/ 2 h 6"/>
                <a:gd name="T34" fmla="*/ 4 w 11"/>
                <a:gd name="T35" fmla="*/ 2 h 6"/>
                <a:gd name="T36" fmla="*/ 4 w 11"/>
                <a:gd name="T37" fmla="*/ 3 h 6"/>
                <a:gd name="T38" fmla="*/ 4 w 11"/>
                <a:gd name="T39" fmla="*/ 2 h 6"/>
                <a:gd name="T40" fmla="*/ 5 w 11"/>
                <a:gd name="T41" fmla="*/ 1 h 6"/>
                <a:gd name="T42" fmla="*/ 7 w 11"/>
                <a:gd name="T43" fmla="*/ 0 h 6"/>
                <a:gd name="T44" fmla="*/ 8 w 11"/>
                <a:gd name="T45" fmla="*/ 0 h 6"/>
                <a:gd name="T46" fmla="*/ 9 w 11"/>
                <a:gd name="T47" fmla="*/ 1 h 6"/>
                <a:gd name="T48" fmla="*/ 10 w 11"/>
                <a:gd name="T49" fmla="*/ 2 h 6"/>
                <a:gd name="T50" fmla="*/ 10 w 11"/>
                <a:gd name="T51" fmla="*/ 4 h 6"/>
                <a:gd name="T52" fmla="*/ 10 w 11"/>
                <a:gd name="T53" fmla="*/ 2 h 6"/>
                <a:gd name="T54" fmla="*/ 9 w 11"/>
                <a:gd name="T55" fmla="*/ 1 h 6"/>
                <a:gd name="T56" fmla="*/ 8 w 11"/>
                <a:gd name="T57" fmla="*/ 1 h 6"/>
                <a:gd name="T58" fmla="*/ 7 w 11"/>
                <a:gd name="T59" fmla="*/ 1 h 6"/>
                <a:gd name="T60" fmla="*/ 6 w 11"/>
                <a:gd name="T61" fmla="*/ 2 h 6"/>
                <a:gd name="T62" fmla="*/ 5 w 11"/>
                <a:gd name="T63" fmla="*/ 3 h 6"/>
                <a:gd name="T64" fmla="*/ 6 w 11"/>
                <a:gd name="T6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" h="6">
                  <a:moveTo>
                    <a:pt x="6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3"/>
                    <a:pt x="5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1" y="4"/>
                    <a:pt x="1" y="4"/>
                  </a:cubicBezTo>
                  <a:cubicBezTo>
                    <a:pt x="1" y="4"/>
                    <a:pt x="2" y="5"/>
                    <a:pt x="2" y="5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1" y="5"/>
                    <a:pt x="0" y="5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3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5" y="1"/>
                    <a:pt x="5" y="1"/>
                  </a:cubicBezTo>
                  <a:cubicBezTo>
                    <a:pt x="5" y="1"/>
                    <a:pt x="6" y="0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8" y="0"/>
                    <a:pt x="9" y="1"/>
                    <a:pt x="9" y="1"/>
                  </a:cubicBezTo>
                  <a:cubicBezTo>
                    <a:pt x="10" y="1"/>
                    <a:pt x="10" y="2"/>
                    <a:pt x="10" y="2"/>
                  </a:cubicBezTo>
                  <a:cubicBezTo>
                    <a:pt x="10" y="2"/>
                    <a:pt x="11" y="3"/>
                    <a:pt x="10" y="4"/>
                  </a:cubicBezTo>
                  <a:cubicBezTo>
                    <a:pt x="10" y="4"/>
                    <a:pt x="10" y="2"/>
                    <a:pt x="10" y="2"/>
                  </a:cubicBezTo>
                  <a:cubicBezTo>
                    <a:pt x="10" y="2"/>
                    <a:pt x="9" y="2"/>
                    <a:pt x="9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6" y="4"/>
                    <a:pt x="6" y="4"/>
                    <a:pt x="6" y="4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64"/>
            <p:cNvSpPr/>
            <p:nvPr/>
          </p:nvSpPr>
          <p:spPr bwMode="auto">
            <a:xfrm>
              <a:off x="5340365" y="4114815"/>
              <a:ext cx="19050" cy="23813"/>
            </a:xfrm>
            <a:custGeom>
              <a:avLst/>
              <a:gdLst>
                <a:gd name="T0" fmla="*/ 3 w 7"/>
                <a:gd name="T1" fmla="*/ 5 h 9"/>
                <a:gd name="T2" fmla="*/ 3 w 7"/>
                <a:gd name="T3" fmla="*/ 5 h 9"/>
                <a:gd name="T4" fmla="*/ 3 w 7"/>
                <a:gd name="T5" fmla="*/ 4 h 9"/>
                <a:gd name="T6" fmla="*/ 3 w 7"/>
                <a:gd name="T7" fmla="*/ 2 h 9"/>
                <a:gd name="T8" fmla="*/ 2 w 7"/>
                <a:gd name="T9" fmla="*/ 1 h 9"/>
                <a:gd name="T10" fmla="*/ 1 w 7"/>
                <a:gd name="T11" fmla="*/ 1 h 9"/>
                <a:gd name="T12" fmla="*/ 0 w 7"/>
                <a:gd name="T13" fmla="*/ 2 h 9"/>
                <a:gd name="T14" fmla="*/ 0 w 7"/>
                <a:gd name="T15" fmla="*/ 3 h 9"/>
                <a:gd name="T16" fmla="*/ 0 w 7"/>
                <a:gd name="T17" fmla="*/ 3 h 9"/>
                <a:gd name="T18" fmla="*/ 0 w 7"/>
                <a:gd name="T19" fmla="*/ 3 h 9"/>
                <a:gd name="T20" fmla="*/ 0 w 7"/>
                <a:gd name="T21" fmla="*/ 3 h 9"/>
                <a:gd name="T22" fmla="*/ 0 w 7"/>
                <a:gd name="T23" fmla="*/ 2 h 9"/>
                <a:gd name="T24" fmla="*/ 0 w 7"/>
                <a:gd name="T25" fmla="*/ 1 h 9"/>
                <a:gd name="T26" fmla="*/ 1 w 7"/>
                <a:gd name="T27" fmla="*/ 0 h 9"/>
                <a:gd name="T28" fmla="*/ 2 w 7"/>
                <a:gd name="T29" fmla="*/ 0 h 9"/>
                <a:gd name="T30" fmla="*/ 3 w 7"/>
                <a:gd name="T31" fmla="*/ 0 h 9"/>
                <a:gd name="T32" fmla="*/ 4 w 7"/>
                <a:gd name="T33" fmla="*/ 1 h 9"/>
                <a:gd name="T34" fmla="*/ 4 w 7"/>
                <a:gd name="T35" fmla="*/ 3 h 9"/>
                <a:gd name="T36" fmla="*/ 4 w 7"/>
                <a:gd name="T37" fmla="*/ 3 h 9"/>
                <a:gd name="T38" fmla="*/ 4 w 7"/>
                <a:gd name="T39" fmla="*/ 3 h 9"/>
                <a:gd name="T40" fmla="*/ 6 w 7"/>
                <a:gd name="T41" fmla="*/ 3 h 9"/>
                <a:gd name="T42" fmla="*/ 7 w 7"/>
                <a:gd name="T43" fmla="*/ 5 h 9"/>
                <a:gd name="T44" fmla="*/ 7 w 7"/>
                <a:gd name="T45" fmla="*/ 6 h 9"/>
                <a:gd name="T46" fmla="*/ 7 w 7"/>
                <a:gd name="T47" fmla="*/ 8 h 9"/>
                <a:gd name="T48" fmla="*/ 6 w 7"/>
                <a:gd name="T49" fmla="*/ 9 h 9"/>
                <a:gd name="T50" fmla="*/ 4 w 7"/>
                <a:gd name="T51" fmla="*/ 9 h 9"/>
                <a:gd name="T52" fmla="*/ 5 w 7"/>
                <a:gd name="T53" fmla="*/ 8 h 9"/>
                <a:gd name="T54" fmla="*/ 6 w 7"/>
                <a:gd name="T55" fmla="*/ 8 h 9"/>
                <a:gd name="T56" fmla="*/ 7 w 7"/>
                <a:gd name="T57" fmla="*/ 6 h 9"/>
                <a:gd name="T58" fmla="*/ 6 w 7"/>
                <a:gd name="T59" fmla="*/ 5 h 9"/>
                <a:gd name="T60" fmla="*/ 5 w 7"/>
                <a:gd name="T61" fmla="*/ 4 h 9"/>
                <a:gd name="T62" fmla="*/ 4 w 7"/>
                <a:gd name="T63" fmla="*/ 4 h 9"/>
                <a:gd name="T64" fmla="*/ 3 w 7"/>
                <a:gd name="T6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" h="9"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4"/>
                    <a:pt x="3" y="4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3" y="2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3" y="1"/>
                    <a:pt x="4" y="1"/>
                  </a:cubicBezTo>
                  <a:cubicBezTo>
                    <a:pt x="4" y="1"/>
                    <a:pt x="4" y="2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6" y="3"/>
                    <a:pt x="7" y="4"/>
                    <a:pt x="7" y="5"/>
                  </a:cubicBezTo>
                  <a:cubicBezTo>
                    <a:pt x="7" y="5"/>
                    <a:pt x="7" y="6"/>
                    <a:pt x="7" y="6"/>
                  </a:cubicBezTo>
                  <a:cubicBezTo>
                    <a:pt x="7" y="6"/>
                    <a:pt x="7" y="7"/>
                    <a:pt x="7" y="8"/>
                  </a:cubicBezTo>
                  <a:cubicBezTo>
                    <a:pt x="7" y="8"/>
                    <a:pt x="6" y="9"/>
                    <a:pt x="6" y="9"/>
                  </a:cubicBezTo>
                  <a:cubicBezTo>
                    <a:pt x="6" y="9"/>
                    <a:pt x="5" y="9"/>
                    <a:pt x="4" y="9"/>
                  </a:cubicBezTo>
                  <a:cubicBezTo>
                    <a:pt x="4" y="9"/>
                    <a:pt x="5" y="8"/>
                    <a:pt x="5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7"/>
                    <a:pt x="7" y="6"/>
                  </a:cubicBezTo>
                  <a:cubicBezTo>
                    <a:pt x="6" y="6"/>
                    <a:pt x="6" y="5"/>
                    <a:pt x="6" y="5"/>
                  </a:cubicBezTo>
                  <a:cubicBezTo>
                    <a:pt x="6" y="5"/>
                    <a:pt x="5" y="4"/>
                    <a:pt x="5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3" y="5"/>
                    <a:pt x="3" y="5"/>
                    <a:pt x="3" y="5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65"/>
            <p:cNvSpPr/>
            <p:nvPr/>
          </p:nvSpPr>
          <p:spPr bwMode="auto">
            <a:xfrm>
              <a:off x="5065726" y="4511691"/>
              <a:ext cx="1588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66"/>
            <p:cNvSpPr>
              <a:spLocks noEditPoints="1"/>
            </p:cNvSpPr>
            <p:nvPr/>
          </p:nvSpPr>
          <p:spPr bwMode="auto">
            <a:xfrm>
              <a:off x="5062551" y="4510103"/>
              <a:ext cx="7938" cy="7938"/>
            </a:xfrm>
            <a:custGeom>
              <a:avLst/>
              <a:gdLst>
                <a:gd name="T0" fmla="*/ 1 w 3"/>
                <a:gd name="T1" fmla="*/ 3 h 3"/>
                <a:gd name="T2" fmla="*/ 0 w 3"/>
                <a:gd name="T3" fmla="*/ 2 h 3"/>
                <a:gd name="T4" fmla="*/ 0 w 3"/>
                <a:gd name="T5" fmla="*/ 2 h 3"/>
                <a:gd name="T6" fmla="*/ 1 w 3"/>
                <a:gd name="T7" fmla="*/ 0 h 3"/>
                <a:gd name="T8" fmla="*/ 1 w 3"/>
                <a:gd name="T9" fmla="*/ 0 h 3"/>
                <a:gd name="T10" fmla="*/ 2 w 3"/>
                <a:gd name="T11" fmla="*/ 0 h 3"/>
                <a:gd name="T12" fmla="*/ 2 w 3"/>
                <a:gd name="T13" fmla="*/ 0 h 3"/>
                <a:gd name="T14" fmla="*/ 3 w 3"/>
                <a:gd name="T15" fmla="*/ 2 h 3"/>
                <a:gd name="T16" fmla="*/ 3 w 3"/>
                <a:gd name="T17" fmla="*/ 2 h 3"/>
                <a:gd name="T18" fmla="*/ 3 w 3"/>
                <a:gd name="T19" fmla="*/ 2 h 3"/>
                <a:gd name="T20" fmla="*/ 3 w 3"/>
                <a:gd name="T21" fmla="*/ 2 h 3"/>
                <a:gd name="T22" fmla="*/ 1 w 3"/>
                <a:gd name="T23" fmla="*/ 3 h 3"/>
                <a:gd name="T24" fmla="*/ 1 w 3"/>
                <a:gd name="T25" fmla="*/ 3 h 3"/>
                <a:gd name="T26" fmla="*/ 1 w 3"/>
                <a:gd name="T27" fmla="*/ 3 h 3"/>
                <a:gd name="T28" fmla="*/ 2 w 3"/>
                <a:gd name="T29" fmla="*/ 2 h 3"/>
                <a:gd name="T30" fmla="*/ 2 w 3"/>
                <a:gd name="T31" fmla="*/ 1 h 3"/>
                <a:gd name="T32" fmla="*/ 2 w 3"/>
                <a:gd name="T33" fmla="*/ 1 h 3"/>
                <a:gd name="T34" fmla="*/ 2 w 3"/>
                <a:gd name="T35" fmla="*/ 1 h 3"/>
                <a:gd name="T36" fmla="*/ 2 w 3"/>
                <a:gd name="T3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2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lose/>
                  <a:moveTo>
                    <a:pt x="2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67"/>
            <p:cNvSpPr/>
            <p:nvPr/>
          </p:nvSpPr>
          <p:spPr bwMode="auto">
            <a:xfrm>
              <a:off x="4235461" y="4648217"/>
              <a:ext cx="14288" cy="26988"/>
            </a:xfrm>
            <a:custGeom>
              <a:avLst/>
              <a:gdLst>
                <a:gd name="T0" fmla="*/ 3 w 5"/>
                <a:gd name="T1" fmla="*/ 5 h 10"/>
                <a:gd name="T2" fmla="*/ 3 w 5"/>
                <a:gd name="T3" fmla="*/ 6 h 10"/>
                <a:gd name="T4" fmla="*/ 2 w 5"/>
                <a:gd name="T5" fmla="*/ 6 h 10"/>
                <a:gd name="T6" fmla="*/ 1 w 5"/>
                <a:gd name="T7" fmla="*/ 7 h 10"/>
                <a:gd name="T8" fmla="*/ 1 w 5"/>
                <a:gd name="T9" fmla="*/ 8 h 10"/>
                <a:gd name="T10" fmla="*/ 2 w 5"/>
                <a:gd name="T11" fmla="*/ 9 h 10"/>
                <a:gd name="T12" fmla="*/ 3 w 5"/>
                <a:gd name="T13" fmla="*/ 9 h 10"/>
                <a:gd name="T14" fmla="*/ 4 w 5"/>
                <a:gd name="T15" fmla="*/ 9 h 10"/>
                <a:gd name="T16" fmla="*/ 4 w 5"/>
                <a:gd name="T17" fmla="*/ 8 h 10"/>
                <a:gd name="T18" fmla="*/ 4 w 5"/>
                <a:gd name="T19" fmla="*/ 8 h 10"/>
                <a:gd name="T20" fmla="*/ 4 w 5"/>
                <a:gd name="T21" fmla="*/ 8 h 10"/>
                <a:gd name="T22" fmla="*/ 4 w 5"/>
                <a:gd name="T23" fmla="*/ 9 h 10"/>
                <a:gd name="T24" fmla="*/ 3 w 5"/>
                <a:gd name="T25" fmla="*/ 10 h 10"/>
                <a:gd name="T26" fmla="*/ 1 w 5"/>
                <a:gd name="T27" fmla="*/ 10 h 10"/>
                <a:gd name="T28" fmla="*/ 0 w 5"/>
                <a:gd name="T29" fmla="*/ 10 h 10"/>
                <a:gd name="T30" fmla="*/ 0 w 5"/>
                <a:gd name="T31" fmla="*/ 9 h 10"/>
                <a:gd name="T32" fmla="*/ 0 w 5"/>
                <a:gd name="T33" fmla="*/ 7 h 10"/>
                <a:gd name="T34" fmla="*/ 1 w 5"/>
                <a:gd name="T35" fmla="*/ 6 h 10"/>
                <a:gd name="T36" fmla="*/ 1 w 5"/>
                <a:gd name="T37" fmla="*/ 6 h 10"/>
                <a:gd name="T38" fmla="*/ 1 w 5"/>
                <a:gd name="T39" fmla="*/ 6 h 10"/>
                <a:gd name="T40" fmla="*/ 0 w 5"/>
                <a:gd name="T41" fmla="*/ 4 h 10"/>
                <a:gd name="T42" fmla="*/ 0 w 5"/>
                <a:gd name="T43" fmla="*/ 3 h 10"/>
                <a:gd name="T44" fmla="*/ 1 w 5"/>
                <a:gd name="T45" fmla="*/ 1 h 10"/>
                <a:gd name="T46" fmla="*/ 2 w 5"/>
                <a:gd name="T47" fmla="*/ 0 h 10"/>
                <a:gd name="T48" fmla="*/ 4 w 5"/>
                <a:gd name="T49" fmla="*/ 0 h 10"/>
                <a:gd name="T50" fmla="*/ 5 w 5"/>
                <a:gd name="T51" fmla="*/ 1 h 10"/>
                <a:gd name="T52" fmla="*/ 4 w 5"/>
                <a:gd name="T53" fmla="*/ 1 h 10"/>
                <a:gd name="T54" fmla="*/ 3 w 5"/>
                <a:gd name="T55" fmla="*/ 1 h 10"/>
                <a:gd name="T56" fmla="*/ 2 w 5"/>
                <a:gd name="T57" fmla="*/ 2 h 10"/>
                <a:gd name="T58" fmla="*/ 1 w 5"/>
                <a:gd name="T59" fmla="*/ 3 h 10"/>
                <a:gd name="T60" fmla="*/ 1 w 5"/>
                <a:gd name="T61" fmla="*/ 4 h 10"/>
                <a:gd name="T62" fmla="*/ 2 w 5"/>
                <a:gd name="T63" fmla="*/ 5 h 10"/>
                <a:gd name="T64" fmla="*/ 3 w 5"/>
                <a:gd name="T6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" h="10">
                  <a:moveTo>
                    <a:pt x="3" y="5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1" y="7"/>
                    <a:pt x="1" y="8"/>
                    <a:pt x="1" y="8"/>
                  </a:cubicBezTo>
                  <a:cubicBezTo>
                    <a:pt x="1" y="9"/>
                    <a:pt x="2" y="9"/>
                    <a:pt x="2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3" y="9"/>
                    <a:pt x="4" y="9"/>
                    <a:pt x="4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3" y="10"/>
                    <a:pt x="3" y="10"/>
                  </a:cubicBezTo>
                  <a:cubicBezTo>
                    <a:pt x="3" y="10"/>
                    <a:pt x="2" y="10"/>
                    <a:pt x="1" y="10"/>
                  </a:cubicBezTo>
                  <a:cubicBezTo>
                    <a:pt x="1" y="10"/>
                    <a:pt x="1" y="10"/>
                    <a:pt x="0" y="1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8"/>
                    <a:pt x="0" y="7"/>
                  </a:cubicBezTo>
                  <a:cubicBezTo>
                    <a:pt x="0" y="7"/>
                    <a:pt x="1" y="7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5"/>
                    <a:pt x="0" y="5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5" y="1"/>
                    <a:pt x="5" y="1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2" y="1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68"/>
            <p:cNvSpPr/>
            <p:nvPr/>
          </p:nvSpPr>
          <p:spPr bwMode="auto">
            <a:xfrm>
              <a:off x="4260861" y="4637104"/>
              <a:ext cx="26988" cy="12700"/>
            </a:xfrm>
            <a:custGeom>
              <a:avLst/>
              <a:gdLst>
                <a:gd name="T0" fmla="*/ 5 w 10"/>
                <a:gd name="T1" fmla="*/ 4 h 5"/>
                <a:gd name="T2" fmla="*/ 5 w 10"/>
                <a:gd name="T3" fmla="*/ 4 h 5"/>
                <a:gd name="T4" fmla="*/ 4 w 10"/>
                <a:gd name="T5" fmla="*/ 3 h 5"/>
                <a:gd name="T6" fmla="*/ 3 w 10"/>
                <a:gd name="T7" fmla="*/ 2 h 5"/>
                <a:gd name="T8" fmla="*/ 2 w 10"/>
                <a:gd name="T9" fmla="*/ 2 h 5"/>
                <a:gd name="T10" fmla="*/ 1 w 10"/>
                <a:gd name="T11" fmla="*/ 3 h 5"/>
                <a:gd name="T12" fmla="*/ 1 w 10"/>
                <a:gd name="T13" fmla="*/ 4 h 5"/>
                <a:gd name="T14" fmla="*/ 2 w 10"/>
                <a:gd name="T15" fmla="*/ 5 h 5"/>
                <a:gd name="T16" fmla="*/ 2 w 10"/>
                <a:gd name="T17" fmla="*/ 5 h 5"/>
                <a:gd name="T18" fmla="*/ 2 w 10"/>
                <a:gd name="T19" fmla="*/ 5 h 5"/>
                <a:gd name="T20" fmla="*/ 2 w 10"/>
                <a:gd name="T21" fmla="*/ 5 h 5"/>
                <a:gd name="T22" fmla="*/ 1 w 10"/>
                <a:gd name="T23" fmla="*/ 5 h 5"/>
                <a:gd name="T24" fmla="*/ 0 w 10"/>
                <a:gd name="T25" fmla="*/ 4 h 5"/>
                <a:gd name="T26" fmla="*/ 0 w 10"/>
                <a:gd name="T27" fmla="*/ 2 h 5"/>
                <a:gd name="T28" fmla="*/ 1 w 10"/>
                <a:gd name="T29" fmla="*/ 1 h 5"/>
                <a:gd name="T30" fmla="*/ 1 w 10"/>
                <a:gd name="T31" fmla="*/ 1 h 5"/>
                <a:gd name="T32" fmla="*/ 3 w 10"/>
                <a:gd name="T33" fmla="*/ 1 h 5"/>
                <a:gd name="T34" fmla="*/ 4 w 10"/>
                <a:gd name="T35" fmla="*/ 2 h 5"/>
                <a:gd name="T36" fmla="*/ 4 w 10"/>
                <a:gd name="T37" fmla="*/ 2 h 5"/>
                <a:gd name="T38" fmla="*/ 5 w 10"/>
                <a:gd name="T39" fmla="*/ 1 h 5"/>
                <a:gd name="T40" fmla="*/ 6 w 10"/>
                <a:gd name="T41" fmla="*/ 0 h 5"/>
                <a:gd name="T42" fmla="*/ 7 w 10"/>
                <a:gd name="T43" fmla="*/ 0 h 5"/>
                <a:gd name="T44" fmla="*/ 9 w 10"/>
                <a:gd name="T45" fmla="*/ 1 h 5"/>
                <a:gd name="T46" fmla="*/ 10 w 10"/>
                <a:gd name="T47" fmla="*/ 2 h 5"/>
                <a:gd name="T48" fmla="*/ 10 w 10"/>
                <a:gd name="T49" fmla="*/ 4 h 5"/>
                <a:gd name="T50" fmla="*/ 9 w 10"/>
                <a:gd name="T51" fmla="*/ 5 h 5"/>
                <a:gd name="T52" fmla="*/ 9 w 10"/>
                <a:gd name="T53" fmla="*/ 4 h 5"/>
                <a:gd name="T54" fmla="*/ 9 w 10"/>
                <a:gd name="T55" fmla="*/ 3 h 5"/>
                <a:gd name="T56" fmla="*/ 9 w 10"/>
                <a:gd name="T57" fmla="*/ 2 h 5"/>
                <a:gd name="T58" fmla="*/ 7 w 10"/>
                <a:gd name="T59" fmla="*/ 1 h 5"/>
                <a:gd name="T60" fmla="*/ 6 w 10"/>
                <a:gd name="T61" fmla="*/ 2 h 5"/>
                <a:gd name="T62" fmla="*/ 5 w 10"/>
                <a:gd name="T63" fmla="*/ 3 h 5"/>
                <a:gd name="T64" fmla="*/ 5 w 10"/>
                <a:gd name="T6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" h="5">
                  <a:moveTo>
                    <a:pt x="5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2"/>
                    <a:pt x="1" y="2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1" y="5"/>
                    <a:pt x="1" y="5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1"/>
                    <a:pt x="4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5" y="1"/>
                    <a:pt x="5" y="1"/>
                    <a:pt x="6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8" y="0"/>
                    <a:pt x="9" y="1"/>
                    <a:pt x="9" y="1"/>
                  </a:cubicBezTo>
                  <a:cubicBezTo>
                    <a:pt x="9" y="1"/>
                    <a:pt x="10" y="2"/>
                    <a:pt x="10" y="2"/>
                  </a:cubicBezTo>
                  <a:cubicBezTo>
                    <a:pt x="10" y="2"/>
                    <a:pt x="10" y="3"/>
                    <a:pt x="10" y="4"/>
                  </a:cubicBezTo>
                  <a:cubicBezTo>
                    <a:pt x="10" y="4"/>
                    <a:pt x="10" y="5"/>
                    <a:pt x="9" y="5"/>
                  </a:cubicBezTo>
                  <a:cubicBezTo>
                    <a:pt x="9" y="5"/>
                    <a:pt x="9" y="4"/>
                    <a:pt x="9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7" y="1"/>
                    <a:pt x="6" y="1"/>
                    <a:pt x="6" y="2"/>
                  </a:cubicBezTo>
                  <a:cubicBezTo>
                    <a:pt x="6" y="2"/>
                    <a:pt x="5" y="2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69"/>
            <p:cNvSpPr/>
            <p:nvPr/>
          </p:nvSpPr>
          <p:spPr bwMode="auto">
            <a:xfrm>
              <a:off x="4211649" y="4672029"/>
              <a:ext cx="26988" cy="22225"/>
            </a:xfrm>
            <a:custGeom>
              <a:avLst/>
              <a:gdLst>
                <a:gd name="T0" fmla="*/ 5 w 10"/>
                <a:gd name="T1" fmla="*/ 4 h 8"/>
                <a:gd name="T2" fmla="*/ 5 w 10"/>
                <a:gd name="T3" fmla="*/ 5 h 8"/>
                <a:gd name="T4" fmla="*/ 4 w 10"/>
                <a:gd name="T5" fmla="*/ 4 h 8"/>
                <a:gd name="T6" fmla="*/ 3 w 10"/>
                <a:gd name="T7" fmla="*/ 4 h 8"/>
                <a:gd name="T8" fmla="*/ 2 w 10"/>
                <a:gd name="T9" fmla="*/ 5 h 8"/>
                <a:gd name="T10" fmla="*/ 2 w 10"/>
                <a:gd name="T11" fmla="*/ 6 h 8"/>
                <a:gd name="T12" fmla="*/ 3 w 10"/>
                <a:gd name="T13" fmla="*/ 7 h 8"/>
                <a:gd name="T14" fmla="*/ 4 w 10"/>
                <a:gd name="T15" fmla="*/ 7 h 8"/>
                <a:gd name="T16" fmla="*/ 4 w 10"/>
                <a:gd name="T17" fmla="*/ 7 h 8"/>
                <a:gd name="T18" fmla="*/ 4 w 10"/>
                <a:gd name="T19" fmla="*/ 7 h 8"/>
                <a:gd name="T20" fmla="*/ 4 w 10"/>
                <a:gd name="T21" fmla="*/ 7 h 8"/>
                <a:gd name="T22" fmla="*/ 3 w 10"/>
                <a:gd name="T23" fmla="*/ 8 h 8"/>
                <a:gd name="T24" fmla="*/ 2 w 10"/>
                <a:gd name="T25" fmla="*/ 8 h 8"/>
                <a:gd name="T26" fmla="*/ 1 w 10"/>
                <a:gd name="T27" fmla="*/ 7 h 8"/>
                <a:gd name="T28" fmla="*/ 0 w 10"/>
                <a:gd name="T29" fmla="*/ 6 h 8"/>
                <a:gd name="T30" fmla="*/ 1 w 10"/>
                <a:gd name="T31" fmla="*/ 5 h 8"/>
                <a:gd name="T32" fmla="*/ 2 w 10"/>
                <a:gd name="T33" fmla="*/ 4 h 8"/>
                <a:gd name="T34" fmla="*/ 3 w 10"/>
                <a:gd name="T35" fmla="*/ 4 h 8"/>
                <a:gd name="T36" fmla="*/ 4 w 10"/>
                <a:gd name="T37" fmla="*/ 4 h 8"/>
                <a:gd name="T38" fmla="*/ 3 w 10"/>
                <a:gd name="T39" fmla="*/ 3 h 8"/>
                <a:gd name="T40" fmla="*/ 4 w 10"/>
                <a:gd name="T41" fmla="*/ 2 h 8"/>
                <a:gd name="T42" fmla="*/ 5 w 10"/>
                <a:gd name="T43" fmla="*/ 1 h 8"/>
                <a:gd name="T44" fmla="*/ 7 w 10"/>
                <a:gd name="T45" fmla="*/ 0 h 8"/>
                <a:gd name="T46" fmla="*/ 8 w 10"/>
                <a:gd name="T47" fmla="*/ 0 h 8"/>
                <a:gd name="T48" fmla="*/ 9 w 10"/>
                <a:gd name="T49" fmla="*/ 1 h 8"/>
                <a:gd name="T50" fmla="*/ 10 w 10"/>
                <a:gd name="T51" fmla="*/ 3 h 8"/>
                <a:gd name="T52" fmla="*/ 9 w 10"/>
                <a:gd name="T53" fmla="*/ 2 h 8"/>
                <a:gd name="T54" fmla="*/ 8 w 10"/>
                <a:gd name="T55" fmla="*/ 1 h 8"/>
                <a:gd name="T56" fmla="*/ 7 w 10"/>
                <a:gd name="T57" fmla="*/ 1 h 8"/>
                <a:gd name="T58" fmla="*/ 5 w 10"/>
                <a:gd name="T59" fmla="*/ 1 h 8"/>
                <a:gd name="T60" fmla="*/ 5 w 10"/>
                <a:gd name="T61" fmla="*/ 2 h 8"/>
                <a:gd name="T62" fmla="*/ 5 w 10"/>
                <a:gd name="T63" fmla="*/ 4 h 8"/>
                <a:gd name="T64" fmla="*/ 5 w 10"/>
                <a:gd name="T6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" h="8">
                  <a:moveTo>
                    <a:pt x="5" y="4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4"/>
                    <a:pt x="3" y="4"/>
                    <a:pt x="3" y="4"/>
                  </a:cubicBezTo>
                  <a:cubicBezTo>
                    <a:pt x="3" y="4"/>
                    <a:pt x="2" y="5"/>
                    <a:pt x="2" y="5"/>
                  </a:cubicBezTo>
                  <a:cubicBezTo>
                    <a:pt x="2" y="5"/>
                    <a:pt x="2" y="6"/>
                    <a:pt x="2" y="6"/>
                  </a:cubicBezTo>
                  <a:cubicBezTo>
                    <a:pt x="2" y="6"/>
                    <a:pt x="2" y="7"/>
                    <a:pt x="3" y="7"/>
                  </a:cubicBezTo>
                  <a:cubicBezTo>
                    <a:pt x="3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8"/>
                    <a:pt x="3" y="8"/>
                  </a:cubicBezTo>
                  <a:cubicBezTo>
                    <a:pt x="3" y="8"/>
                    <a:pt x="2" y="8"/>
                    <a:pt x="2" y="8"/>
                  </a:cubicBezTo>
                  <a:cubicBezTo>
                    <a:pt x="2" y="7"/>
                    <a:pt x="1" y="7"/>
                    <a:pt x="1" y="7"/>
                  </a:cubicBezTo>
                  <a:cubicBezTo>
                    <a:pt x="1" y="7"/>
                    <a:pt x="0" y="6"/>
                    <a:pt x="0" y="6"/>
                  </a:cubicBezTo>
                  <a:cubicBezTo>
                    <a:pt x="0" y="6"/>
                    <a:pt x="1" y="5"/>
                    <a:pt x="1" y="5"/>
                  </a:cubicBezTo>
                  <a:cubicBezTo>
                    <a:pt x="1" y="5"/>
                    <a:pt x="2" y="4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2"/>
                    <a:pt x="4" y="2"/>
                  </a:cubicBezTo>
                  <a:cubicBezTo>
                    <a:pt x="4" y="2"/>
                    <a:pt x="5" y="1"/>
                    <a:pt x="5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8" y="0"/>
                    <a:pt x="9" y="1"/>
                    <a:pt x="9" y="1"/>
                  </a:cubicBezTo>
                  <a:cubicBezTo>
                    <a:pt x="9" y="1"/>
                    <a:pt x="10" y="2"/>
                    <a:pt x="10" y="3"/>
                  </a:cubicBezTo>
                  <a:cubicBezTo>
                    <a:pt x="10" y="3"/>
                    <a:pt x="9" y="2"/>
                    <a:pt x="9" y="2"/>
                  </a:cubicBezTo>
                  <a:cubicBezTo>
                    <a:pt x="9" y="2"/>
                    <a:pt x="8" y="1"/>
                    <a:pt x="8" y="1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70"/>
            <p:cNvSpPr/>
            <p:nvPr/>
          </p:nvSpPr>
          <p:spPr bwMode="auto">
            <a:xfrm>
              <a:off x="4189423" y="4691079"/>
              <a:ext cx="26988" cy="19050"/>
            </a:xfrm>
            <a:custGeom>
              <a:avLst/>
              <a:gdLst>
                <a:gd name="T0" fmla="*/ 5 w 10"/>
                <a:gd name="T1" fmla="*/ 5 h 7"/>
                <a:gd name="T2" fmla="*/ 5 w 10"/>
                <a:gd name="T3" fmla="*/ 5 h 7"/>
                <a:gd name="T4" fmla="*/ 4 w 10"/>
                <a:gd name="T5" fmla="*/ 4 h 7"/>
                <a:gd name="T6" fmla="*/ 2 w 10"/>
                <a:gd name="T7" fmla="*/ 4 h 7"/>
                <a:gd name="T8" fmla="*/ 1 w 10"/>
                <a:gd name="T9" fmla="*/ 5 h 7"/>
                <a:gd name="T10" fmla="*/ 1 w 10"/>
                <a:gd name="T11" fmla="*/ 6 h 7"/>
                <a:gd name="T12" fmla="*/ 2 w 10"/>
                <a:gd name="T13" fmla="*/ 7 h 7"/>
                <a:gd name="T14" fmla="*/ 3 w 10"/>
                <a:gd name="T15" fmla="*/ 7 h 7"/>
                <a:gd name="T16" fmla="*/ 3 w 10"/>
                <a:gd name="T17" fmla="*/ 7 h 7"/>
                <a:gd name="T18" fmla="*/ 3 w 10"/>
                <a:gd name="T19" fmla="*/ 7 h 7"/>
                <a:gd name="T20" fmla="*/ 3 w 10"/>
                <a:gd name="T21" fmla="*/ 7 h 7"/>
                <a:gd name="T22" fmla="*/ 2 w 10"/>
                <a:gd name="T23" fmla="*/ 7 h 7"/>
                <a:gd name="T24" fmla="*/ 1 w 10"/>
                <a:gd name="T25" fmla="*/ 7 h 7"/>
                <a:gd name="T26" fmla="*/ 0 w 10"/>
                <a:gd name="T27" fmla="*/ 6 h 7"/>
                <a:gd name="T28" fmla="*/ 0 w 10"/>
                <a:gd name="T29" fmla="*/ 5 h 7"/>
                <a:gd name="T30" fmla="*/ 0 w 10"/>
                <a:gd name="T31" fmla="*/ 4 h 7"/>
                <a:gd name="T32" fmla="*/ 1 w 10"/>
                <a:gd name="T33" fmla="*/ 4 h 7"/>
                <a:gd name="T34" fmla="*/ 3 w 10"/>
                <a:gd name="T35" fmla="*/ 4 h 7"/>
                <a:gd name="T36" fmla="*/ 3 w 10"/>
                <a:gd name="T37" fmla="*/ 4 h 7"/>
                <a:gd name="T38" fmla="*/ 3 w 10"/>
                <a:gd name="T39" fmla="*/ 3 h 7"/>
                <a:gd name="T40" fmla="*/ 3 w 10"/>
                <a:gd name="T41" fmla="*/ 2 h 7"/>
                <a:gd name="T42" fmla="*/ 5 w 10"/>
                <a:gd name="T43" fmla="*/ 1 h 7"/>
                <a:gd name="T44" fmla="*/ 6 w 10"/>
                <a:gd name="T45" fmla="*/ 0 h 7"/>
                <a:gd name="T46" fmla="*/ 8 w 10"/>
                <a:gd name="T47" fmla="*/ 1 h 7"/>
                <a:gd name="T48" fmla="*/ 9 w 10"/>
                <a:gd name="T49" fmla="*/ 2 h 7"/>
                <a:gd name="T50" fmla="*/ 9 w 10"/>
                <a:gd name="T51" fmla="*/ 3 h 7"/>
                <a:gd name="T52" fmla="*/ 8 w 10"/>
                <a:gd name="T53" fmla="*/ 2 h 7"/>
                <a:gd name="T54" fmla="*/ 8 w 10"/>
                <a:gd name="T55" fmla="*/ 1 h 7"/>
                <a:gd name="T56" fmla="*/ 7 w 10"/>
                <a:gd name="T57" fmla="*/ 1 h 7"/>
                <a:gd name="T58" fmla="*/ 5 w 10"/>
                <a:gd name="T59" fmla="*/ 1 h 7"/>
                <a:gd name="T60" fmla="*/ 4 w 10"/>
                <a:gd name="T61" fmla="*/ 2 h 7"/>
                <a:gd name="T62" fmla="*/ 4 w 10"/>
                <a:gd name="T63" fmla="*/ 4 h 7"/>
                <a:gd name="T64" fmla="*/ 5 w 10"/>
                <a:gd name="T6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" h="7">
                  <a:moveTo>
                    <a:pt x="5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4"/>
                    <a:pt x="4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2" y="4"/>
                    <a:pt x="1" y="5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2" y="7"/>
                    <a:pt x="2" y="7"/>
                  </a:cubicBezTo>
                  <a:cubicBezTo>
                    <a:pt x="2" y="7"/>
                    <a:pt x="1" y="7"/>
                    <a:pt x="1" y="7"/>
                  </a:cubicBezTo>
                  <a:cubicBezTo>
                    <a:pt x="1" y="7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2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5" y="1"/>
                    <a:pt x="6" y="0"/>
                    <a:pt x="6" y="0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8" y="1"/>
                    <a:pt x="9" y="2"/>
                    <a:pt x="9" y="2"/>
                  </a:cubicBezTo>
                  <a:cubicBezTo>
                    <a:pt x="9" y="2"/>
                    <a:pt x="10" y="3"/>
                    <a:pt x="9" y="3"/>
                  </a:cubicBezTo>
                  <a:cubicBezTo>
                    <a:pt x="9" y="4"/>
                    <a:pt x="8" y="2"/>
                    <a:pt x="8" y="2"/>
                  </a:cubicBezTo>
                  <a:cubicBezTo>
                    <a:pt x="8" y="2"/>
                    <a:pt x="8" y="2"/>
                    <a:pt x="8" y="1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5"/>
                    <a:pt x="5" y="5"/>
                    <a:pt x="5" y="5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71"/>
            <p:cNvSpPr/>
            <p:nvPr/>
          </p:nvSpPr>
          <p:spPr bwMode="auto">
            <a:xfrm>
              <a:off x="4521212" y="5006993"/>
              <a:ext cx="26988" cy="19050"/>
            </a:xfrm>
            <a:custGeom>
              <a:avLst/>
              <a:gdLst>
                <a:gd name="T0" fmla="*/ 5 w 10"/>
                <a:gd name="T1" fmla="*/ 4 h 7"/>
                <a:gd name="T2" fmla="*/ 5 w 10"/>
                <a:gd name="T3" fmla="*/ 4 h 7"/>
                <a:gd name="T4" fmla="*/ 4 w 10"/>
                <a:gd name="T5" fmla="*/ 4 h 7"/>
                <a:gd name="T6" fmla="*/ 3 w 10"/>
                <a:gd name="T7" fmla="*/ 4 h 7"/>
                <a:gd name="T8" fmla="*/ 1 w 10"/>
                <a:gd name="T9" fmla="*/ 4 h 7"/>
                <a:gd name="T10" fmla="*/ 1 w 10"/>
                <a:gd name="T11" fmla="*/ 5 h 7"/>
                <a:gd name="T12" fmla="*/ 2 w 10"/>
                <a:gd name="T13" fmla="*/ 6 h 7"/>
                <a:gd name="T14" fmla="*/ 3 w 10"/>
                <a:gd name="T15" fmla="*/ 7 h 7"/>
                <a:gd name="T16" fmla="*/ 3 w 10"/>
                <a:gd name="T17" fmla="*/ 7 h 7"/>
                <a:gd name="T18" fmla="*/ 4 w 10"/>
                <a:gd name="T19" fmla="*/ 7 h 7"/>
                <a:gd name="T20" fmla="*/ 3 w 10"/>
                <a:gd name="T21" fmla="*/ 7 h 7"/>
                <a:gd name="T22" fmla="*/ 3 w 10"/>
                <a:gd name="T23" fmla="*/ 7 h 7"/>
                <a:gd name="T24" fmla="*/ 1 w 10"/>
                <a:gd name="T25" fmla="*/ 7 h 7"/>
                <a:gd name="T26" fmla="*/ 0 w 10"/>
                <a:gd name="T27" fmla="*/ 6 h 7"/>
                <a:gd name="T28" fmla="*/ 0 w 10"/>
                <a:gd name="T29" fmla="*/ 5 h 7"/>
                <a:gd name="T30" fmla="*/ 0 w 10"/>
                <a:gd name="T31" fmla="*/ 4 h 7"/>
                <a:gd name="T32" fmla="*/ 1 w 10"/>
                <a:gd name="T33" fmla="*/ 3 h 7"/>
                <a:gd name="T34" fmla="*/ 3 w 10"/>
                <a:gd name="T35" fmla="*/ 3 h 7"/>
                <a:gd name="T36" fmla="*/ 3 w 10"/>
                <a:gd name="T37" fmla="*/ 3 h 7"/>
                <a:gd name="T38" fmla="*/ 3 w 10"/>
                <a:gd name="T39" fmla="*/ 2 h 7"/>
                <a:gd name="T40" fmla="*/ 4 w 10"/>
                <a:gd name="T41" fmla="*/ 1 h 7"/>
                <a:gd name="T42" fmla="*/ 5 w 10"/>
                <a:gd name="T43" fmla="*/ 0 h 7"/>
                <a:gd name="T44" fmla="*/ 6 w 10"/>
                <a:gd name="T45" fmla="*/ 0 h 7"/>
                <a:gd name="T46" fmla="*/ 8 w 10"/>
                <a:gd name="T47" fmla="*/ 0 h 7"/>
                <a:gd name="T48" fmla="*/ 9 w 10"/>
                <a:gd name="T49" fmla="*/ 1 h 7"/>
                <a:gd name="T50" fmla="*/ 9 w 10"/>
                <a:gd name="T51" fmla="*/ 3 h 7"/>
                <a:gd name="T52" fmla="*/ 9 w 10"/>
                <a:gd name="T53" fmla="*/ 1 h 7"/>
                <a:gd name="T54" fmla="*/ 8 w 10"/>
                <a:gd name="T55" fmla="*/ 1 h 7"/>
                <a:gd name="T56" fmla="*/ 7 w 10"/>
                <a:gd name="T57" fmla="*/ 0 h 7"/>
                <a:gd name="T58" fmla="*/ 5 w 10"/>
                <a:gd name="T59" fmla="*/ 1 h 7"/>
                <a:gd name="T60" fmla="*/ 4 w 10"/>
                <a:gd name="T61" fmla="*/ 2 h 7"/>
                <a:gd name="T62" fmla="*/ 5 w 10"/>
                <a:gd name="T63" fmla="*/ 3 h 7"/>
                <a:gd name="T64" fmla="*/ 5 w 10"/>
                <a:gd name="T6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" h="7">
                  <a:moveTo>
                    <a:pt x="5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3"/>
                    <a:pt x="3" y="3"/>
                    <a:pt x="3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4" y="7"/>
                    <a:pt x="4" y="7"/>
                  </a:cubicBezTo>
                  <a:cubicBezTo>
                    <a:pt x="4" y="7"/>
                    <a:pt x="4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2" y="7"/>
                    <a:pt x="1" y="7"/>
                  </a:cubicBezTo>
                  <a:cubicBezTo>
                    <a:pt x="1" y="7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3" y="2"/>
                    <a:pt x="3" y="1"/>
                    <a:pt x="4" y="1"/>
                  </a:cubicBezTo>
                  <a:cubicBezTo>
                    <a:pt x="4" y="1"/>
                    <a:pt x="5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8" y="0"/>
                    <a:pt x="9" y="1"/>
                    <a:pt x="9" y="1"/>
                  </a:cubicBezTo>
                  <a:cubicBezTo>
                    <a:pt x="9" y="1"/>
                    <a:pt x="10" y="2"/>
                    <a:pt x="9" y="3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6" y="0"/>
                    <a:pt x="5" y="1"/>
                    <a:pt x="5" y="1"/>
                  </a:cubicBezTo>
                  <a:cubicBezTo>
                    <a:pt x="5" y="1"/>
                    <a:pt x="5" y="2"/>
                    <a:pt x="4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72"/>
            <p:cNvSpPr/>
            <p:nvPr/>
          </p:nvSpPr>
          <p:spPr bwMode="auto">
            <a:xfrm>
              <a:off x="4535500" y="5043505"/>
              <a:ext cx="26988" cy="12700"/>
            </a:xfrm>
            <a:custGeom>
              <a:avLst/>
              <a:gdLst>
                <a:gd name="T0" fmla="*/ 5 w 10"/>
                <a:gd name="T1" fmla="*/ 4 h 5"/>
                <a:gd name="T2" fmla="*/ 4 w 10"/>
                <a:gd name="T3" fmla="*/ 4 h 5"/>
                <a:gd name="T4" fmla="*/ 4 w 10"/>
                <a:gd name="T5" fmla="*/ 3 h 5"/>
                <a:gd name="T6" fmla="*/ 3 w 10"/>
                <a:gd name="T7" fmla="*/ 2 h 5"/>
                <a:gd name="T8" fmla="*/ 1 w 10"/>
                <a:gd name="T9" fmla="*/ 2 h 5"/>
                <a:gd name="T10" fmla="*/ 1 w 10"/>
                <a:gd name="T11" fmla="*/ 3 h 5"/>
                <a:gd name="T12" fmla="*/ 1 w 10"/>
                <a:gd name="T13" fmla="*/ 4 h 5"/>
                <a:gd name="T14" fmla="*/ 2 w 10"/>
                <a:gd name="T15" fmla="*/ 5 h 5"/>
                <a:gd name="T16" fmla="*/ 2 w 10"/>
                <a:gd name="T17" fmla="*/ 5 h 5"/>
                <a:gd name="T18" fmla="*/ 2 w 10"/>
                <a:gd name="T19" fmla="*/ 5 h 5"/>
                <a:gd name="T20" fmla="*/ 2 w 10"/>
                <a:gd name="T21" fmla="*/ 5 h 5"/>
                <a:gd name="T22" fmla="*/ 1 w 10"/>
                <a:gd name="T23" fmla="*/ 5 h 5"/>
                <a:gd name="T24" fmla="*/ 0 w 10"/>
                <a:gd name="T25" fmla="*/ 4 h 5"/>
                <a:gd name="T26" fmla="*/ 0 w 10"/>
                <a:gd name="T27" fmla="*/ 3 h 5"/>
                <a:gd name="T28" fmla="*/ 0 w 10"/>
                <a:gd name="T29" fmla="*/ 2 h 5"/>
                <a:gd name="T30" fmla="*/ 1 w 10"/>
                <a:gd name="T31" fmla="*/ 1 h 5"/>
                <a:gd name="T32" fmla="*/ 2 w 10"/>
                <a:gd name="T33" fmla="*/ 1 h 5"/>
                <a:gd name="T34" fmla="*/ 3 w 10"/>
                <a:gd name="T35" fmla="*/ 2 h 5"/>
                <a:gd name="T36" fmla="*/ 3 w 10"/>
                <a:gd name="T37" fmla="*/ 2 h 5"/>
                <a:gd name="T38" fmla="*/ 4 w 10"/>
                <a:gd name="T39" fmla="*/ 1 h 5"/>
                <a:gd name="T40" fmla="*/ 5 w 10"/>
                <a:gd name="T41" fmla="*/ 0 h 5"/>
                <a:gd name="T42" fmla="*/ 6 w 10"/>
                <a:gd name="T43" fmla="*/ 0 h 5"/>
                <a:gd name="T44" fmla="*/ 8 w 10"/>
                <a:gd name="T45" fmla="*/ 0 h 5"/>
                <a:gd name="T46" fmla="*/ 9 w 10"/>
                <a:gd name="T47" fmla="*/ 1 h 5"/>
                <a:gd name="T48" fmla="*/ 10 w 10"/>
                <a:gd name="T49" fmla="*/ 3 h 5"/>
                <a:gd name="T50" fmla="*/ 9 w 10"/>
                <a:gd name="T51" fmla="*/ 4 h 5"/>
                <a:gd name="T52" fmla="*/ 9 w 10"/>
                <a:gd name="T53" fmla="*/ 3 h 5"/>
                <a:gd name="T54" fmla="*/ 9 w 10"/>
                <a:gd name="T55" fmla="*/ 2 h 5"/>
                <a:gd name="T56" fmla="*/ 8 w 10"/>
                <a:gd name="T57" fmla="*/ 1 h 5"/>
                <a:gd name="T58" fmla="*/ 6 w 10"/>
                <a:gd name="T59" fmla="*/ 1 h 5"/>
                <a:gd name="T60" fmla="*/ 5 w 10"/>
                <a:gd name="T61" fmla="*/ 1 h 5"/>
                <a:gd name="T62" fmla="*/ 5 w 10"/>
                <a:gd name="T63" fmla="*/ 2 h 5"/>
                <a:gd name="T64" fmla="*/ 5 w 10"/>
                <a:gd name="T6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" h="5">
                  <a:moveTo>
                    <a:pt x="5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1" y="5"/>
                    <a:pt x="1" y="5"/>
                  </a:cubicBezTo>
                  <a:cubicBezTo>
                    <a:pt x="1" y="5"/>
                    <a:pt x="0" y="5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8" y="0"/>
                    <a:pt x="9" y="1"/>
                    <a:pt x="9" y="1"/>
                  </a:cubicBezTo>
                  <a:cubicBezTo>
                    <a:pt x="9" y="1"/>
                    <a:pt x="10" y="2"/>
                    <a:pt x="10" y="3"/>
                  </a:cubicBezTo>
                  <a:cubicBezTo>
                    <a:pt x="10" y="3"/>
                    <a:pt x="10" y="4"/>
                    <a:pt x="9" y="4"/>
                  </a:cubicBezTo>
                  <a:cubicBezTo>
                    <a:pt x="9" y="4"/>
                    <a:pt x="9" y="3"/>
                    <a:pt x="9" y="3"/>
                  </a:cubicBezTo>
                  <a:cubicBezTo>
                    <a:pt x="9" y="3"/>
                    <a:pt x="9" y="2"/>
                    <a:pt x="9" y="2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7" y="1"/>
                    <a:pt x="6" y="1"/>
                    <a:pt x="6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4"/>
                    <a:pt x="5" y="4"/>
                    <a:pt x="5" y="4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73"/>
            <p:cNvSpPr/>
            <p:nvPr/>
          </p:nvSpPr>
          <p:spPr bwMode="auto">
            <a:xfrm>
              <a:off x="4597412" y="4951430"/>
              <a:ext cx="23813" cy="20638"/>
            </a:xfrm>
            <a:custGeom>
              <a:avLst/>
              <a:gdLst>
                <a:gd name="T0" fmla="*/ 4 w 9"/>
                <a:gd name="T1" fmla="*/ 5 h 8"/>
                <a:gd name="T2" fmla="*/ 4 w 9"/>
                <a:gd name="T3" fmla="*/ 5 h 8"/>
                <a:gd name="T4" fmla="*/ 4 w 9"/>
                <a:gd name="T5" fmla="*/ 3 h 8"/>
                <a:gd name="T6" fmla="*/ 4 w 9"/>
                <a:gd name="T7" fmla="*/ 2 h 8"/>
                <a:gd name="T8" fmla="*/ 2 w 9"/>
                <a:gd name="T9" fmla="*/ 1 h 8"/>
                <a:gd name="T10" fmla="*/ 1 w 9"/>
                <a:gd name="T11" fmla="*/ 2 h 8"/>
                <a:gd name="T12" fmla="*/ 1 w 9"/>
                <a:gd name="T13" fmla="*/ 3 h 8"/>
                <a:gd name="T14" fmla="*/ 1 w 9"/>
                <a:gd name="T15" fmla="*/ 4 h 8"/>
                <a:gd name="T16" fmla="*/ 1 w 9"/>
                <a:gd name="T17" fmla="*/ 4 h 8"/>
                <a:gd name="T18" fmla="*/ 1 w 9"/>
                <a:gd name="T19" fmla="*/ 4 h 8"/>
                <a:gd name="T20" fmla="*/ 1 w 9"/>
                <a:gd name="T21" fmla="*/ 4 h 8"/>
                <a:gd name="T22" fmla="*/ 0 w 9"/>
                <a:gd name="T23" fmla="*/ 3 h 8"/>
                <a:gd name="T24" fmla="*/ 0 w 9"/>
                <a:gd name="T25" fmla="*/ 2 h 8"/>
                <a:gd name="T26" fmla="*/ 1 w 9"/>
                <a:gd name="T27" fmla="*/ 1 h 8"/>
                <a:gd name="T28" fmla="*/ 1 w 9"/>
                <a:gd name="T29" fmla="*/ 0 h 8"/>
                <a:gd name="T30" fmla="*/ 3 w 9"/>
                <a:gd name="T31" fmla="*/ 0 h 8"/>
                <a:gd name="T32" fmla="*/ 3 w 9"/>
                <a:gd name="T33" fmla="*/ 1 h 8"/>
                <a:gd name="T34" fmla="*/ 4 w 9"/>
                <a:gd name="T35" fmla="*/ 2 h 8"/>
                <a:gd name="T36" fmla="*/ 4 w 9"/>
                <a:gd name="T37" fmla="*/ 3 h 8"/>
                <a:gd name="T38" fmla="*/ 5 w 9"/>
                <a:gd name="T39" fmla="*/ 2 h 8"/>
                <a:gd name="T40" fmla="*/ 6 w 9"/>
                <a:gd name="T41" fmla="*/ 2 h 8"/>
                <a:gd name="T42" fmla="*/ 8 w 9"/>
                <a:gd name="T43" fmla="*/ 3 h 8"/>
                <a:gd name="T44" fmla="*/ 9 w 9"/>
                <a:gd name="T45" fmla="*/ 4 h 8"/>
                <a:gd name="T46" fmla="*/ 9 w 9"/>
                <a:gd name="T47" fmla="*/ 6 h 8"/>
                <a:gd name="T48" fmla="*/ 8 w 9"/>
                <a:gd name="T49" fmla="*/ 7 h 8"/>
                <a:gd name="T50" fmla="*/ 7 w 9"/>
                <a:gd name="T51" fmla="*/ 8 h 8"/>
                <a:gd name="T52" fmla="*/ 8 w 9"/>
                <a:gd name="T53" fmla="*/ 7 h 8"/>
                <a:gd name="T54" fmla="*/ 8 w 9"/>
                <a:gd name="T55" fmla="*/ 6 h 8"/>
                <a:gd name="T56" fmla="*/ 8 w 9"/>
                <a:gd name="T57" fmla="*/ 5 h 8"/>
                <a:gd name="T58" fmla="*/ 7 w 9"/>
                <a:gd name="T59" fmla="*/ 4 h 8"/>
                <a:gd name="T60" fmla="*/ 6 w 9"/>
                <a:gd name="T61" fmla="*/ 3 h 8"/>
                <a:gd name="T62" fmla="*/ 5 w 9"/>
                <a:gd name="T63" fmla="*/ 4 h 8"/>
                <a:gd name="T64" fmla="*/ 4 w 9"/>
                <a:gd name="T6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" h="8">
                  <a:moveTo>
                    <a:pt x="4" y="5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3" y="2"/>
                    <a:pt x="2" y="1"/>
                    <a:pt x="2" y="1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6" y="2"/>
                    <a:pt x="7" y="3"/>
                    <a:pt x="8" y="3"/>
                  </a:cubicBezTo>
                  <a:cubicBezTo>
                    <a:pt x="8" y="3"/>
                    <a:pt x="9" y="4"/>
                    <a:pt x="9" y="4"/>
                  </a:cubicBezTo>
                  <a:cubicBezTo>
                    <a:pt x="9" y="5"/>
                    <a:pt x="9" y="6"/>
                    <a:pt x="9" y="6"/>
                  </a:cubicBezTo>
                  <a:cubicBezTo>
                    <a:pt x="9" y="6"/>
                    <a:pt x="8" y="7"/>
                    <a:pt x="8" y="7"/>
                  </a:cubicBez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8" y="7"/>
                    <a:pt x="8" y="7"/>
                  </a:cubicBezTo>
                  <a:cubicBezTo>
                    <a:pt x="8" y="7"/>
                    <a:pt x="8" y="6"/>
                    <a:pt x="8" y="6"/>
                  </a:cubicBezTo>
                  <a:cubicBezTo>
                    <a:pt x="8" y="6"/>
                    <a:pt x="8" y="5"/>
                    <a:pt x="8" y="5"/>
                  </a:cubicBez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6" y="3"/>
                  </a:cubicBezTo>
                  <a:cubicBezTo>
                    <a:pt x="6" y="3"/>
                    <a:pt x="5" y="4"/>
                    <a:pt x="5" y="4"/>
                  </a:cubicBezTo>
                  <a:cubicBezTo>
                    <a:pt x="4" y="5"/>
                    <a:pt x="4" y="5"/>
                    <a:pt x="4" y="5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74"/>
            <p:cNvSpPr/>
            <p:nvPr/>
          </p:nvSpPr>
          <p:spPr bwMode="auto">
            <a:xfrm>
              <a:off x="4510099" y="4948255"/>
              <a:ext cx="26988" cy="19050"/>
            </a:xfrm>
            <a:custGeom>
              <a:avLst/>
              <a:gdLst>
                <a:gd name="T0" fmla="*/ 5 w 10"/>
                <a:gd name="T1" fmla="*/ 4 h 7"/>
                <a:gd name="T2" fmla="*/ 5 w 10"/>
                <a:gd name="T3" fmla="*/ 4 h 7"/>
                <a:gd name="T4" fmla="*/ 4 w 10"/>
                <a:gd name="T5" fmla="*/ 3 h 7"/>
                <a:gd name="T6" fmla="*/ 3 w 10"/>
                <a:gd name="T7" fmla="*/ 3 h 7"/>
                <a:gd name="T8" fmla="*/ 1 w 10"/>
                <a:gd name="T9" fmla="*/ 4 h 7"/>
                <a:gd name="T10" fmla="*/ 1 w 10"/>
                <a:gd name="T11" fmla="*/ 5 h 7"/>
                <a:gd name="T12" fmla="*/ 2 w 10"/>
                <a:gd name="T13" fmla="*/ 6 h 7"/>
                <a:gd name="T14" fmla="*/ 3 w 10"/>
                <a:gd name="T15" fmla="*/ 6 h 7"/>
                <a:gd name="T16" fmla="*/ 3 w 10"/>
                <a:gd name="T17" fmla="*/ 6 h 7"/>
                <a:gd name="T18" fmla="*/ 3 w 10"/>
                <a:gd name="T19" fmla="*/ 6 h 7"/>
                <a:gd name="T20" fmla="*/ 3 w 10"/>
                <a:gd name="T21" fmla="*/ 6 h 7"/>
                <a:gd name="T22" fmla="*/ 2 w 10"/>
                <a:gd name="T23" fmla="*/ 6 h 7"/>
                <a:gd name="T24" fmla="*/ 1 w 10"/>
                <a:gd name="T25" fmla="*/ 6 h 7"/>
                <a:gd name="T26" fmla="*/ 0 w 10"/>
                <a:gd name="T27" fmla="*/ 5 h 7"/>
                <a:gd name="T28" fmla="*/ 0 w 10"/>
                <a:gd name="T29" fmla="*/ 4 h 7"/>
                <a:gd name="T30" fmla="*/ 1 w 10"/>
                <a:gd name="T31" fmla="*/ 3 h 7"/>
                <a:gd name="T32" fmla="*/ 2 w 10"/>
                <a:gd name="T33" fmla="*/ 3 h 7"/>
                <a:gd name="T34" fmla="*/ 3 w 10"/>
                <a:gd name="T35" fmla="*/ 3 h 7"/>
                <a:gd name="T36" fmla="*/ 3 w 10"/>
                <a:gd name="T37" fmla="*/ 3 h 7"/>
                <a:gd name="T38" fmla="*/ 4 w 10"/>
                <a:gd name="T39" fmla="*/ 2 h 7"/>
                <a:gd name="T40" fmla="*/ 4 w 10"/>
                <a:gd name="T41" fmla="*/ 1 h 7"/>
                <a:gd name="T42" fmla="*/ 6 w 10"/>
                <a:gd name="T43" fmla="*/ 0 h 7"/>
                <a:gd name="T44" fmla="*/ 7 w 10"/>
                <a:gd name="T45" fmla="*/ 0 h 7"/>
                <a:gd name="T46" fmla="*/ 9 w 10"/>
                <a:gd name="T47" fmla="*/ 1 h 7"/>
                <a:gd name="T48" fmla="*/ 10 w 10"/>
                <a:gd name="T49" fmla="*/ 2 h 7"/>
                <a:gd name="T50" fmla="*/ 10 w 10"/>
                <a:gd name="T51" fmla="*/ 4 h 7"/>
                <a:gd name="T52" fmla="*/ 9 w 10"/>
                <a:gd name="T53" fmla="*/ 2 h 7"/>
                <a:gd name="T54" fmla="*/ 9 w 10"/>
                <a:gd name="T55" fmla="*/ 1 h 7"/>
                <a:gd name="T56" fmla="*/ 7 w 10"/>
                <a:gd name="T57" fmla="*/ 1 h 7"/>
                <a:gd name="T58" fmla="*/ 6 w 10"/>
                <a:gd name="T59" fmla="*/ 1 h 7"/>
                <a:gd name="T60" fmla="*/ 5 w 10"/>
                <a:gd name="T61" fmla="*/ 2 h 7"/>
                <a:gd name="T62" fmla="*/ 5 w 10"/>
                <a:gd name="T63" fmla="*/ 3 h 7"/>
                <a:gd name="T64" fmla="*/ 5 w 10"/>
                <a:gd name="T6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" h="7">
                  <a:moveTo>
                    <a:pt x="5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3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3"/>
                    <a:pt x="2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1" y="5"/>
                    <a:pt x="2" y="6"/>
                    <a:pt x="2" y="6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2" y="6"/>
                    <a:pt x="2" y="6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1" y="6"/>
                    <a:pt x="0" y="5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4"/>
                    <a:pt x="0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8" y="0"/>
                    <a:pt x="9" y="1"/>
                    <a:pt x="9" y="1"/>
                  </a:cubicBezTo>
                  <a:cubicBezTo>
                    <a:pt x="9" y="1"/>
                    <a:pt x="10" y="2"/>
                    <a:pt x="10" y="2"/>
                  </a:cubicBezTo>
                  <a:cubicBezTo>
                    <a:pt x="10" y="2"/>
                    <a:pt x="10" y="3"/>
                    <a:pt x="10" y="4"/>
                  </a:cubicBezTo>
                  <a:cubicBezTo>
                    <a:pt x="9" y="4"/>
                    <a:pt x="9" y="2"/>
                    <a:pt x="9" y="2"/>
                  </a:cubicBezTo>
                  <a:cubicBezTo>
                    <a:pt x="9" y="2"/>
                    <a:pt x="9" y="2"/>
                    <a:pt x="9" y="1"/>
                  </a:cubicBezTo>
                  <a:cubicBezTo>
                    <a:pt x="8" y="1"/>
                    <a:pt x="8" y="1"/>
                    <a:pt x="7" y="1"/>
                  </a:cubicBezTo>
                  <a:cubicBezTo>
                    <a:pt x="7" y="1"/>
                    <a:pt x="6" y="1"/>
                    <a:pt x="6" y="1"/>
                  </a:cubicBezTo>
                  <a:cubicBezTo>
                    <a:pt x="6" y="1"/>
                    <a:pt x="5" y="2"/>
                    <a:pt x="5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75"/>
            <p:cNvSpPr/>
            <p:nvPr/>
          </p:nvSpPr>
          <p:spPr bwMode="auto">
            <a:xfrm>
              <a:off x="4643450" y="4989530"/>
              <a:ext cx="25400" cy="23813"/>
            </a:xfrm>
            <a:custGeom>
              <a:avLst/>
              <a:gdLst>
                <a:gd name="T0" fmla="*/ 5 w 9"/>
                <a:gd name="T1" fmla="*/ 5 h 9"/>
                <a:gd name="T2" fmla="*/ 5 w 9"/>
                <a:gd name="T3" fmla="*/ 5 h 9"/>
                <a:gd name="T4" fmla="*/ 5 w 9"/>
                <a:gd name="T5" fmla="*/ 6 h 9"/>
                <a:gd name="T6" fmla="*/ 5 w 9"/>
                <a:gd name="T7" fmla="*/ 7 h 9"/>
                <a:gd name="T8" fmla="*/ 6 w 9"/>
                <a:gd name="T9" fmla="*/ 8 h 9"/>
                <a:gd name="T10" fmla="*/ 7 w 9"/>
                <a:gd name="T11" fmla="*/ 8 h 9"/>
                <a:gd name="T12" fmla="*/ 8 w 9"/>
                <a:gd name="T13" fmla="*/ 7 h 9"/>
                <a:gd name="T14" fmla="*/ 8 w 9"/>
                <a:gd name="T15" fmla="*/ 6 h 9"/>
                <a:gd name="T16" fmla="*/ 8 w 9"/>
                <a:gd name="T17" fmla="*/ 6 h 9"/>
                <a:gd name="T18" fmla="*/ 8 w 9"/>
                <a:gd name="T19" fmla="*/ 6 h 9"/>
                <a:gd name="T20" fmla="*/ 8 w 9"/>
                <a:gd name="T21" fmla="*/ 6 h 9"/>
                <a:gd name="T22" fmla="*/ 8 w 9"/>
                <a:gd name="T23" fmla="*/ 7 h 9"/>
                <a:gd name="T24" fmla="*/ 9 w 9"/>
                <a:gd name="T25" fmla="*/ 8 h 9"/>
                <a:gd name="T26" fmla="*/ 8 w 9"/>
                <a:gd name="T27" fmla="*/ 9 h 9"/>
                <a:gd name="T28" fmla="*/ 7 w 9"/>
                <a:gd name="T29" fmla="*/ 9 h 9"/>
                <a:gd name="T30" fmla="*/ 6 w 9"/>
                <a:gd name="T31" fmla="*/ 9 h 9"/>
                <a:gd name="T32" fmla="*/ 5 w 9"/>
                <a:gd name="T33" fmla="*/ 8 h 9"/>
                <a:gd name="T34" fmla="*/ 5 w 9"/>
                <a:gd name="T35" fmla="*/ 7 h 9"/>
                <a:gd name="T36" fmla="*/ 5 w 9"/>
                <a:gd name="T37" fmla="*/ 7 h 9"/>
                <a:gd name="T38" fmla="*/ 4 w 9"/>
                <a:gd name="T39" fmla="*/ 7 h 9"/>
                <a:gd name="T40" fmla="*/ 3 w 9"/>
                <a:gd name="T41" fmla="*/ 7 h 9"/>
                <a:gd name="T42" fmla="*/ 1 w 9"/>
                <a:gd name="T43" fmla="*/ 5 h 9"/>
                <a:gd name="T44" fmla="*/ 1 w 9"/>
                <a:gd name="T45" fmla="*/ 4 h 9"/>
                <a:gd name="T46" fmla="*/ 1 w 9"/>
                <a:gd name="T47" fmla="*/ 2 h 9"/>
                <a:gd name="T48" fmla="*/ 1 w 9"/>
                <a:gd name="T49" fmla="*/ 1 h 9"/>
                <a:gd name="T50" fmla="*/ 3 w 9"/>
                <a:gd name="T51" fmla="*/ 1 h 9"/>
                <a:gd name="T52" fmla="*/ 2 w 9"/>
                <a:gd name="T53" fmla="*/ 2 h 9"/>
                <a:gd name="T54" fmla="*/ 1 w 9"/>
                <a:gd name="T55" fmla="*/ 2 h 9"/>
                <a:gd name="T56" fmla="*/ 1 w 9"/>
                <a:gd name="T57" fmla="*/ 4 h 9"/>
                <a:gd name="T58" fmla="*/ 2 w 9"/>
                <a:gd name="T59" fmla="*/ 5 h 9"/>
                <a:gd name="T60" fmla="*/ 3 w 9"/>
                <a:gd name="T61" fmla="*/ 6 h 9"/>
                <a:gd name="T62" fmla="*/ 4 w 9"/>
                <a:gd name="T63" fmla="*/ 5 h 9"/>
                <a:gd name="T64" fmla="*/ 5 w 9"/>
                <a:gd name="T6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" h="9">
                  <a:moveTo>
                    <a:pt x="5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6"/>
                    <a:pt x="5" y="6"/>
                  </a:cubicBezTo>
                  <a:cubicBezTo>
                    <a:pt x="5" y="6"/>
                    <a:pt x="5" y="7"/>
                    <a:pt x="5" y="7"/>
                  </a:cubicBezTo>
                  <a:cubicBezTo>
                    <a:pt x="5" y="7"/>
                    <a:pt x="6" y="8"/>
                    <a:pt x="6" y="8"/>
                  </a:cubicBezTo>
                  <a:cubicBezTo>
                    <a:pt x="6" y="8"/>
                    <a:pt x="7" y="8"/>
                    <a:pt x="7" y="8"/>
                  </a:cubicBezTo>
                  <a:cubicBezTo>
                    <a:pt x="7" y="8"/>
                    <a:pt x="8" y="7"/>
                    <a:pt x="8" y="7"/>
                  </a:cubicBezTo>
                  <a:cubicBezTo>
                    <a:pt x="8" y="7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7"/>
                    <a:pt x="8" y="7"/>
                  </a:cubicBezTo>
                  <a:cubicBezTo>
                    <a:pt x="9" y="7"/>
                    <a:pt x="9" y="8"/>
                    <a:pt x="9" y="8"/>
                  </a:cubicBezTo>
                  <a:cubicBezTo>
                    <a:pt x="8" y="8"/>
                    <a:pt x="8" y="9"/>
                    <a:pt x="8" y="9"/>
                  </a:cubicBezTo>
                  <a:cubicBezTo>
                    <a:pt x="8" y="9"/>
                    <a:pt x="7" y="9"/>
                    <a:pt x="7" y="9"/>
                  </a:cubicBezTo>
                  <a:cubicBezTo>
                    <a:pt x="7" y="9"/>
                    <a:pt x="6" y="9"/>
                    <a:pt x="6" y="9"/>
                  </a:cubicBezTo>
                  <a:cubicBezTo>
                    <a:pt x="6" y="9"/>
                    <a:pt x="5" y="9"/>
                    <a:pt x="5" y="8"/>
                  </a:cubicBezTo>
                  <a:cubicBezTo>
                    <a:pt x="5" y="8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1" y="6"/>
                    <a:pt x="1" y="5"/>
                  </a:cubicBezTo>
                  <a:cubicBezTo>
                    <a:pt x="1" y="5"/>
                    <a:pt x="1" y="4"/>
                    <a:pt x="1" y="4"/>
                  </a:cubicBezTo>
                  <a:cubicBezTo>
                    <a:pt x="0" y="4"/>
                    <a:pt x="1" y="3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2" y="1"/>
                    <a:pt x="2" y="0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1" y="4"/>
                    <a:pt x="2" y="5"/>
                    <a:pt x="2" y="5"/>
                  </a:cubicBezTo>
                  <a:cubicBezTo>
                    <a:pt x="2" y="5"/>
                    <a:pt x="3" y="6"/>
                    <a:pt x="3" y="6"/>
                  </a:cubicBezTo>
                  <a:cubicBezTo>
                    <a:pt x="3" y="6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76"/>
            <p:cNvSpPr/>
            <p:nvPr/>
          </p:nvSpPr>
          <p:spPr bwMode="auto">
            <a:xfrm>
              <a:off x="4621225" y="5064143"/>
              <a:ext cx="30163" cy="19050"/>
            </a:xfrm>
            <a:custGeom>
              <a:avLst/>
              <a:gdLst>
                <a:gd name="T0" fmla="*/ 5 w 11"/>
                <a:gd name="T1" fmla="*/ 3 h 7"/>
                <a:gd name="T2" fmla="*/ 6 w 11"/>
                <a:gd name="T3" fmla="*/ 2 h 7"/>
                <a:gd name="T4" fmla="*/ 7 w 11"/>
                <a:gd name="T5" fmla="*/ 3 h 7"/>
                <a:gd name="T6" fmla="*/ 8 w 11"/>
                <a:gd name="T7" fmla="*/ 4 h 7"/>
                <a:gd name="T8" fmla="*/ 9 w 11"/>
                <a:gd name="T9" fmla="*/ 3 h 7"/>
                <a:gd name="T10" fmla="*/ 10 w 11"/>
                <a:gd name="T11" fmla="*/ 2 h 7"/>
                <a:gd name="T12" fmla="*/ 9 w 11"/>
                <a:gd name="T13" fmla="*/ 1 h 7"/>
                <a:gd name="T14" fmla="*/ 8 w 11"/>
                <a:gd name="T15" fmla="*/ 1 h 7"/>
                <a:gd name="T16" fmla="*/ 8 w 11"/>
                <a:gd name="T17" fmla="*/ 0 h 7"/>
                <a:gd name="T18" fmla="*/ 8 w 11"/>
                <a:gd name="T19" fmla="*/ 0 h 7"/>
                <a:gd name="T20" fmla="*/ 8 w 11"/>
                <a:gd name="T21" fmla="*/ 0 h 7"/>
                <a:gd name="T22" fmla="*/ 9 w 11"/>
                <a:gd name="T23" fmla="*/ 0 h 7"/>
                <a:gd name="T24" fmla="*/ 10 w 11"/>
                <a:gd name="T25" fmla="*/ 1 h 7"/>
                <a:gd name="T26" fmla="*/ 11 w 11"/>
                <a:gd name="T27" fmla="*/ 2 h 7"/>
                <a:gd name="T28" fmla="*/ 11 w 11"/>
                <a:gd name="T29" fmla="*/ 3 h 7"/>
                <a:gd name="T30" fmla="*/ 10 w 11"/>
                <a:gd name="T31" fmla="*/ 4 h 7"/>
                <a:gd name="T32" fmla="*/ 9 w 11"/>
                <a:gd name="T33" fmla="*/ 4 h 7"/>
                <a:gd name="T34" fmla="*/ 7 w 11"/>
                <a:gd name="T35" fmla="*/ 4 h 7"/>
                <a:gd name="T36" fmla="*/ 7 w 11"/>
                <a:gd name="T37" fmla="*/ 4 h 7"/>
                <a:gd name="T38" fmla="*/ 7 w 11"/>
                <a:gd name="T39" fmla="*/ 5 h 7"/>
                <a:gd name="T40" fmla="*/ 6 w 11"/>
                <a:gd name="T41" fmla="*/ 6 h 7"/>
                <a:gd name="T42" fmla="*/ 5 w 11"/>
                <a:gd name="T43" fmla="*/ 6 h 7"/>
                <a:gd name="T44" fmla="*/ 3 w 11"/>
                <a:gd name="T45" fmla="*/ 7 h 7"/>
                <a:gd name="T46" fmla="*/ 2 w 11"/>
                <a:gd name="T47" fmla="*/ 6 h 7"/>
                <a:gd name="T48" fmla="*/ 1 w 11"/>
                <a:gd name="T49" fmla="*/ 5 h 7"/>
                <a:gd name="T50" fmla="*/ 1 w 11"/>
                <a:gd name="T51" fmla="*/ 3 h 7"/>
                <a:gd name="T52" fmla="*/ 1 w 11"/>
                <a:gd name="T53" fmla="*/ 4 h 7"/>
                <a:gd name="T54" fmla="*/ 2 w 11"/>
                <a:gd name="T55" fmla="*/ 5 h 7"/>
                <a:gd name="T56" fmla="*/ 3 w 11"/>
                <a:gd name="T57" fmla="*/ 6 h 7"/>
                <a:gd name="T58" fmla="*/ 5 w 11"/>
                <a:gd name="T59" fmla="*/ 6 h 7"/>
                <a:gd name="T60" fmla="*/ 5 w 11"/>
                <a:gd name="T61" fmla="*/ 5 h 7"/>
                <a:gd name="T62" fmla="*/ 6 w 11"/>
                <a:gd name="T63" fmla="*/ 4 h 7"/>
                <a:gd name="T64" fmla="*/ 5 w 11"/>
                <a:gd name="T6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" h="7">
                  <a:moveTo>
                    <a:pt x="5" y="3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7" y="3"/>
                    <a:pt x="8" y="4"/>
                    <a:pt x="8" y="4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9" y="3"/>
                    <a:pt x="10" y="2"/>
                    <a:pt x="10" y="2"/>
                  </a:cubicBezTo>
                  <a:cubicBezTo>
                    <a:pt x="10" y="2"/>
                    <a:pt x="9" y="1"/>
                    <a:pt x="9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0" y="1"/>
                    <a:pt x="10" y="2"/>
                    <a:pt x="11" y="2"/>
                  </a:cubicBezTo>
                  <a:cubicBezTo>
                    <a:pt x="11" y="2"/>
                    <a:pt x="11" y="3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4"/>
                    <a:pt x="9" y="4"/>
                    <a:pt x="9" y="4"/>
                  </a:cubicBezTo>
                  <a:cubicBezTo>
                    <a:pt x="9" y="4"/>
                    <a:pt x="8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5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6" y="6"/>
                    <a:pt x="5" y="6"/>
                    <a:pt x="5" y="6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1" y="6"/>
                    <a:pt x="1" y="5"/>
                    <a:pt x="1" y="5"/>
                  </a:cubicBezTo>
                  <a:cubicBezTo>
                    <a:pt x="1" y="4"/>
                    <a:pt x="0" y="3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2" y="4"/>
                    <a:pt x="2" y="5"/>
                    <a:pt x="2" y="5"/>
                  </a:cubicBezTo>
                  <a:cubicBezTo>
                    <a:pt x="2" y="5"/>
                    <a:pt x="3" y="6"/>
                    <a:pt x="3" y="6"/>
                  </a:cubicBezTo>
                  <a:cubicBezTo>
                    <a:pt x="3" y="6"/>
                    <a:pt x="4" y="6"/>
                    <a:pt x="5" y="6"/>
                  </a:cubicBezTo>
                  <a:cubicBezTo>
                    <a:pt x="5" y="6"/>
                    <a:pt x="5" y="5"/>
                    <a:pt x="5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77"/>
            <p:cNvSpPr/>
            <p:nvPr/>
          </p:nvSpPr>
          <p:spPr bwMode="auto">
            <a:xfrm>
              <a:off x="4619637" y="5059381"/>
              <a:ext cx="26988" cy="15875"/>
            </a:xfrm>
            <a:custGeom>
              <a:avLst/>
              <a:gdLst>
                <a:gd name="T0" fmla="*/ 5 w 10"/>
                <a:gd name="T1" fmla="*/ 3 h 6"/>
                <a:gd name="T2" fmla="*/ 5 w 10"/>
                <a:gd name="T3" fmla="*/ 4 h 6"/>
                <a:gd name="T4" fmla="*/ 4 w 10"/>
                <a:gd name="T5" fmla="*/ 3 h 6"/>
                <a:gd name="T6" fmla="*/ 3 w 10"/>
                <a:gd name="T7" fmla="*/ 2 h 6"/>
                <a:gd name="T8" fmla="*/ 1 w 10"/>
                <a:gd name="T9" fmla="*/ 3 h 6"/>
                <a:gd name="T10" fmla="*/ 1 w 10"/>
                <a:gd name="T11" fmla="*/ 4 h 6"/>
                <a:gd name="T12" fmla="*/ 2 w 10"/>
                <a:gd name="T13" fmla="*/ 5 h 6"/>
                <a:gd name="T14" fmla="*/ 3 w 10"/>
                <a:gd name="T15" fmla="*/ 5 h 6"/>
                <a:gd name="T16" fmla="*/ 3 w 10"/>
                <a:gd name="T17" fmla="*/ 6 h 6"/>
                <a:gd name="T18" fmla="*/ 3 w 10"/>
                <a:gd name="T19" fmla="*/ 6 h 6"/>
                <a:gd name="T20" fmla="*/ 3 w 10"/>
                <a:gd name="T21" fmla="*/ 6 h 6"/>
                <a:gd name="T22" fmla="*/ 2 w 10"/>
                <a:gd name="T23" fmla="*/ 6 h 6"/>
                <a:gd name="T24" fmla="*/ 1 w 10"/>
                <a:gd name="T25" fmla="*/ 5 h 6"/>
                <a:gd name="T26" fmla="*/ 0 w 10"/>
                <a:gd name="T27" fmla="*/ 4 h 6"/>
                <a:gd name="T28" fmla="*/ 0 w 10"/>
                <a:gd name="T29" fmla="*/ 3 h 6"/>
                <a:gd name="T30" fmla="*/ 1 w 10"/>
                <a:gd name="T31" fmla="*/ 2 h 6"/>
                <a:gd name="T32" fmla="*/ 2 w 10"/>
                <a:gd name="T33" fmla="*/ 2 h 6"/>
                <a:gd name="T34" fmla="*/ 3 w 10"/>
                <a:gd name="T35" fmla="*/ 2 h 6"/>
                <a:gd name="T36" fmla="*/ 4 w 10"/>
                <a:gd name="T37" fmla="*/ 2 h 6"/>
                <a:gd name="T38" fmla="*/ 4 w 10"/>
                <a:gd name="T39" fmla="*/ 1 h 6"/>
                <a:gd name="T40" fmla="*/ 4 w 10"/>
                <a:gd name="T41" fmla="*/ 0 h 6"/>
                <a:gd name="T42" fmla="*/ 6 w 10"/>
                <a:gd name="T43" fmla="*/ 0 h 6"/>
                <a:gd name="T44" fmla="*/ 8 w 10"/>
                <a:gd name="T45" fmla="*/ 0 h 6"/>
                <a:gd name="T46" fmla="*/ 9 w 10"/>
                <a:gd name="T47" fmla="*/ 0 h 6"/>
                <a:gd name="T48" fmla="*/ 10 w 10"/>
                <a:gd name="T49" fmla="*/ 2 h 6"/>
                <a:gd name="T50" fmla="*/ 10 w 10"/>
                <a:gd name="T51" fmla="*/ 3 h 6"/>
                <a:gd name="T52" fmla="*/ 9 w 10"/>
                <a:gd name="T53" fmla="*/ 2 h 6"/>
                <a:gd name="T54" fmla="*/ 9 w 10"/>
                <a:gd name="T55" fmla="*/ 1 h 6"/>
                <a:gd name="T56" fmla="*/ 8 w 10"/>
                <a:gd name="T57" fmla="*/ 0 h 6"/>
                <a:gd name="T58" fmla="*/ 6 w 10"/>
                <a:gd name="T59" fmla="*/ 0 h 6"/>
                <a:gd name="T60" fmla="*/ 5 w 10"/>
                <a:gd name="T61" fmla="*/ 1 h 6"/>
                <a:gd name="T62" fmla="*/ 5 w 10"/>
                <a:gd name="T63" fmla="*/ 2 h 6"/>
                <a:gd name="T64" fmla="*/ 5 w 10"/>
                <a:gd name="T6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" h="6">
                  <a:moveTo>
                    <a:pt x="5" y="3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3"/>
                    <a:pt x="3" y="2"/>
                    <a:pt x="3" y="2"/>
                  </a:cubicBezTo>
                  <a:cubicBezTo>
                    <a:pt x="3" y="2"/>
                    <a:pt x="2" y="3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2" y="5"/>
                    <a:pt x="2" y="5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2" y="6"/>
                    <a:pt x="1" y="5"/>
                    <a:pt x="1" y="5"/>
                  </a:cubicBezTo>
                  <a:cubicBezTo>
                    <a:pt x="1" y="5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1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2"/>
                    <a:pt x="10" y="3"/>
                    <a:pt x="10" y="3"/>
                  </a:cubicBezTo>
                  <a:cubicBezTo>
                    <a:pt x="10" y="3"/>
                    <a:pt x="9" y="2"/>
                    <a:pt x="9" y="2"/>
                  </a:cubicBezTo>
                  <a:cubicBezTo>
                    <a:pt x="9" y="2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78"/>
            <p:cNvSpPr/>
            <p:nvPr/>
          </p:nvSpPr>
          <p:spPr bwMode="auto">
            <a:xfrm>
              <a:off x="4548200" y="5013343"/>
              <a:ext cx="17463" cy="23813"/>
            </a:xfrm>
            <a:custGeom>
              <a:avLst/>
              <a:gdLst>
                <a:gd name="T0" fmla="*/ 3 w 6"/>
                <a:gd name="T1" fmla="*/ 4 h 9"/>
                <a:gd name="T2" fmla="*/ 3 w 6"/>
                <a:gd name="T3" fmla="*/ 4 h 9"/>
                <a:gd name="T4" fmla="*/ 4 w 6"/>
                <a:gd name="T5" fmla="*/ 4 h 9"/>
                <a:gd name="T6" fmla="*/ 5 w 6"/>
                <a:gd name="T7" fmla="*/ 3 h 9"/>
                <a:gd name="T8" fmla="*/ 5 w 6"/>
                <a:gd name="T9" fmla="*/ 2 h 9"/>
                <a:gd name="T10" fmla="*/ 4 w 6"/>
                <a:gd name="T11" fmla="*/ 1 h 9"/>
                <a:gd name="T12" fmla="*/ 3 w 6"/>
                <a:gd name="T13" fmla="*/ 1 h 9"/>
                <a:gd name="T14" fmla="*/ 2 w 6"/>
                <a:gd name="T15" fmla="*/ 1 h 9"/>
                <a:gd name="T16" fmla="*/ 2 w 6"/>
                <a:gd name="T17" fmla="*/ 1 h 9"/>
                <a:gd name="T18" fmla="*/ 2 w 6"/>
                <a:gd name="T19" fmla="*/ 1 h 9"/>
                <a:gd name="T20" fmla="*/ 2 w 6"/>
                <a:gd name="T21" fmla="*/ 1 h 9"/>
                <a:gd name="T22" fmla="*/ 3 w 6"/>
                <a:gd name="T23" fmla="*/ 0 h 9"/>
                <a:gd name="T24" fmla="*/ 4 w 6"/>
                <a:gd name="T25" fmla="*/ 0 h 9"/>
                <a:gd name="T26" fmla="*/ 5 w 6"/>
                <a:gd name="T27" fmla="*/ 0 h 9"/>
                <a:gd name="T28" fmla="*/ 6 w 6"/>
                <a:gd name="T29" fmla="*/ 0 h 9"/>
                <a:gd name="T30" fmla="*/ 6 w 6"/>
                <a:gd name="T31" fmla="*/ 1 h 9"/>
                <a:gd name="T32" fmla="*/ 6 w 6"/>
                <a:gd name="T33" fmla="*/ 3 h 9"/>
                <a:gd name="T34" fmla="*/ 5 w 6"/>
                <a:gd name="T35" fmla="*/ 4 h 9"/>
                <a:gd name="T36" fmla="*/ 4 w 6"/>
                <a:gd name="T37" fmla="*/ 4 h 9"/>
                <a:gd name="T38" fmla="*/ 5 w 6"/>
                <a:gd name="T39" fmla="*/ 4 h 9"/>
                <a:gd name="T40" fmla="*/ 6 w 6"/>
                <a:gd name="T41" fmla="*/ 6 h 9"/>
                <a:gd name="T42" fmla="*/ 5 w 6"/>
                <a:gd name="T43" fmla="*/ 7 h 9"/>
                <a:gd name="T44" fmla="*/ 4 w 6"/>
                <a:gd name="T45" fmla="*/ 9 h 9"/>
                <a:gd name="T46" fmla="*/ 3 w 6"/>
                <a:gd name="T47" fmla="*/ 9 h 9"/>
                <a:gd name="T48" fmla="*/ 1 w 6"/>
                <a:gd name="T49" fmla="*/ 9 h 9"/>
                <a:gd name="T50" fmla="*/ 0 w 6"/>
                <a:gd name="T51" fmla="*/ 8 h 9"/>
                <a:gd name="T52" fmla="*/ 2 w 6"/>
                <a:gd name="T53" fmla="*/ 9 h 9"/>
                <a:gd name="T54" fmla="*/ 3 w 6"/>
                <a:gd name="T55" fmla="*/ 9 h 9"/>
                <a:gd name="T56" fmla="*/ 4 w 6"/>
                <a:gd name="T57" fmla="*/ 8 h 9"/>
                <a:gd name="T58" fmla="*/ 4 w 6"/>
                <a:gd name="T59" fmla="*/ 7 h 9"/>
                <a:gd name="T60" fmla="*/ 4 w 6"/>
                <a:gd name="T61" fmla="*/ 6 h 9"/>
                <a:gd name="T62" fmla="*/ 4 w 6"/>
                <a:gd name="T63" fmla="*/ 5 h 9"/>
                <a:gd name="T64" fmla="*/ 3 w 6"/>
                <a:gd name="T6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" h="9"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4" y="4"/>
                    <a:pt x="5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1"/>
                    <a:pt x="3" y="0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6" y="6"/>
                    <a:pt x="5" y="7"/>
                    <a:pt x="5" y="7"/>
                  </a:cubicBezTo>
                  <a:cubicBezTo>
                    <a:pt x="5" y="7"/>
                    <a:pt x="5" y="8"/>
                    <a:pt x="4" y="9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3" y="9"/>
                    <a:pt x="2" y="9"/>
                    <a:pt x="1" y="9"/>
                  </a:cubicBezTo>
                  <a:cubicBezTo>
                    <a:pt x="1" y="9"/>
                    <a:pt x="0" y="9"/>
                    <a:pt x="0" y="8"/>
                  </a:cubicBezTo>
                  <a:cubicBezTo>
                    <a:pt x="0" y="8"/>
                    <a:pt x="2" y="8"/>
                    <a:pt x="2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3" y="9"/>
                    <a:pt x="4" y="8"/>
                    <a:pt x="4" y="8"/>
                  </a:cubicBezTo>
                  <a:cubicBezTo>
                    <a:pt x="4" y="8"/>
                    <a:pt x="4" y="7"/>
                    <a:pt x="4" y="7"/>
                  </a:cubicBezTo>
                  <a:cubicBezTo>
                    <a:pt x="5" y="7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4"/>
                    <a:pt x="3" y="4"/>
                    <a:pt x="3" y="4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79"/>
            <p:cNvSpPr/>
            <p:nvPr/>
          </p:nvSpPr>
          <p:spPr bwMode="auto">
            <a:xfrm>
              <a:off x="4570425" y="5029218"/>
              <a:ext cx="26988" cy="15875"/>
            </a:xfrm>
            <a:custGeom>
              <a:avLst/>
              <a:gdLst>
                <a:gd name="T0" fmla="*/ 5 w 10"/>
                <a:gd name="T1" fmla="*/ 2 h 6"/>
                <a:gd name="T2" fmla="*/ 5 w 10"/>
                <a:gd name="T3" fmla="*/ 2 h 6"/>
                <a:gd name="T4" fmla="*/ 5 w 10"/>
                <a:gd name="T5" fmla="*/ 3 h 6"/>
                <a:gd name="T6" fmla="*/ 6 w 10"/>
                <a:gd name="T7" fmla="*/ 4 h 6"/>
                <a:gd name="T8" fmla="*/ 8 w 10"/>
                <a:gd name="T9" fmla="*/ 5 h 6"/>
                <a:gd name="T10" fmla="*/ 9 w 10"/>
                <a:gd name="T11" fmla="*/ 4 h 6"/>
                <a:gd name="T12" fmla="*/ 9 w 10"/>
                <a:gd name="T13" fmla="*/ 3 h 6"/>
                <a:gd name="T14" fmla="*/ 8 w 10"/>
                <a:gd name="T15" fmla="*/ 2 h 6"/>
                <a:gd name="T16" fmla="*/ 8 w 10"/>
                <a:gd name="T17" fmla="*/ 2 h 6"/>
                <a:gd name="T18" fmla="*/ 8 w 10"/>
                <a:gd name="T19" fmla="*/ 2 h 6"/>
                <a:gd name="T20" fmla="*/ 8 w 10"/>
                <a:gd name="T21" fmla="*/ 1 h 6"/>
                <a:gd name="T22" fmla="*/ 9 w 10"/>
                <a:gd name="T23" fmla="*/ 2 h 6"/>
                <a:gd name="T24" fmla="*/ 9 w 10"/>
                <a:gd name="T25" fmla="*/ 3 h 6"/>
                <a:gd name="T26" fmla="*/ 9 w 10"/>
                <a:gd name="T27" fmla="*/ 4 h 6"/>
                <a:gd name="T28" fmla="*/ 9 w 10"/>
                <a:gd name="T29" fmla="*/ 5 h 6"/>
                <a:gd name="T30" fmla="*/ 8 w 10"/>
                <a:gd name="T31" fmla="*/ 6 h 6"/>
                <a:gd name="T32" fmla="*/ 7 w 10"/>
                <a:gd name="T33" fmla="*/ 5 h 6"/>
                <a:gd name="T34" fmla="*/ 6 w 10"/>
                <a:gd name="T35" fmla="*/ 5 h 6"/>
                <a:gd name="T36" fmla="*/ 5 w 10"/>
                <a:gd name="T37" fmla="*/ 4 h 6"/>
                <a:gd name="T38" fmla="*/ 5 w 10"/>
                <a:gd name="T39" fmla="*/ 5 h 6"/>
                <a:gd name="T40" fmla="*/ 4 w 10"/>
                <a:gd name="T41" fmla="*/ 5 h 6"/>
                <a:gd name="T42" fmla="*/ 2 w 10"/>
                <a:gd name="T43" fmla="*/ 5 h 6"/>
                <a:gd name="T44" fmla="*/ 1 w 10"/>
                <a:gd name="T45" fmla="*/ 4 h 6"/>
                <a:gd name="T46" fmla="*/ 0 w 10"/>
                <a:gd name="T47" fmla="*/ 3 h 6"/>
                <a:gd name="T48" fmla="*/ 0 w 10"/>
                <a:gd name="T49" fmla="*/ 1 h 6"/>
                <a:gd name="T50" fmla="*/ 1 w 10"/>
                <a:gd name="T51" fmla="*/ 0 h 6"/>
                <a:gd name="T52" fmla="*/ 1 w 10"/>
                <a:gd name="T53" fmla="*/ 1 h 6"/>
                <a:gd name="T54" fmla="*/ 0 w 10"/>
                <a:gd name="T55" fmla="*/ 2 h 6"/>
                <a:gd name="T56" fmla="*/ 1 w 10"/>
                <a:gd name="T57" fmla="*/ 4 h 6"/>
                <a:gd name="T58" fmla="*/ 2 w 10"/>
                <a:gd name="T59" fmla="*/ 4 h 6"/>
                <a:gd name="T60" fmla="*/ 4 w 10"/>
                <a:gd name="T61" fmla="*/ 4 h 6"/>
                <a:gd name="T62" fmla="*/ 5 w 10"/>
                <a:gd name="T63" fmla="*/ 3 h 6"/>
                <a:gd name="T64" fmla="*/ 5 w 10"/>
                <a:gd name="T6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" h="6">
                  <a:moveTo>
                    <a:pt x="5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5" y="4"/>
                    <a:pt x="6" y="4"/>
                    <a:pt x="6" y="4"/>
                  </a:cubicBezTo>
                  <a:cubicBezTo>
                    <a:pt x="6" y="4"/>
                    <a:pt x="7" y="5"/>
                    <a:pt x="8" y="5"/>
                  </a:cubicBezTo>
                  <a:cubicBezTo>
                    <a:pt x="8" y="5"/>
                    <a:pt x="8" y="4"/>
                    <a:pt x="9" y="4"/>
                  </a:cubicBezTo>
                  <a:cubicBezTo>
                    <a:pt x="9" y="4"/>
                    <a:pt x="9" y="3"/>
                    <a:pt x="9" y="3"/>
                  </a:cubicBezTo>
                  <a:cubicBezTo>
                    <a:pt x="9" y="3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2"/>
                    <a:pt x="9" y="2"/>
                    <a:pt x="9" y="2"/>
                  </a:cubicBezTo>
                  <a:cubicBezTo>
                    <a:pt x="9" y="2"/>
                    <a:pt x="9" y="3"/>
                    <a:pt x="9" y="3"/>
                  </a:cubicBezTo>
                  <a:cubicBezTo>
                    <a:pt x="10" y="3"/>
                    <a:pt x="10" y="4"/>
                    <a:pt x="9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8" y="6"/>
                    <a:pt x="8" y="6"/>
                  </a:cubicBezTo>
                  <a:cubicBezTo>
                    <a:pt x="8" y="6"/>
                    <a:pt x="7" y="6"/>
                    <a:pt x="7" y="5"/>
                  </a:cubicBezTo>
                  <a:cubicBezTo>
                    <a:pt x="7" y="5"/>
                    <a:pt x="6" y="5"/>
                    <a:pt x="6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4" y="5"/>
                    <a:pt x="2" y="5"/>
                    <a:pt x="2" y="5"/>
                  </a:cubicBezTo>
                  <a:cubicBezTo>
                    <a:pt x="2" y="5"/>
                    <a:pt x="1" y="4"/>
                    <a:pt x="1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3"/>
                    <a:pt x="1" y="3"/>
                    <a:pt x="1" y="4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80"/>
            <p:cNvSpPr/>
            <p:nvPr/>
          </p:nvSpPr>
          <p:spPr bwMode="auto">
            <a:xfrm>
              <a:off x="4535500" y="5051443"/>
              <a:ext cx="26988" cy="12700"/>
            </a:xfrm>
            <a:custGeom>
              <a:avLst/>
              <a:gdLst>
                <a:gd name="T0" fmla="*/ 5 w 10"/>
                <a:gd name="T1" fmla="*/ 1 h 5"/>
                <a:gd name="T2" fmla="*/ 6 w 10"/>
                <a:gd name="T3" fmla="*/ 1 h 5"/>
                <a:gd name="T4" fmla="*/ 6 w 10"/>
                <a:gd name="T5" fmla="*/ 2 h 5"/>
                <a:gd name="T6" fmla="*/ 7 w 10"/>
                <a:gd name="T7" fmla="*/ 3 h 5"/>
                <a:gd name="T8" fmla="*/ 9 w 10"/>
                <a:gd name="T9" fmla="*/ 3 h 5"/>
                <a:gd name="T10" fmla="*/ 9 w 10"/>
                <a:gd name="T11" fmla="*/ 2 h 5"/>
                <a:gd name="T12" fmla="*/ 9 w 10"/>
                <a:gd name="T13" fmla="*/ 1 h 5"/>
                <a:gd name="T14" fmla="*/ 8 w 10"/>
                <a:gd name="T15" fmla="*/ 0 h 5"/>
                <a:gd name="T16" fmla="*/ 8 w 10"/>
                <a:gd name="T17" fmla="*/ 0 h 5"/>
                <a:gd name="T18" fmla="*/ 8 w 10"/>
                <a:gd name="T19" fmla="*/ 0 h 5"/>
                <a:gd name="T20" fmla="*/ 8 w 10"/>
                <a:gd name="T21" fmla="*/ 0 h 5"/>
                <a:gd name="T22" fmla="*/ 9 w 10"/>
                <a:gd name="T23" fmla="*/ 0 h 5"/>
                <a:gd name="T24" fmla="*/ 10 w 10"/>
                <a:gd name="T25" fmla="*/ 1 h 5"/>
                <a:gd name="T26" fmla="*/ 10 w 10"/>
                <a:gd name="T27" fmla="*/ 2 h 5"/>
                <a:gd name="T28" fmla="*/ 10 w 10"/>
                <a:gd name="T29" fmla="*/ 3 h 5"/>
                <a:gd name="T30" fmla="*/ 9 w 10"/>
                <a:gd name="T31" fmla="*/ 4 h 5"/>
                <a:gd name="T32" fmla="*/ 8 w 10"/>
                <a:gd name="T33" fmla="*/ 4 h 5"/>
                <a:gd name="T34" fmla="*/ 7 w 10"/>
                <a:gd name="T35" fmla="*/ 3 h 5"/>
                <a:gd name="T36" fmla="*/ 6 w 10"/>
                <a:gd name="T37" fmla="*/ 3 h 5"/>
                <a:gd name="T38" fmla="*/ 6 w 10"/>
                <a:gd name="T39" fmla="*/ 4 h 5"/>
                <a:gd name="T40" fmla="*/ 5 w 10"/>
                <a:gd name="T41" fmla="*/ 5 h 5"/>
                <a:gd name="T42" fmla="*/ 3 w 10"/>
                <a:gd name="T43" fmla="*/ 5 h 5"/>
                <a:gd name="T44" fmla="*/ 2 w 10"/>
                <a:gd name="T45" fmla="*/ 4 h 5"/>
                <a:gd name="T46" fmla="*/ 1 w 10"/>
                <a:gd name="T47" fmla="*/ 3 h 5"/>
                <a:gd name="T48" fmla="*/ 0 w 10"/>
                <a:gd name="T49" fmla="*/ 2 h 5"/>
                <a:gd name="T50" fmla="*/ 1 w 10"/>
                <a:gd name="T51" fmla="*/ 1 h 5"/>
                <a:gd name="T52" fmla="*/ 1 w 10"/>
                <a:gd name="T53" fmla="*/ 2 h 5"/>
                <a:gd name="T54" fmla="*/ 1 w 10"/>
                <a:gd name="T55" fmla="*/ 3 h 5"/>
                <a:gd name="T56" fmla="*/ 2 w 10"/>
                <a:gd name="T57" fmla="*/ 4 h 5"/>
                <a:gd name="T58" fmla="*/ 4 w 10"/>
                <a:gd name="T59" fmla="*/ 4 h 5"/>
                <a:gd name="T60" fmla="*/ 5 w 10"/>
                <a:gd name="T61" fmla="*/ 4 h 5"/>
                <a:gd name="T62" fmla="*/ 5 w 10"/>
                <a:gd name="T63" fmla="*/ 2 h 5"/>
                <a:gd name="T64" fmla="*/ 5 w 10"/>
                <a:gd name="T6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" h="5">
                  <a:moveTo>
                    <a:pt x="5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7" y="3"/>
                    <a:pt x="7" y="3"/>
                  </a:cubicBezTo>
                  <a:cubicBezTo>
                    <a:pt x="8" y="3"/>
                    <a:pt x="9" y="3"/>
                    <a:pt x="9" y="3"/>
                  </a:cubicBezTo>
                  <a:cubicBezTo>
                    <a:pt x="9" y="3"/>
                    <a:pt x="9" y="2"/>
                    <a:pt x="9" y="2"/>
                  </a:cubicBezTo>
                  <a:cubicBezTo>
                    <a:pt x="9" y="2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0" y="1"/>
                    <a:pt x="10" y="2"/>
                    <a:pt x="10" y="2"/>
                  </a:cubicBezTo>
                  <a:cubicBezTo>
                    <a:pt x="10" y="2"/>
                    <a:pt x="10" y="3"/>
                    <a:pt x="10" y="3"/>
                  </a:cubicBezTo>
                  <a:cubicBezTo>
                    <a:pt x="10" y="3"/>
                    <a:pt x="9" y="4"/>
                    <a:pt x="9" y="4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6" y="4"/>
                    <a:pt x="5" y="4"/>
                    <a:pt x="5" y="5"/>
                  </a:cubicBezTo>
                  <a:cubicBezTo>
                    <a:pt x="5" y="5"/>
                    <a:pt x="4" y="5"/>
                    <a:pt x="3" y="5"/>
                  </a:cubicBezTo>
                  <a:cubicBezTo>
                    <a:pt x="3" y="5"/>
                    <a:pt x="2" y="5"/>
                    <a:pt x="2" y="4"/>
                  </a:cubicBezTo>
                  <a:cubicBezTo>
                    <a:pt x="2" y="4"/>
                    <a:pt x="1" y="4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81"/>
            <p:cNvSpPr/>
            <p:nvPr/>
          </p:nvSpPr>
          <p:spPr bwMode="auto">
            <a:xfrm>
              <a:off x="4491049" y="5105418"/>
              <a:ext cx="6350" cy="3175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82"/>
            <p:cNvSpPr>
              <a:spLocks noEditPoints="1"/>
            </p:cNvSpPr>
            <p:nvPr/>
          </p:nvSpPr>
          <p:spPr bwMode="auto">
            <a:xfrm>
              <a:off x="4491049" y="5102243"/>
              <a:ext cx="7938" cy="7938"/>
            </a:xfrm>
            <a:custGeom>
              <a:avLst/>
              <a:gdLst>
                <a:gd name="T0" fmla="*/ 1 w 3"/>
                <a:gd name="T1" fmla="*/ 3 h 3"/>
                <a:gd name="T2" fmla="*/ 0 w 3"/>
                <a:gd name="T3" fmla="*/ 2 h 3"/>
                <a:gd name="T4" fmla="*/ 0 w 3"/>
                <a:gd name="T5" fmla="*/ 2 h 3"/>
                <a:gd name="T6" fmla="*/ 1 w 3"/>
                <a:gd name="T7" fmla="*/ 0 h 3"/>
                <a:gd name="T8" fmla="*/ 1 w 3"/>
                <a:gd name="T9" fmla="*/ 0 h 3"/>
                <a:gd name="T10" fmla="*/ 1 w 3"/>
                <a:gd name="T11" fmla="*/ 0 h 3"/>
                <a:gd name="T12" fmla="*/ 2 w 3"/>
                <a:gd name="T13" fmla="*/ 0 h 3"/>
                <a:gd name="T14" fmla="*/ 2 w 3"/>
                <a:gd name="T15" fmla="*/ 0 h 3"/>
                <a:gd name="T16" fmla="*/ 3 w 3"/>
                <a:gd name="T17" fmla="*/ 2 h 3"/>
                <a:gd name="T18" fmla="*/ 3 w 3"/>
                <a:gd name="T19" fmla="*/ 2 h 3"/>
                <a:gd name="T20" fmla="*/ 3 w 3"/>
                <a:gd name="T21" fmla="*/ 2 h 3"/>
                <a:gd name="T22" fmla="*/ 3 w 3"/>
                <a:gd name="T23" fmla="*/ 2 h 3"/>
                <a:gd name="T24" fmla="*/ 1 w 3"/>
                <a:gd name="T25" fmla="*/ 3 h 3"/>
                <a:gd name="T26" fmla="*/ 1 w 3"/>
                <a:gd name="T27" fmla="*/ 3 h 3"/>
                <a:gd name="T28" fmla="*/ 1 w 3"/>
                <a:gd name="T29" fmla="*/ 3 h 3"/>
                <a:gd name="T30" fmla="*/ 2 w 3"/>
                <a:gd name="T31" fmla="*/ 2 h 3"/>
                <a:gd name="T32" fmla="*/ 2 w 3"/>
                <a:gd name="T33" fmla="*/ 1 h 3"/>
                <a:gd name="T34" fmla="*/ 2 w 3"/>
                <a:gd name="T35" fmla="*/ 1 h 3"/>
                <a:gd name="T36" fmla="*/ 2 w 3"/>
                <a:gd name="T37" fmla="*/ 1 h 3"/>
                <a:gd name="T38" fmla="*/ 2 w 3"/>
                <a:gd name="T3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lose/>
                  <a:moveTo>
                    <a:pt x="2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83"/>
            <p:cNvSpPr/>
            <p:nvPr/>
          </p:nvSpPr>
          <p:spPr bwMode="auto">
            <a:xfrm>
              <a:off x="4657737" y="4994293"/>
              <a:ext cx="1588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84"/>
            <p:cNvSpPr>
              <a:spLocks noEditPoints="1"/>
            </p:cNvSpPr>
            <p:nvPr/>
          </p:nvSpPr>
          <p:spPr bwMode="auto">
            <a:xfrm>
              <a:off x="4654562" y="4994293"/>
              <a:ext cx="7938" cy="4763"/>
            </a:xfrm>
            <a:custGeom>
              <a:avLst/>
              <a:gdLst>
                <a:gd name="T0" fmla="*/ 1 w 3"/>
                <a:gd name="T1" fmla="*/ 2 h 2"/>
                <a:gd name="T2" fmla="*/ 0 w 3"/>
                <a:gd name="T3" fmla="*/ 1 h 2"/>
                <a:gd name="T4" fmla="*/ 0 w 3"/>
                <a:gd name="T5" fmla="*/ 1 h 2"/>
                <a:gd name="T6" fmla="*/ 1 w 3"/>
                <a:gd name="T7" fmla="*/ 0 h 2"/>
                <a:gd name="T8" fmla="*/ 1 w 3"/>
                <a:gd name="T9" fmla="*/ 0 h 2"/>
                <a:gd name="T10" fmla="*/ 1 w 3"/>
                <a:gd name="T11" fmla="*/ 0 h 2"/>
                <a:gd name="T12" fmla="*/ 2 w 3"/>
                <a:gd name="T13" fmla="*/ 0 h 2"/>
                <a:gd name="T14" fmla="*/ 2 w 3"/>
                <a:gd name="T15" fmla="*/ 0 h 2"/>
                <a:gd name="T16" fmla="*/ 3 w 3"/>
                <a:gd name="T17" fmla="*/ 1 h 2"/>
                <a:gd name="T18" fmla="*/ 3 w 3"/>
                <a:gd name="T19" fmla="*/ 1 h 2"/>
                <a:gd name="T20" fmla="*/ 3 w 3"/>
                <a:gd name="T21" fmla="*/ 1 h 2"/>
                <a:gd name="T22" fmla="*/ 3 w 3"/>
                <a:gd name="T23" fmla="*/ 1 h 2"/>
                <a:gd name="T24" fmla="*/ 2 w 3"/>
                <a:gd name="T25" fmla="*/ 2 h 2"/>
                <a:gd name="T26" fmla="*/ 2 w 3"/>
                <a:gd name="T27" fmla="*/ 2 h 2"/>
                <a:gd name="T28" fmla="*/ 1 w 3"/>
                <a:gd name="T29" fmla="*/ 2 h 2"/>
                <a:gd name="T30" fmla="*/ 2 w 3"/>
                <a:gd name="T31" fmla="*/ 1 h 2"/>
                <a:gd name="T32" fmla="*/ 2 w 3"/>
                <a:gd name="T33" fmla="*/ 0 h 2"/>
                <a:gd name="T34" fmla="*/ 2 w 3"/>
                <a:gd name="T35" fmla="*/ 1 h 2"/>
                <a:gd name="T36" fmla="*/ 2 w 3"/>
                <a:gd name="T37" fmla="*/ 1 h 2"/>
                <a:gd name="T38" fmla="*/ 2 w 3"/>
                <a:gd name="T3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2"/>
                    <a:pt x="1" y="2"/>
                  </a:cubicBezTo>
                  <a:close/>
                  <a:moveTo>
                    <a:pt x="2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85"/>
            <p:cNvSpPr/>
            <p:nvPr/>
          </p:nvSpPr>
          <p:spPr bwMode="auto">
            <a:xfrm>
              <a:off x="4540262" y="5016518"/>
              <a:ext cx="6350" cy="1588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2 w 2"/>
                <a:gd name="T5" fmla="*/ 1 h 1"/>
                <a:gd name="T6" fmla="*/ 1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86"/>
            <p:cNvSpPr>
              <a:spLocks noEditPoints="1"/>
            </p:cNvSpPr>
            <p:nvPr/>
          </p:nvSpPr>
          <p:spPr bwMode="auto">
            <a:xfrm>
              <a:off x="4540262" y="5016518"/>
              <a:ext cx="7938" cy="4763"/>
            </a:xfrm>
            <a:custGeom>
              <a:avLst/>
              <a:gdLst>
                <a:gd name="T0" fmla="*/ 1 w 3"/>
                <a:gd name="T1" fmla="*/ 2 h 2"/>
                <a:gd name="T2" fmla="*/ 0 w 3"/>
                <a:gd name="T3" fmla="*/ 1 h 2"/>
                <a:gd name="T4" fmla="*/ 0 w 3"/>
                <a:gd name="T5" fmla="*/ 1 h 2"/>
                <a:gd name="T6" fmla="*/ 1 w 3"/>
                <a:gd name="T7" fmla="*/ 0 h 2"/>
                <a:gd name="T8" fmla="*/ 1 w 3"/>
                <a:gd name="T9" fmla="*/ 0 h 2"/>
                <a:gd name="T10" fmla="*/ 1 w 3"/>
                <a:gd name="T11" fmla="*/ 0 h 2"/>
                <a:gd name="T12" fmla="*/ 2 w 3"/>
                <a:gd name="T13" fmla="*/ 0 h 2"/>
                <a:gd name="T14" fmla="*/ 2 w 3"/>
                <a:gd name="T15" fmla="*/ 0 h 2"/>
                <a:gd name="T16" fmla="*/ 3 w 3"/>
                <a:gd name="T17" fmla="*/ 1 h 2"/>
                <a:gd name="T18" fmla="*/ 3 w 3"/>
                <a:gd name="T19" fmla="*/ 1 h 2"/>
                <a:gd name="T20" fmla="*/ 3 w 3"/>
                <a:gd name="T21" fmla="*/ 1 h 2"/>
                <a:gd name="T22" fmla="*/ 3 w 3"/>
                <a:gd name="T23" fmla="*/ 1 h 2"/>
                <a:gd name="T24" fmla="*/ 1 w 3"/>
                <a:gd name="T25" fmla="*/ 2 h 2"/>
                <a:gd name="T26" fmla="*/ 1 w 3"/>
                <a:gd name="T27" fmla="*/ 2 h 2"/>
                <a:gd name="T28" fmla="*/ 1 w 3"/>
                <a:gd name="T29" fmla="*/ 2 h 2"/>
                <a:gd name="T30" fmla="*/ 2 w 3"/>
                <a:gd name="T31" fmla="*/ 1 h 2"/>
                <a:gd name="T32" fmla="*/ 1 w 3"/>
                <a:gd name="T33" fmla="*/ 0 h 2"/>
                <a:gd name="T34" fmla="*/ 2 w 3"/>
                <a:gd name="T35" fmla="*/ 1 h 2"/>
                <a:gd name="T36" fmla="*/ 2 w 3"/>
                <a:gd name="T37" fmla="*/ 1 h 2"/>
                <a:gd name="T38" fmla="*/ 2 w 3"/>
                <a:gd name="T3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1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  <a:moveTo>
                    <a:pt x="2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87"/>
            <p:cNvSpPr/>
            <p:nvPr/>
          </p:nvSpPr>
          <p:spPr bwMode="auto">
            <a:xfrm>
              <a:off x="4597412" y="4964130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88"/>
            <p:cNvSpPr>
              <a:spLocks noEditPoints="1"/>
            </p:cNvSpPr>
            <p:nvPr/>
          </p:nvSpPr>
          <p:spPr bwMode="auto">
            <a:xfrm>
              <a:off x="4594237" y="4960955"/>
              <a:ext cx="7938" cy="9525"/>
            </a:xfrm>
            <a:custGeom>
              <a:avLst/>
              <a:gdLst>
                <a:gd name="T0" fmla="*/ 1 w 3"/>
                <a:gd name="T1" fmla="*/ 3 h 3"/>
                <a:gd name="T2" fmla="*/ 0 w 3"/>
                <a:gd name="T3" fmla="*/ 2 h 3"/>
                <a:gd name="T4" fmla="*/ 0 w 3"/>
                <a:gd name="T5" fmla="*/ 2 h 3"/>
                <a:gd name="T6" fmla="*/ 1 w 3"/>
                <a:gd name="T7" fmla="*/ 0 h 3"/>
                <a:gd name="T8" fmla="*/ 1 w 3"/>
                <a:gd name="T9" fmla="*/ 0 h 3"/>
                <a:gd name="T10" fmla="*/ 1 w 3"/>
                <a:gd name="T11" fmla="*/ 0 h 3"/>
                <a:gd name="T12" fmla="*/ 2 w 3"/>
                <a:gd name="T13" fmla="*/ 0 h 3"/>
                <a:gd name="T14" fmla="*/ 2 w 3"/>
                <a:gd name="T15" fmla="*/ 0 h 3"/>
                <a:gd name="T16" fmla="*/ 3 w 3"/>
                <a:gd name="T17" fmla="*/ 1 h 3"/>
                <a:gd name="T18" fmla="*/ 3 w 3"/>
                <a:gd name="T19" fmla="*/ 1 h 3"/>
                <a:gd name="T20" fmla="*/ 3 w 3"/>
                <a:gd name="T21" fmla="*/ 2 h 3"/>
                <a:gd name="T22" fmla="*/ 3 w 3"/>
                <a:gd name="T23" fmla="*/ 2 h 3"/>
                <a:gd name="T24" fmla="*/ 2 w 3"/>
                <a:gd name="T25" fmla="*/ 3 h 3"/>
                <a:gd name="T26" fmla="*/ 2 w 3"/>
                <a:gd name="T27" fmla="*/ 3 h 3"/>
                <a:gd name="T28" fmla="*/ 1 w 3"/>
                <a:gd name="T29" fmla="*/ 3 h 3"/>
                <a:gd name="T30" fmla="*/ 2 w 3"/>
                <a:gd name="T31" fmla="*/ 2 h 3"/>
                <a:gd name="T32" fmla="*/ 2 w 3"/>
                <a:gd name="T33" fmla="*/ 1 h 3"/>
                <a:gd name="T34" fmla="*/ 2 w 3"/>
                <a:gd name="T35" fmla="*/ 1 h 3"/>
                <a:gd name="T36" fmla="*/ 2 w 3"/>
                <a:gd name="T37" fmla="*/ 1 h 3"/>
                <a:gd name="T38" fmla="*/ 2 w 3"/>
                <a:gd name="T3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1" y="3"/>
                    <a:pt x="1" y="3"/>
                  </a:cubicBezTo>
                  <a:close/>
                  <a:moveTo>
                    <a:pt x="2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89"/>
            <p:cNvSpPr/>
            <p:nvPr/>
          </p:nvSpPr>
          <p:spPr bwMode="auto">
            <a:xfrm>
              <a:off x="4608525" y="4967305"/>
              <a:ext cx="4763" cy="3175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2 w 2"/>
                <a:gd name="T5" fmla="*/ 1 h 1"/>
                <a:gd name="T6" fmla="*/ 1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90"/>
            <p:cNvSpPr>
              <a:spLocks noEditPoints="1"/>
            </p:cNvSpPr>
            <p:nvPr/>
          </p:nvSpPr>
          <p:spPr bwMode="auto">
            <a:xfrm>
              <a:off x="4608525" y="4964130"/>
              <a:ext cx="7938" cy="7938"/>
            </a:xfrm>
            <a:custGeom>
              <a:avLst/>
              <a:gdLst>
                <a:gd name="T0" fmla="*/ 1 w 3"/>
                <a:gd name="T1" fmla="*/ 3 h 3"/>
                <a:gd name="T2" fmla="*/ 0 w 3"/>
                <a:gd name="T3" fmla="*/ 2 h 3"/>
                <a:gd name="T4" fmla="*/ 0 w 3"/>
                <a:gd name="T5" fmla="*/ 2 h 3"/>
                <a:gd name="T6" fmla="*/ 1 w 3"/>
                <a:gd name="T7" fmla="*/ 0 h 3"/>
                <a:gd name="T8" fmla="*/ 1 w 3"/>
                <a:gd name="T9" fmla="*/ 0 h 3"/>
                <a:gd name="T10" fmla="*/ 1 w 3"/>
                <a:gd name="T11" fmla="*/ 0 h 3"/>
                <a:gd name="T12" fmla="*/ 2 w 3"/>
                <a:gd name="T13" fmla="*/ 0 h 3"/>
                <a:gd name="T14" fmla="*/ 2 w 3"/>
                <a:gd name="T15" fmla="*/ 0 h 3"/>
                <a:gd name="T16" fmla="*/ 3 w 3"/>
                <a:gd name="T17" fmla="*/ 2 h 3"/>
                <a:gd name="T18" fmla="*/ 3 w 3"/>
                <a:gd name="T19" fmla="*/ 2 h 3"/>
                <a:gd name="T20" fmla="*/ 3 w 3"/>
                <a:gd name="T21" fmla="*/ 2 h 3"/>
                <a:gd name="T22" fmla="*/ 3 w 3"/>
                <a:gd name="T23" fmla="*/ 2 h 3"/>
                <a:gd name="T24" fmla="*/ 1 w 3"/>
                <a:gd name="T25" fmla="*/ 3 h 3"/>
                <a:gd name="T26" fmla="*/ 1 w 3"/>
                <a:gd name="T27" fmla="*/ 3 h 3"/>
                <a:gd name="T28" fmla="*/ 1 w 3"/>
                <a:gd name="T29" fmla="*/ 3 h 3"/>
                <a:gd name="T30" fmla="*/ 2 w 3"/>
                <a:gd name="T31" fmla="*/ 2 h 3"/>
                <a:gd name="T32" fmla="*/ 1 w 3"/>
                <a:gd name="T33" fmla="*/ 1 h 3"/>
                <a:gd name="T34" fmla="*/ 2 w 3"/>
                <a:gd name="T35" fmla="*/ 1 h 3"/>
                <a:gd name="T36" fmla="*/ 2 w 3"/>
                <a:gd name="T37" fmla="*/ 1 h 3"/>
                <a:gd name="T38" fmla="*/ 2 w 3"/>
                <a:gd name="T3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lose/>
                  <a:moveTo>
                    <a:pt x="2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91"/>
            <p:cNvSpPr/>
            <p:nvPr/>
          </p:nvSpPr>
          <p:spPr bwMode="auto">
            <a:xfrm>
              <a:off x="4532325" y="5026043"/>
              <a:ext cx="4763" cy="3175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2 w 2"/>
                <a:gd name="T5" fmla="*/ 1 h 1"/>
                <a:gd name="T6" fmla="*/ 1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92"/>
            <p:cNvSpPr>
              <a:spLocks noEditPoints="1"/>
            </p:cNvSpPr>
            <p:nvPr/>
          </p:nvSpPr>
          <p:spPr bwMode="auto">
            <a:xfrm>
              <a:off x="4532325" y="5024455"/>
              <a:ext cx="4763" cy="7938"/>
            </a:xfrm>
            <a:custGeom>
              <a:avLst/>
              <a:gdLst>
                <a:gd name="T0" fmla="*/ 0 w 2"/>
                <a:gd name="T1" fmla="*/ 3 h 3"/>
                <a:gd name="T2" fmla="*/ 0 w 2"/>
                <a:gd name="T3" fmla="*/ 2 h 3"/>
                <a:gd name="T4" fmla="*/ 0 w 2"/>
                <a:gd name="T5" fmla="*/ 2 h 3"/>
                <a:gd name="T6" fmla="*/ 1 w 2"/>
                <a:gd name="T7" fmla="*/ 1 h 3"/>
                <a:gd name="T8" fmla="*/ 1 w 2"/>
                <a:gd name="T9" fmla="*/ 1 h 3"/>
                <a:gd name="T10" fmla="*/ 1 w 2"/>
                <a:gd name="T11" fmla="*/ 0 h 3"/>
                <a:gd name="T12" fmla="*/ 1 w 2"/>
                <a:gd name="T13" fmla="*/ 0 h 3"/>
                <a:gd name="T14" fmla="*/ 2 w 2"/>
                <a:gd name="T15" fmla="*/ 2 h 3"/>
                <a:gd name="T16" fmla="*/ 2 w 2"/>
                <a:gd name="T17" fmla="*/ 2 h 3"/>
                <a:gd name="T18" fmla="*/ 2 w 2"/>
                <a:gd name="T19" fmla="*/ 2 h 3"/>
                <a:gd name="T20" fmla="*/ 2 w 2"/>
                <a:gd name="T21" fmla="*/ 2 h 3"/>
                <a:gd name="T22" fmla="*/ 1 w 2"/>
                <a:gd name="T23" fmla="*/ 3 h 3"/>
                <a:gd name="T24" fmla="*/ 1 w 2"/>
                <a:gd name="T25" fmla="*/ 3 h 3"/>
                <a:gd name="T26" fmla="*/ 0 w 2"/>
                <a:gd name="T27" fmla="*/ 3 h 3"/>
                <a:gd name="T28" fmla="*/ 1 w 2"/>
                <a:gd name="T29" fmla="*/ 2 h 3"/>
                <a:gd name="T30" fmla="*/ 1 w 2"/>
                <a:gd name="T31" fmla="*/ 1 h 3"/>
                <a:gd name="T32" fmla="*/ 1 w 2"/>
                <a:gd name="T33" fmla="*/ 2 h 3"/>
                <a:gd name="T34" fmla="*/ 1 w 2"/>
                <a:gd name="T35" fmla="*/ 1 h 3"/>
                <a:gd name="T36" fmla="*/ 1 w 2"/>
                <a:gd name="T3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0" y="3"/>
                  </a:cubicBezTo>
                  <a:close/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93"/>
            <p:cNvSpPr/>
            <p:nvPr/>
          </p:nvSpPr>
          <p:spPr bwMode="auto">
            <a:xfrm>
              <a:off x="4548200" y="5026043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94"/>
            <p:cNvSpPr>
              <a:spLocks noEditPoints="1"/>
            </p:cNvSpPr>
            <p:nvPr/>
          </p:nvSpPr>
          <p:spPr bwMode="auto">
            <a:xfrm>
              <a:off x="4546612" y="5024455"/>
              <a:ext cx="7938" cy="4763"/>
            </a:xfrm>
            <a:custGeom>
              <a:avLst/>
              <a:gdLst>
                <a:gd name="T0" fmla="*/ 1 w 3"/>
                <a:gd name="T1" fmla="*/ 2 h 2"/>
                <a:gd name="T2" fmla="*/ 0 w 3"/>
                <a:gd name="T3" fmla="*/ 1 h 2"/>
                <a:gd name="T4" fmla="*/ 0 w 3"/>
                <a:gd name="T5" fmla="*/ 1 h 2"/>
                <a:gd name="T6" fmla="*/ 1 w 3"/>
                <a:gd name="T7" fmla="*/ 0 h 2"/>
                <a:gd name="T8" fmla="*/ 1 w 3"/>
                <a:gd name="T9" fmla="*/ 0 h 2"/>
                <a:gd name="T10" fmla="*/ 1 w 3"/>
                <a:gd name="T11" fmla="*/ 0 h 2"/>
                <a:gd name="T12" fmla="*/ 2 w 3"/>
                <a:gd name="T13" fmla="*/ 0 h 2"/>
                <a:gd name="T14" fmla="*/ 2 w 3"/>
                <a:gd name="T15" fmla="*/ 0 h 2"/>
                <a:gd name="T16" fmla="*/ 3 w 3"/>
                <a:gd name="T17" fmla="*/ 1 h 2"/>
                <a:gd name="T18" fmla="*/ 3 w 3"/>
                <a:gd name="T19" fmla="*/ 1 h 2"/>
                <a:gd name="T20" fmla="*/ 3 w 3"/>
                <a:gd name="T21" fmla="*/ 2 h 2"/>
                <a:gd name="T22" fmla="*/ 3 w 3"/>
                <a:gd name="T23" fmla="*/ 2 h 2"/>
                <a:gd name="T24" fmla="*/ 2 w 3"/>
                <a:gd name="T25" fmla="*/ 2 h 2"/>
                <a:gd name="T26" fmla="*/ 2 w 3"/>
                <a:gd name="T27" fmla="*/ 2 h 2"/>
                <a:gd name="T28" fmla="*/ 1 w 3"/>
                <a:gd name="T29" fmla="*/ 2 h 2"/>
                <a:gd name="T30" fmla="*/ 2 w 3"/>
                <a:gd name="T31" fmla="*/ 1 h 2"/>
                <a:gd name="T32" fmla="*/ 2 w 3"/>
                <a:gd name="T33" fmla="*/ 1 h 2"/>
                <a:gd name="T34" fmla="*/ 2 w 3"/>
                <a:gd name="T35" fmla="*/ 1 h 2"/>
                <a:gd name="T36" fmla="*/ 2 w 3"/>
                <a:gd name="T3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2"/>
                    <a:pt x="1" y="2"/>
                  </a:cubicBezTo>
                  <a:close/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95"/>
            <p:cNvSpPr/>
            <p:nvPr/>
          </p:nvSpPr>
          <p:spPr bwMode="auto">
            <a:xfrm>
              <a:off x="5218127" y="5121293"/>
              <a:ext cx="17463" cy="26988"/>
            </a:xfrm>
            <a:custGeom>
              <a:avLst/>
              <a:gdLst>
                <a:gd name="T0" fmla="*/ 3 w 7"/>
                <a:gd name="T1" fmla="*/ 5 h 10"/>
                <a:gd name="T2" fmla="*/ 3 w 7"/>
                <a:gd name="T3" fmla="*/ 5 h 10"/>
                <a:gd name="T4" fmla="*/ 3 w 7"/>
                <a:gd name="T5" fmla="*/ 4 h 10"/>
                <a:gd name="T6" fmla="*/ 4 w 7"/>
                <a:gd name="T7" fmla="*/ 3 h 10"/>
                <a:gd name="T8" fmla="*/ 3 w 7"/>
                <a:gd name="T9" fmla="*/ 1 h 10"/>
                <a:gd name="T10" fmla="*/ 2 w 7"/>
                <a:gd name="T11" fmla="*/ 1 h 10"/>
                <a:gd name="T12" fmla="*/ 1 w 7"/>
                <a:gd name="T13" fmla="*/ 2 h 10"/>
                <a:gd name="T14" fmla="*/ 0 w 7"/>
                <a:gd name="T15" fmla="*/ 2 h 10"/>
                <a:gd name="T16" fmla="*/ 0 w 7"/>
                <a:gd name="T17" fmla="*/ 3 h 10"/>
                <a:gd name="T18" fmla="*/ 0 w 7"/>
                <a:gd name="T19" fmla="*/ 3 h 10"/>
                <a:gd name="T20" fmla="*/ 0 w 7"/>
                <a:gd name="T21" fmla="*/ 3 h 10"/>
                <a:gd name="T22" fmla="*/ 0 w 7"/>
                <a:gd name="T23" fmla="*/ 2 h 10"/>
                <a:gd name="T24" fmla="*/ 1 w 7"/>
                <a:gd name="T25" fmla="*/ 1 h 10"/>
                <a:gd name="T26" fmla="*/ 2 w 7"/>
                <a:gd name="T27" fmla="*/ 0 h 10"/>
                <a:gd name="T28" fmla="*/ 3 w 7"/>
                <a:gd name="T29" fmla="*/ 0 h 10"/>
                <a:gd name="T30" fmla="*/ 4 w 7"/>
                <a:gd name="T31" fmla="*/ 0 h 10"/>
                <a:gd name="T32" fmla="*/ 4 w 7"/>
                <a:gd name="T33" fmla="*/ 2 h 10"/>
                <a:gd name="T34" fmla="*/ 4 w 7"/>
                <a:gd name="T35" fmla="*/ 3 h 10"/>
                <a:gd name="T36" fmla="*/ 4 w 7"/>
                <a:gd name="T37" fmla="*/ 3 h 10"/>
                <a:gd name="T38" fmla="*/ 5 w 7"/>
                <a:gd name="T39" fmla="*/ 3 h 10"/>
                <a:gd name="T40" fmla="*/ 6 w 7"/>
                <a:gd name="T41" fmla="*/ 4 h 10"/>
                <a:gd name="T42" fmla="*/ 7 w 7"/>
                <a:gd name="T43" fmla="*/ 6 h 10"/>
                <a:gd name="T44" fmla="*/ 7 w 7"/>
                <a:gd name="T45" fmla="*/ 7 h 10"/>
                <a:gd name="T46" fmla="*/ 6 w 7"/>
                <a:gd name="T47" fmla="*/ 9 h 10"/>
                <a:gd name="T48" fmla="*/ 5 w 7"/>
                <a:gd name="T49" fmla="*/ 9 h 10"/>
                <a:gd name="T50" fmla="*/ 3 w 7"/>
                <a:gd name="T51" fmla="*/ 9 h 10"/>
                <a:gd name="T52" fmla="*/ 5 w 7"/>
                <a:gd name="T53" fmla="*/ 9 h 10"/>
                <a:gd name="T54" fmla="*/ 5 w 7"/>
                <a:gd name="T55" fmla="*/ 8 h 10"/>
                <a:gd name="T56" fmla="*/ 6 w 7"/>
                <a:gd name="T57" fmla="*/ 7 h 10"/>
                <a:gd name="T58" fmla="*/ 6 w 7"/>
                <a:gd name="T59" fmla="*/ 6 h 10"/>
                <a:gd name="T60" fmla="*/ 5 w 7"/>
                <a:gd name="T61" fmla="*/ 5 h 10"/>
                <a:gd name="T62" fmla="*/ 4 w 7"/>
                <a:gd name="T63" fmla="*/ 5 h 10"/>
                <a:gd name="T64" fmla="*/ 3 w 7"/>
                <a:gd name="T6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" h="10"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4"/>
                    <a:pt x="3" y="4"/>
                  </a:cubicBezTo>
                  <a:cubicBezTo>
                    <a:pt x="3" y="4"/>
                    <a:pt x="4" y="3"/>
                    <a:pt x="4" y="3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4" y="1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5" y="3"/>
                    <a:pt x="6" y="4"/>
                    <a:pt x="6" y="4"/>
                  </a:cubicBezTo>
                  <a:cubicBezTo>
                    <a:pt x="6" y="4"/>
                    <a:pt x="6" y="5"/>
                    <a:pt x="7" y="6"/>
                  </a:cubicBezTo>
                  <a:cubicBezTo>
                    <a:pt x="7" y="6"/>
                    <a:pt x="7" y="7"/>
                    <a:pt x="7" y="7"/>
                  </a:cubicBezTo>
                  <a:cubicBezTo>
                    <a:pt x="7" y="7"/>
                    <a:pt x="6" y="8"/>
                    <a:pt x="6" y="9"/>
                  </a:cubicBezTo>
                  <a:cubicBezTo>
                    <a:pt x="6" y="9"/>
                    <a:pt x="5" y="9"/>
                    <a:pt x="5" y="9"/>
                  </a:cubicBezTo>
                  <a:cubicBezTo>
                    <a:pt x="5" y="10"/>
                    <a:pt x="4" y="10"/>
                    <a:pt x="3" y="9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6" y="8"/>
                    <a:pt x="6" y="7"/>
                    <a:pt x="6" y="7"/>
                  </a:cubicBezTo>
                  <a:cubicBezTo>
                    <a:pt x="6" y="7"/>
                    <a:pt x="6" y="6"/>
                    <a:pt x="6" y="6"/>
                  </a:cubicBezTo>
                  <a:cubicBezTo>
                    <a:pt x="6" y="6"/>
                    <a:pt x="5" y="5"/>
                    <a:pt x="5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96"/>
            <p:cNvSpPr/>
            <p:nvPr/>
          </p:nvSpPr>
          <p:spPr bwMode="auto">
            <a:xfrm>
              <a:off x="5207014" y="5124468"/>
              <a:ext cx="15875" cy="26988"/>
            </a:xfrm>
            <a:custGeom>
              <a:avLst/>
              <a:gdLst>
                <a:gd name="T0" fmla="*/ 4 w 6"/>
                <a:gd name="T1" fmla="*/ 5 h 10"/>
                <a:gd name="T2" fmla="*/ 4 w 6"/>
                <a:gd name="T3" fmla="*/ 5 h 10"/>
                <a:gd name="T4" fmla="*/ 3 w 6"/>
                <a:gd name="T5" fmla="*/ 6 h 10"/>
                <a:gd name="T6" fmla="*/ 3 w 6"/>
                <a:gd name="T7" fmla="*/ 7 h 10"/>
                <a:gd name="T8" fmla="*/ 3 w 6"/>
                <a:gd name="T9" fmla="*/ 9 h 10"/>
                <a:gd name="T10" fmla="*/ 4 w 6"/>
                <a:gd name="T11" fmla="*/ 9 h 10"/>
                <a:gd name="T12" fmla="*/ 6 w 6"/>
                <a:gd name="T13" fmla="*/ 8 h 10"/>
                <a:gd name="T14" fmla="*/ 6 w 6"/>
                <a:gd name="T15" fmla="*/ 8 h 10"/>
                <a:gd name="T16" fmla="*/ 6 w 6"/>
                <a:gd name="T17" fmla="*/ 7 h 10"/>
                <a:gd name="T18" fmla="*/ 6 w 6"/>
                <a:gd name="T19" fmla="*/ 7 h 10"/>
                <a:gd name="T20" fmla="*/ 6 w 6"/>
                <a:gd name="T21" fmla="*/ 7 h 10"/>
                <a:gd name="T22" fmla="*/ 6 w 6"/>
                <a:gd name="T23" fmla="*/ 8 h 10"/>
                <a:gd name="T24" fmla="*/ 6 w 6"/>
                <a:gd name="T25" fmla="*/ 9 h 10"/>
                <a:gd name="T26" fmla="*/ 4 w 6"/>
                <a:gd name="T27" fmla="*/ 10 h 10"/>
                <a:gd name="T28" fmla="*/ 3 w 6"/>
                <a:gd name="T29" fmla="*/ 10 h 10"/>
                <a:gd name="T30" fmla="*/ 3 w 6"/>
                <a:gd name="T31" fmla="*/ 9 h 10"/>
                <a:gd name="T32" fmla="*/ 2 w 6"/>
                <a:gd name="T33" fmla="*/ 8 h 10"/>
                <a:gd name="T34" fmla="*/ 3 w 6"/>
                <a:gd name="T35" fmla="*/ 7 h 10"/>
                <a:gd name="T36" fmla="*/ 3 w 6"/>
                <a:gd name="T37" fmla="*/ 6 h 10"/>
                <a:gd name="T38" fmla="*/ 2 w 6"/>
                <a:gd name="T39" fmla="*/ 6 h 10"/>
                <a:gd name="T40" fmla="*/ 1 w 6"/>
                <a:gd name="T41" fmla="*/ 5 h 10"/>
                <a:gd name="T42" fmla="*/ 0 w 6"/>
                <a:gd name="T43" fmla="*/ 4 h 10"/>
                <a:gd name="T44" fmla="*/ 0 w 6"/>
                <a:gd name="T45" fmla="*/ 2 h 10"/>
                <a:gd name="T46" fmla="*/ 1 w 6"/>
                <a:gd name="T47" fmla="*/ 1 h 10"/>
                <a:gd name="T48" fmla="*/ 3 w 6"/>
                <a:gd name="T49" fmla="*/ 0 h 10"/>
                <a:gd name="T50" fmla="*/ 4 w 6"/>
                <a:gd name="T51" fmla="*/ 0 h 10"/>
                <a:gd name="T52" fmla="*/ 3 w 6"/>
                <a:gd name="T53" fmla="*/ 1 h 10"/>
                <a:gd name="T54" fmla="*/ 2 w 6"/>
                <a:gd name="T55" fmla="*/ 1 h 10"/>
                <a:gd name="T56" fmla="*/ 1 w 6"/>
                <a:gd name="T57" fmla="*/ 2 h 10"/>
                <a:gd name="T58" fmla="*/ 1 w 6"/>
                <a:gd name="T59" fmla="*/ 4 h 10"/>
                <a:gd name="T60" fmla="*/ 2 w 6"/>
                <a:gd name="T61" fmla="*/ 5 h 10"/>
                <a:gd name="T62" fmla="*/ 3 w 6"/>
                <a:gd name="T63" fmla="*/ 5 h 10"/>
                <a:gd name="T64" fmla="*/ 4 w 6"/>
                <a:gd name="T6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" h="10">
                  <a:moveTo>
                    <a:pt x="4" y="5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3" y="6"/>
                    <a:pt x="3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3" y="7"/>
                    <a:pt x="3" y="8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9"/>
                    <a:pt x="5" y="9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8"/>
                    <a:pt x="6" y="8"/>
                  </a:cubicBezTo>
                  <a:cubicBezTo>
                    <a:pt x="6" y="8"/>
                    <a:pt x="6" y="9"/>
                    <a:pt x="6" y="9"/>
                  </a:cubicBezTo>
                  <a:cubicBezTo>
                    <a:pt x="5" y="9"/>
                    <a:pt x="5" y="10"/>
                    <a:pt x="4" y="10"/>
                  </a:cubicBezTo>
                  <a:cubicBezTo>
                    <a:pt x="4" y="10"/>
                    <a:pt x="4" y="10"/>
                    <a:pt x="3" y="10"/>
                  </a:cubicBezTo>
                  <a:cubicBezTo>
                    <a:pt x="3" y="10"/>
                    <a:pt x="3" y="9"/>
                    <a:pt x="3" y="9"/>
                  </a:cubicBezTo>
                  <a:cubicBezTo>
                    <a:pt x="3" y="9"/>
                    <a:pt x="2" y="8"/>
                    <a:pt x="2" y="8"/>
                  </a:cubicBezTo>
                  <a:cubicBezTo>
                    <a:pt x="2" y="8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1" y="6"/>
                    <a:pt x="1" y="5"/>
                  </a:cubicBezTo>
                  <a:cubicBezTo>
                    <a:pt x="1" y="5"/>
                    <a:pt x="0" y="4"/>
                    <a:pt x="0" y="4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1" y="2"/>
                    <a:pt x="1" y="3"/>
                    <a:pt x="1" y="4"/>
                  </a:cubicBezTo>
                  <a:cubicBezTo>
                    <a:pt x="1" y="4"/>
                    <a:pt x="2" y="5"/>
                    <a:pt x="2" y="5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97"/>
            <p:cNvSpPr/>
            <p:nvPr/>
          </p:nvSpPr>
          <p:spPr bwMode="auto">
            <a:xfrm>
              <a:off x="5219714" y="5137168"/>
              <a:ext cx="6350" cy="6350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2 h 2"/>
                <a:gd name="T4" fmla="*/ 2 w 2"/>
                <a:gd name="T5" fmla="*/ 1 h 2"/>
                <a:gd name="T6" fmla="*/ 1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1"/>
                    <a:pt x="0" y="1"/>
                    <a:pt x="1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98"/>
            <p:cNvSpPr>
              <a:spLocks noEditPoints="1"/>
            </p:cNvSpPr>
            <p:nvPr/>
          </p:nvSpPr>
          <p:spPr bwMode="auto">
            <a:xfrm>
              <a:off x="5219714" y="5137168"/>
              <a:ext cx="7938" cy="6350"/>
            </a:xfrm>
            <a:custGeom>
              <a:avLst/>
              <a:gdLst>
                <a:gd name="T0" fmla="*/ 1 w 3"/>
                <a:gd name="T1" fmla="*/ 2 h 2"/>
                <a:gd name="T2" fmla="*/ 0 w 3"/>
                <a:gd name="T3" fmla="*/ 1 h 2"/>
                <a:gd name="T4" fmla="*/ 0 w 3"/>
                <a:gd name="T5" fmla="*/ 1 h 2"/>
                <a:gd name="T6" fmla="*/ 1 w 3"/>
                <a:gd name="T7" fmla="*/ 0 h 2"/>
                <a:gd name="T8" fmla="*/ 1 w 3"/>
                <a:gd name="T9" fmla="*/ 0 h 2"/>
                <a:gd name="T10" fmla="*/ 2 w 3"/>
                <a:gd name="T11" fmla="*/ 0 h 2"/>
                <a:gd name="T12" fmla="*/ 2 w 3"/>
                <a:gd name="T13" fmla="*/ 0 h 2"/>
                <a:gd name="T14" fmla="*/ 3 w 3"/>
                <a:gd name="T15" fmla="*/ 1 h 2"/>
                <a:gd name="T16" fmla="*/ 3 w 3"/>
                <a:gd name="T17" fmla="*/ 1 h 2"/>
                <a:gd name="T18" fmla="*/ 3 w 3"/>
                <a:gd name="T19" fmla="*/ 1 h 2"/>
                <a:gd name="T20" fmla="*/ 3 w 3"/>
                <a:gd name="T21" fmla="*/ 1 h 2"/>
                <a:gd name="T22" fmla="*/ 1 w 3"/>
                <a:gd name="T23" fmla="*/ 2 h 2"/>
                <a:gd name="T24" fmla="*/ 1 w 3"/>
                <a:gd name="T25" fmla="*/ 2 h 2"/>
                <a:gd name="T26" fmla="*/ 1 w 3"/>
                <a:gd name="T27" fmla="*/ 2 h 2"/>
                <a:gd name="T28" fmla="*/ 2 w 3"/>
                <a:gd name="T29" fmla="*/ 1 h 2"/>
                <a:gd name="T30" fmla="*/ 1 w 3"/>
                <a:gd name="T31" fmla="*/ 1 h 2"/>
                <a:gd name="T32" fmla="*/ 2 w 3"/>
                <a:gd name="T33" fmla="*/ 1 h 2"/>
                <a:gd name="T34" fmla="*/ 2 w 3"/>
                <a:gd name="T35" fmla="*/ 1 h 2"/>
                <a:gd name="T36" fmla="*/ 2 w 3"/>
                <a:gd name="T3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  <a:moveTo>
                    <a:pt x="2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99"/>
            <p:cNvSpPr/>
            <p:nvPr/>
          </p:nvSpPr>
          <p:spPr bwMode="auto">
            <a:xfrm>
              <a:off x="4918088" y="5953146"/>
              <a:ext cx="22225" cy="23813"/>
            </a:xfrm>
            <a:custGeom>
              <a:avLst/>
              <a:gdLst>
                <a:gd name="T0" fmla="*/ 4 w 8"/>
                <a:gd name="T1" fmla="*/ 4 h 9"/>
                <a:gd name="T2" fmla="*/ 4 w 8"/>
                <a:gd name="T3" fmla="*/ 4 h 9"/>
                <a:gd name="T4" fmla="*/ 5 w 8"/>
                <a:gd name="T5" fmla="*/ 4 h 9"/>
                <a:gd name="T6" fmla="*/ 6 w 8"/>
                <a:gd name="T7" fmla="*/ 4 h 9"/>
                <a:gd name="T8" fmla="*/ 7 w 8"/>
                <a:gd name="T9" fmla="*/ 2 h 9"/>
                <a:gd name="T10" fmla="*/ 7 w 8"/>
                <a:gd name="T11" fmla="*/ 1 h 9"/>
                <a:gd name="T12" fmla="*/ 6 w 8"/>
                <a:gd name="T13" fmla="*/ 1 h 9"/>
                <a:gd name="T14" fmla="*/ 5 w 8"/>
                <a:gd name="T15" fmla="*/ 1 h 9"/>
                <a:gd name="T16" fmla="*/ 4 w 8"/>
                <a:gd name="T17" fmla="*/ 1 h 9"/>
                <a:gd name="T18" fmla="*/ 4 w 8"/>
                <a:gd name="T19" fmla="*/ 1 h 9"/>
                <a:gd name="T20" fmla="*/ 4 w 8"/>
                <a:gd name="T21" fmla="*/ 1 h 9"/>
                <a:gd name="T22" fmla="*/ 5 w 8"/>
                <a:gd name="T23" fmla="*/ 0 h 9"/>
                <a:gd name="T24" fmla="*/ 6 w 8"/>
                <a:gd name="T25" fmla="*/ 0 h 9"/>
                <a:gd name="T26" fmla="*/ 8 w 8"/>
                <a:gd name="T27" fmla="*/ 1 h 9"/>
                <a:gd name="T28" fmla="*/ 8 w 8"/>
                <a:gd name="T29" fmla="*/ 2 h 9"/>
                <a:gd name="T30" fmla="*/ 8 w 8"/>
                <a:gd name="T31" fmla="*/ 3 h 9"/>
                <a:gd name="T32" fmla="*/ 7 w 8"/>
                <a:gd name="T33" fmla="*/ 4 h 9"/>
                <a:gd name="T34" fmla="*/ 6 w 8"/>
                <a:gd name="T35" fmla="*/ 4 h 9"/>
                <a:gd name="T36" fmla="*/ 6 w 8"/>
                <a:gd name="T37" fmla="*/ 4 h 9"/>
                <a:gd name="T38" fmla="*/ 6 w 8"/>
                <a:gd name="T39" fmla="*/ 5 h 9"/>
                <a:gd name="T40" fmla="*/ 6 w 8"/>
                <a:gd name="T41" fmla="*/ 6 h 9"/>
                <a:gd name="T42" fmla="*/ 5 w 8"/>
                <a:gd name="T43" fmla="*/ 8 h 9"/>
                <a:gd name="T44" fmla="*/ 4 w 8"/>
                <a:gd name="T45" fmla="*/ 9 h 9"/>
                <a:gd name="T46" fmla="*/ 2 w 8"/>
                <a:gd name="T47" fmla="*/ 9 h 9"/>
                <a:gd name="T48" fmla="*/ 1 w 8"/>
                <a:gd name="T49" fmla="*/ 8 h 9"/>
                <a:gd name="T50" fmla="*/ 0 w 8"/>
                <a:gd name="T51" fmla="*/ 7 h 9"/>
                <a:gd name="T52" fmla="*/ 1 w 8"/>
                <a:gd name="T53" fmla="*/ 8 h 9"/>
                <a:gd name="T54" fmla="*/ 2 w 8"/>
                <a:gd name="T55" fmla="*/ 8 h 9"/>
                <a:gd name="T56" fmla="*/ 3 w 8"/>
                <a:gd name="T57" fmla="*/ 8 h 9"/>
                <a:gd name="T58" fmla="*/ 5 w 8"/>
                <a:gd name="T59" fmla="*/ 7 h 9"/>
                <a:gd name="T60" fmla="*/ 5 w 8"/>
                <a:gd name="T61" fmla="*/ 6 h 9"/>
                <a:gd name="T62" fmla="*/ 5 w 8"/>
                <a:gd name="T63" fmla="*/ 5 h 9"/>
                <a:gd name="T64" fmla="*/ 4 w 8"/>
                <a:gd name="T6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" h="9">
                  <a:moveTo>
                    <a:pt x="4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5" y="4"/>
                    <a:pt x="6" y="4"/>
                    <a:pt x="6" y="4"/>
                  </a:cubicBezTo>
                  <a:cubicBezTo>
                    <a:pt x="6" y="4"/>
                    <a:pt x="7" y="3"/>
                    <a:pt x="7" y="2"/>
                  </a:cubicBezTo>
                  <a:cubicBezTo>
                    <a:pt x="7" y="2"/>
                    <a:pt x="7" y="2"/>
                    <a:pt x="7" y="1"/>
                  </a:cubicBezTo>
                  <a:cubicBezTo>
                    <a:pt x="7" y="1"/>
                    <a:pt x="6" y="1"/>
                    <a:pt x="6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5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7" y="1"/>
                    <a:pt x="8" y="1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2"/>
                    <a:pt x="8" y="3"/>
                    <a:pt x="8" y="3"/>
                  </a:cubicBezTo>
                  <a:cubicBezTo>
                    <a:pt x="8" y="3"/>
                    <a:pt x="8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6" y="7"/>
                    <a:pt x="5" y="8"/>
                    <a:pt x="5" y="8"/>
                  </a:cubicBezTo>
                  <a:cubicBezTo>
                    <a:pt x="5" y="8"/>
                    <a:pt x="4" y="9"/>
                    <a:pt x="4" y="9"/>
                  </a:cubicBezTo>
                  <a:cubicBezTo>
                    <a:pt x="4" y="9"/>
                    <a:pt x="3" y="9"/>
                    <a:pt x="2" y="9"/>
                  </a:cubicBezTo>
                  <a:cubicBezTo>
                    <a:pt x="2" y="9"/>
                    <a:pt x="1" y="9"/>
                    <a:pt x="1" y="8"/>
                  </a:cubicBezTo>
                  <a:cubicBezTo>
                    <a:pt x="1" y="8"/>
                    <a:pt x="0" y="8"/>
                    <a:pt x="0" y="7"/>
                  </a:cubicBezTo>
                  <a:cubicBezTo>
                    <a:pt x="0" y="7"/>
                    <a:pt x="1" y="8"/>
                    <a:pt x="1" y="8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2" y="9"/>
                    <a:pt x="3" y="8"/>
                    <a:pt x="3" y="8"/>
                  </a:cubicBezTo>
                  <a:cubicBezTo>
                    <a:pt x="4" y="8"/>
                    <a:pt x="5" y="8"/>
                    <a:pt x="5" y="7"/>
                  </a:cubicBezTo>
                  <a:cubicBezTo>
                    <a:pt x="5" y="7"/>
                    <a:pt x="5" y="6"/>
                    <a:pt x="5" y="6"/>
                  </a:cubicBezTo>
                  <a:cubicBezTo>
                    <a:pt x="5" y="6"/>
                    <a:pt x="5" y="5"/>
                    <a:pt x="5" y="5"/>
                  </a:cubicBezTo>
                  <a:cubicBezTo>
                    <a:pt x="4" y="4"/>
                    <a:pt x="4" y="4"/>
                    <a:pt x="4" y="4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100"/>
            <p:cNvSpPr/>
            <p:nvPr/>
          </p:nvSpPr>
          <p:spPr bwMode="auto">
            <a:xfrm>
              <a:off x="4899038" y="5953146"/>
              <a:ext cx="25400" cy="20638"/>
            </a:xfrm>
            <a:custGeom>
              <a:avLst/>
              <a:gdLst>
                <a:gd name="T0" fmla="*/ 5 w 9"/>
                <a:gd name="T1" fmla="*/ 5 h 8"/>
                <a:gd name="T2" fmla="*/ 5 w 9"/>
                <a:gd name="T3" fmla="*/ 5 h 8"/>
                <a:gd name="T4" fmla="*/ 4 w 9"/>
                <a:gd name="T5" fmla="*/ 4 h 8"/>
                <a:gd name="T6" fmla="*/ 2 w 9"/>
                <a:gd name="T7" fmla="*/ 4 h 8"/>
                <a:gd name="T8" fmla="*/ 1 w 9"/>
                <a:gd name="T9" fmla="*/ 5 h 8"/>
                <a:gd name="T10" fmla="*/ 1 w 9"/>
                <a:gd name="T11" fmla="*/ 6 h 8"/>
                <a:gd name="T12" fmla="*/ 2 w 9"/>
                <a:gd name="T13" fmla="*/ 7 h 8"/>
                <a:gd name="T14" fmla="*/ 3 w 9"/>
                <a:gd name="T15" fmla="*/ 7 h 8"/>
                <a:gd name="T16" fmla="*/ 3 w 9"/>
                <a:gd name="T17" fmla="*/ 7 h 8"/>
                <a:gd name="T18" fmla="*/ 3 w 9"/>
                <a:gd name="T19" fmla="*/ 7 h 8"/>
                <a:gd name="T20" fmla="*/ 3 w 9"/>
                <a:gd name="T21" fmla="*/ 8 h 8"/>
                <a:gd name="T22" fmla="*/ 2 w 9"/>
                <a:gd name="T23" fmla="*/ 8 h 8"/>
                <a:gd name="T24" fmla="*/ 1 w 9"/>
                <a:gd name="T25" fmla="*/ 8 h 8"/>
                <a:gd name="T26" fmla="*/ 0 w 9"/>
                <a:gd name="T27" fmla="*/ 7 h 8"/>
                <a:gd name="T28" fmla="*/ 0 w 9"/>
                <a:gd name="T29" fmla="*/ 6 h 8"/>
                <a:gd name="T30" fmla="*/ 0 w 9"/>
                <a:gd name="T31" fmla="*/ 5 h 8"/>
                <a:gd name="T32" fmla="*/ 1 w 9"/>
                <a:gd name="T33" fmla="*/ 4 h 8"/>
                <a:gd name="T34" fmla="*/ 2 w 9"/>
                <a:gd name="T35" fmla="*/ 4 h 8"/>
                <a:gd name="T36" fmla="*/ 3 w 9"/>
                <a:gd name="T37" fmla="*/ 4 h 8"/>
                <a:gd name="T38" fmla="*/ 3 w 9"/>
                <a:gd name="T39" fmla="*/ 3 h 8"/>
                <a:gd name="T40" fmla="*/ 3 w 9"/>
                <a:gd name="T41" fmla="*/ 2 h 8"/>
                <a:gd name="T42" fmla="*/ 5 w 9"/>
                <a:gd name="T43" fmla="*/ 1 h 8"/>
                <a:gd name="T44" fmla="*/ 6 w 9"/>
                <a:gd name="T45" fmla="*/ 0 h 8"/>
                <a:gd name="T46" fmla="*/ 8 w 9"/>
                <a:gd name="T47" fmla="*/ 1 h 8"/>
                <a:gd name="T48" fmla="*/ 9 w 9"/>
                <a:gd name="T49" fmla="*/ 2 h 8"/>
                <a:gd name="T50" fmla="*/ 9 w 9"/>
                <a:gd name="T51" fmla="*/ 3 h 8"/>
                <a:gd name="T52" fmla="*/ 8 w 9"/>
                <a:gd name="T53" fmla="*/ 2 h 8"/>
                <a:gd name="T54" fmla="*/ 8 w 9"/>
                <a:gd name="T55" fmla="*/ 1 h 8"/>
                <a:gd name="T56" fmla="*/ 6 w 9"/>
                <a:gd name="T57" fmla="*/ 1 h 8"/>
                <a:gd name="T58" fmla="*/ 5 w 9"/>
                <a:gd name="T59" fmla="*/ 1 h 8"/>
                <a:gd name="T60" fmla="*/ 4 w 9"/>
                <a:gd name="T61" fmla="*/ 3 h 8"/>
                <a:gd name="T62" fmla="*/ 4 w 9"/>
                <a:gd name="T63" fmla="*/ 4 h 8"/>
                <a:gd name="T64" fmla="*/ 5 w 9"/>
                <a:gd name="T6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" h="8">
                  <a:moveTo>
                    <a:pt x="5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4"/>
                    <a:pt x="4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2" y="4"/>
                    <a:pt x="1" y="5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1" y="6"/>
                    <a:pt x="2" y="7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8"/>
                    <a:pt x="3" y="8"/>
                  </a:cubicBezTo>
                  <a:cubicBezTo>
                    <a:pt x="3" y="8"/>
                    <a:pt x="2" y="8"/>
                    <a:pt x="2" y="8"/>
                  </a:cubicBezTo>
                  <a:cubicBezTo>
                    <a:pt x="2" y="8"/>
                    <a:pt x="1" y="8"/>
                    <a:pt x="1" y="8"/>
                  </a:cubicBezTo>
                  <a:cubicBezTo>
                    <a:pt x="1" y="7"/>
                    <a:pt x="0" y="7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1" y="4"/>
                    <a:pt x="1" y="4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2"/>
                    <a:pt x="4" y="1"/>
                    <a:pt x="5" y="1"/>
                  </a:cubicBezTo>
                  <a:cubicBezTo>
                    <a:pt x="5" y="1"/>
                    <a:pt x="6" y="0"/>
                    <a:pt x="6" y="0"/>
                  </a:cubicBezTo>
                  <a:cubicBezTo>
                    <a:pt x="6" y="0"/>
                    <a:pt x="7" y="0"/>
                    <a:pt x="8" y="1"/>
                  </a:cubicBezTo>
                  <a:cubicBezTo>
                    <a:pt x="8" y="1"/>
                    <a:pt x="9" y="1"/>
                    <a:pt x="9" y="2"/>
                  </a:cubicBezTo>
                  <a:cubicBezTo>
                    <a:pt x="9" y="2"/>
                    <a:pt x="9" y="3"/>
                    <a:pt x="9" y="3"/>
                  </a:cubicBezTo>
                  <a:cubicBezTo>
                    <a:pt x="9" y="3"/>
                    <a:pt x="8" y="2"/>
                    <a:pt x="8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7" y="1"/>
                    <a:pt x="7" y="1"/>
                    <a:pt x="6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5" y="2"/>
                    <a:pt x="4" y="2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5"/>
                    <a:pt x="5" y="5"/>
                    <a:pt x="5" y="5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101"/>
            <p:cNvSpPr/>
            <p:nvPr/>
          </p:nvSpPr>
          <p:spPr bwMode="auto">
            <a:xfrm>
              <a:off x="4967301" y="5922984"/>
              <a:ext cx="26988" cy="19050"/>
            </a:xfrm>
            <a:custGeom>
              <a:avLst/>
              <a:gdLst>
                <a:gd name="T0" fmla="*/ 5 w 10"/>
                <a:gd name="T1" fmla="*/ 4 h 7"/>
                <a:gd name="T2" fmla="*/ 4 w 10"/>
                <a:gd name="T3" fmla="*/ 4 h 7"/>
                <a:gd name="T4" fmla="*/ 4 w 10"/>
                <a:gd name="T5" fmla="*/ 3 h 7"/>
                <a:gd name="T6" fmla="*/ 4 w 10"/>
                <a:gd name="T7" fmla="*/ 2 h 7"/>
                <a:gd name="T8" fmla="*/ 2 w 10"/>
                <a:gd name="T9" fmla="*/ 1 h 7"/>
                <a:gd name="T10" fmla="*/ 1 w 10"/>
                <a:gd name="T11" fmla="*/ 2 h 7"/>
                <a:gd name="T12" fmla="*/ 1 w 10"/>
                <a:gd name="T13" fmla="*/ 3 h 7"/>
                <a:gd name="T14" fmla="*/ 1 w 10"/>
                <a:gd name="T15" fmla="*/ 4 h 7"/>
                <a:gd name="T16" fmla="*/ 2 w 10"/>
                <a:gd name="T17" fmla="*/ 4 h 7"/>
                <a:gd name="T18" fmla="*/ 2 w 10"/>
                <a:gd name="T19" fmla="*/ 4 h 7"/>
                <a:gd name="T20" fmla="*/ 1 w 10"/>
                <a:gd name="T21" fmla="*/ 4 h 7"/>
                <a:gd name="T22" fmla="*/ 1 w 10"/>
                <a:gd name="T23" fmla="*/ 4 h 7"/>
                <a:gd name="T24" fmla="*/ 0 w 10"/>
                <a:gd name="T25" fmla="*/ 3 h 7"/>
                <a:gd name="T26" fmla="*/ 0 w 10"/>
                <a:gd name="T27" fmla="*/ 1 h 7"/>
                <a:gd name="T28" fmla="*/ 1 w 10"/>
                <a:gd name="T29" fmla="*/ 0 h 7"/>
                <a:gd name="T30" fmla="*/ 2 w 10"/>
                <a:gd name="T31" fmla="*/ 0 h 7"/>
                <a:gd name="T32" fmla="*/ 3 w 10"/>
                <a:gd name="T33" fmla="*/ 1 h 7"/>
                <a:gd name="T34" fmla="*/ 4 w 10"/>
                <a:gd name="T35" fmla="*/ 2 h 7"/>
                <a:gd name="T36" fmla="*/ 4 w 10"/>
                <a:gd name="T37" fmla="*/ 2 h 7"/>
                <a:gd name="T38" fmla="*/ 5 w 10"/>
                <a:gd name="T39" fmla="*/ 2 h 7"/>
                <a:gd name="T40" fmla="*/ 6 w 10"/>
                <a:gd name="T41" fmla="*/ 1 h 7"/>
                <a:gd name="T42" fmla="*/ 8 w 10"/>
                <a:gd name="T43" fmla="*/ 2 h 7"/>
                <a:gd name="T44" fmla="*/ 9 w 10"/>
                <a:gd name="T45" fmla="*/ 3 h 7"/>
                <a:gd name="T46" fmla="*/ 10 w 10"/>
                <a:gd name="T47" fmla="*/ 5 h 7"/>
                <a:gd name="T48" fmla="*/ 9 w 10"/>
                <a:gd name="T49" fmla="*/ 6 h 7"/>
                <a:gd name="T50" fmla="*/ 8 w 10"/>
                <a:gd name="T51" fmla="*/ 7 h 7"/>
                <a:gd name="T52" fmla="*/ 9 w 10"/>
                <a:gd name="T53" fmla="*/ 6 h 7"/>
                <a:gd name="T54" fmla="*/ 9 w 10"/>
                <a:gd name="T55" fmla="*/ 5 h 7"/>
                <a:gd name="T56" fmla="*/ 9 w 10"/>
                <a:gd name="T57" fmla="*/ 4 h 7"/>
                <a:gd name="T58" fmla="*/ 7 w 10"/>
                <a:gd name="T59" fmla="*/ 3 h 7"/>
                <a:gd name="T60" fmla="*/ 6 w 10"/>
                <a:gd name="T61" fmla="*/ 3 h 7"/>
                <a:gd name="T62" fmla="*/ 5 w 10"/>
                <a:gd name="T63" fmla="*/ 3 h 7"/>
                <a:gd name="T64" fmla="*/ 5 w 10"/>
                <a:gd name="T6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" h="7">
                  <a:moveTo>
                    <a:pt x="5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3" y="2"/>
                    <a:pt x="2" y="1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1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6" y="1"/>
                    <a:pt x="6" y="1"/>
                  </a:cubicBezTo>
                  <a:cubicBezTo>
                    <a:pt x="7" y="1"/>
                    <a:pt x="8" y="2"/>
                    <a:pt x="8" y="2"/>
                  </a:cubicBezTo>
                  <a:cubicBezTo>
                    <a:pt x="8" y="2"/>
                    <a:pt x="9" y="3"/>
                    <a:pt x="9" y="3"/>
                  </a:cubicBezTo>
                  <a:cubicBezTo>
                    <a:pt x="9" y="3"/>
                    <a:pt x="10" y="4"/>
                    <a:pt x="10" y="5"/>
                  </a:cubicBezTo>
                  <a:cubicBezTo>
                    <a:pt x="10" y="5"/>
                    <a:pt x="10" y="6"/>
                    <a:pt x="9" y="6"/>
                  </a:cubicBezTo>
                  <a:cubicBezTo>
                    <a:pt x="9" y="6"/>
                    <a:pt x="9" y="7"/>
                    <a:pt x="8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9" y="6"/>
                    <a:pt x="9" y="5"/>
                    <a:pt x="9" y="5"/>
                  </a:cubicBezTo>
                  <a:cubicBezTo>
                    <a:pt x="9" y="5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102"/>
            <p:cNvSpPr/>
            <p:nvPr/>
          </p:nvSpPr>
          <p:spPr bwMode="auto">
            <a:xfrm>
              <a:off x="4822838" y="5873771"/>
              <a:ext cx="22225" cy="23813"/>
            </a:xfrm>
            <a:custGeom>
              <a:avLst/>
              <a:gdLst>
                <a:gd name="T0" fmla="*/ 5 w 8"/>
                <a:gd name="T1" fmla="*/ 4 h 9"/>
                <a:gd name="T2" fmla="*/ 5 w 8"/>
                <a:gd name="T3" fmla="*/ 4 h 9"/>
                <a:gd name="T4" fmla="*/ 5 w 8"/>
                <a:gd name="T5" fmla="*/ 5 h 9"/>
                <a:gd name="T6" fmla="*/ 5 w 8"/>
                <a:gd name="T7" fmla="*/ 7 h 9"/>
                <a:gd name="T8" fmla="*/ 6 w 8"/>
                <a:gd name="T9" fmla="*/ 8 h 9"/>
                <a:gd name="T10" fmla="*/ 7 w 8"/>
                <a:gd name="T11" fmla="*/ 8 h 9"/>
                <a:gd name="T12" fmla="*/ 8 w 8"/>
                <a:gd name="T13" fmla="*/ 7 h 9"/>
                <a:gd name="T14" fmla="*/ 8 w 8"/>
                <a:gd name="T15" fmla="*/ 6 h 9"/>
                <a:gd name="T16" fmla="*/ 8 w 8"/>
                <a:gd name="T17" fmla="*/ 6 h 9"/>
                <a:gd name="T18" fmla="*/ 8 w 8"/>
                <a:gd name="T19" fmla="*/ 5 h 9"/>
                <a:gd name="T20" fmla="*/ 8 w 8"/>
                <a:gd name="T21" fmla="*/ 5 h 9"/>
                <a:gd name="T22" fmla="*/ 8 w 8"/>
                <a:gd name="T23" fmla="*/ 6 h 9"/>
                <a:gd name="T24" fmla="*/ 8 w 8"/>
                <a:gd name="T25" fmla="*/ 8 h 9"/>
                <a:gd name="T26" fmla="*/ 7 w 8"/>
                <a:gd name="T27" fmla="*/ 9 h 9"/>
                <a:gd name="T28" fmla="*/ 6 w 8"/>
                <a:gd name="T29" fmla="*/ 9 h 9"/>
                <a:gd name="T30" fmla="*/ 5 w 8"/>
                <a:gd name="T31" fmla="*/ 9 h 9"/>
                <a:gd name="T32" fmla="*/ 5 w 8"/>
                <a:gd name="T33" fmla="*/ 8 h 9"/>
                <a:gd name="T34" fmla="*/ 4 w 8"/>
                <a:gd name="T35" fmla="*/ 7 h 9"/>
                <a:gd name="T36" fmla="*/ 4 w 8"/>
                <a:gd name="T37" fmla="*/ 6 h 9"/>
                <a:gd name="T38" fmla="*/ 3 w 8"/>
                <a:gd name="T39" fmla="*/ 6 h 9"/>
                <a:gd name="T40" fmla="*/ 2 w 8"/>
                <a:gd name="T41" fmla="*/ 6 h 9"/>
                <a:gd name="T42" fmla="*/ 1 w 8"/>
                <a:gd name="T43" fmla="*/ 5 h 9"/>
                <a:gd name="T44" fmla="*/ 0 w 8"/>
                <a:gd name="T45" fmla="*/ 3 h 9"/>
                <a:gd name="T46" fmla="*/ 0 w 8"/>
                <a:gd name="T47" fmla="*/ 2 h 9"/>
                <a:gd name="T48" fmla="*/ 1 w 8"/>
                <a:gd name="T49" fmla="*/ 0 h 9"/>
                <a:gd name="T50" fmla="*/ 3 w 8"/>
                <a:gd name="T51" fmla="*/ 0 h 9"/>
                <a:gd name="T52" fmla="*/ 2 w 8"/>
                <a:gd name="T53" fmla="*/ 1 h 9"/>
                <a:gd name="T54" fmla="*/ 1 w 8"/>
                <a:gd name="T55" fmla="*/ 2 h 9"/>
                <a:gd name="T56" fmla="*/ 1 w 8"/>
                <a:gd name="T57" fmla="*/ 3 h 9"/>
                <a:gd name="T58" fmla="*/ 2 w 8"/>
                <a:gd name="T59" fmla="*/ 4 h 9"/>
                <a:gd name="T60" fmla="*/ 3 w 8"/>
                <a:gd name="T61" fmla="*/ 5 h 9"/>
                <a:gd name="T62" fmla="*/ 4 w 8"/>
                <a:gd name="T63" fmla="*/ 5 h 9"/>
                <a:gd name="T64" fmla="*/ 5 w 8"/>
                <a:gd name="T6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" h="9">
                  <a:moveTo>
                    <a:pt x="5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5" y="7"/>
                    <a:pt x="6" y="8"/>
                    <a:pt x="6" y="8"/>
                  </a:cubicBezTo>
                  <a:cubicBezTo>
                    <a:pt x="6" y="8"/>
                    <a:pt x="7" y="8"/>
                    <a:pt x="7" y="8"/>
                  </a:cubicBezTo>
                  <a:cubicBezTo>
                    <a:pt x="7" y="8"/>
                    <a:pt x="8" y="7"/>
                    <a:pt x="8" y="7"/>
                  </a:cubicBezTo>
                  <a:cubicBezTo>
                    <a:pt x="8" y="7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6"/>
                    <a:pt x="8" y="6"/>
                  </a:cubicBezTo>
                  <a:cubicBezTo>
                    <a:pt x="8" y="7"/>
                    <a:pt x="8" y="7"/>
                    <a:pt x="8" y="8"/>
                  </a:cubicBezTo>
                  <a:cubicBezTo>
                    <a:pt x="8" y="8"/>
                    <a:pt x="8" y="9"/>
                    <a:pt x="7" y="9"/>
                  </a:cubicBezTo>
                  <a:cubicBezTo>
                    <a:pt x="7" y="9"/>
                    <a:pt x="7" y="9"/>
                    <a:pt x="6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4" y="8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3" y="6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2" y="6"/>
                    <a:pt x="1" y="5"/>
                    <a:pt x="1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4"/>
                    <a:pt x="2" y="4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5" y="4"/>
                    <a:pt x="5" y="4"/>
                    <a:pt x="5" y="4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103"/>
            <p:cNvSpPr/>
            <p:nvPr/>
          </p:nvSpPr>
          <p:spPr bwMode="auto">
            <a:xfrm>
              <a:off x="4853001" y="5881709"/>
              <a:ext cx="15875" cy="26988"/>
            </a:xfrm>
            <a:custGeom>
              <a:avLst/>
              <a:gdLst>
                <a:gd name="T0" fmla="*/ 4 w 6"/>
                <a:gd name="T1" fmla="*/ 5 h 10"/>
                <a:gd name="T2" fmla="*/ 4 w 6"/>
                <a:gd name="T3" fmla="*/ 5 h 10"/>
                <a:gd name="T4" fmla="*/ 3 w 6"/>
                <a:gd name="T5" fmla="*/ 6 h 10"/>
                <a:gd name="T6" fmla="*/ 3 w 6"/>
                <a:gd name="T7" fmla="*/ 7 h 10"/>
                <a:gd name="T8" fmla="*/ 3 w 6"/>
                <a:gd name="T9" fmla="*/ 9 h 10"/>
                <a:gd name="T10" fmla="*/ 4 w 6"/>
                <a:gd name="T11" fmla="*/ 9 h 10"/>
                <a:gd name="T12" fmla="*/ 5 w 6"/>
                <a:gd name="T13" fmla="*/ 9 h 10"/>
                <a:gd name="T14" fmla="*/ 6 w 6"/>
                <a:gd name="T15" fmla="*/ 8 h 10"/>
                <a:gd name="T16" fmla="*/ 6 w 6"/>
                <a:gd name="T17" fmla="*/ 8 h 10"/>
                <a:gd name="T18" fmla="*/ 6 w 6"/>
                <a:gd name="T19" fmla="*/ 8 h 10"/>
                <a:gd name="T20" fmla="*/ 6 w 6"/>
                <a:gd name="T21" fmla="*/ 8 h 10"/>
                <a:gd name="T22" fmla="*/ 6 w 6"/>
                <a:gd name="T23" fmla="*/ 9 h 10"/>
                <a:gd name="T24" fmla="*/ 5 w 6"/>
                <a:gd name="T25" fmla="*/ 10 h 10"/>
                <a:gd name="T26" fmla="*/ 4 w 6"/>
                <a:gd name="T27" fmla="*/ 10 h 10"/>
                <a:gd name="T28" fmla="*/ 3 w 6"/>
                <a:gd name="T29" fmla="*/ 10 h 10"/>
                <a:gd name="T30" fmla="*/ 2 w 6"/>
                <a:gd name="T31" fmla="*/ 9 h 10"/>
                <a:gd name="T32" fmla="*/ 2 w 6"/>
                <a:gd name="T33" fmla="*/ 8 h 10"/>
                <a:gd name="T34" fmla="*/ 2 w 6"/>
                <a:gd name="T35" fmla="*/ 7 h 10"/>
                <a:gd name="T36" fmla="*/ 3 w 6"/>
                <a:gd name="T37" fmla="*/ 7 h 10"/>
                <a:gd name="T38" fmla="*/ 2 w 6"/>
                <a:gd name="T39" fmla="*/ 6 h 10"/>
                <a:gd name="T40" fmla="*/ 1 w 6"/>
                <a:gd name="T41" fmla="*/ 5 h 10"/>
                <a:gd name="T42" fmla="*/ 0 w 6"/>
                <a:gd name="T43" fmla="*/ 4 h 10"/>
                <a:gd name="T44" fmla="*/ 1 w 6"/>
                <a:gd name="T45" fmla="*/ 2 h 10"/>
                <a:gd name="T46" fmla="*/ 2 w 6"/>
                <a:gd name="T47" fmla="*/ 1 h 10"/>
                <a:gd name="T48" fmla="*/ 3 w 6"/>
                <a:gd name="T49" fmla="*/ 0 h 10"/>
                <a:gd name="T50" fmla="*/ 5 w 6"/>
                <a:gd name="T51" fmla="*/ 1 h 10"/>
                <a:gd name="T52" fmla="*/ 3 w 6"/>
                <a:gd name="T53" fmla="*/ 1 h 10"/>
                <a:gd name="T54" fmla="*/ 2 w 6"/>
                <a:gd name="T55" fmla="*/ 1 h 10"/>
                <a:gd name="T56" fmla="*/ 1 w 6"/>
                <a:gd name="T57" fmla="*/ 2 h 10"/>
                <a:gd name="T58" fmla="*/ 1 w 6"/>
                <a:gd name="T59" fmla="*/ 4 h 10"/>
                <a:gd name="T60" fmla="*/ 2 w 6"/>
                <a:gd name="T61" fmla="*/ 5 h 10"/>
                <a:gd name="T62" fmla="*/ 3 w 6"/>
                <a:gd name="T63" fmla="*/ 5 h 10"/>
                <a:gd name="T64" fmla="*/ 4 w 6"/>
                <a:gd name="T6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" h="10">
                  <a:moveTo>
                    <a:pt x="4" y="5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3" y="8"/>
                    <a:pt x="3" y="9"/>
                    <a:pt x="3" y="9"/>
                  </a:cubicBezTo>
                  <a:cubicBezTo>
                    <a:pt x="3" y="9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5" y="9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9"/>
                    <a:pt x="6" y="9"/>
                  </a:cubicBezTo>
                  <a:cubicBezTo>
                    <a:pt x="6" y="9"/>
                    <a:pt x="5" y="10"/>
                    <a:pt x="5" y="10"/>
                  </a:cubicBezTo>
                  <a:cubicBezTo>
                    <a:pt x="5" y="10"/>
                    <a:pt x="4" y="10"/>
                    <a:pt x="4" y="10"/>
                  </a:cubicBezTo>
                  <a:cubicBezTo>
                    <a:pt x="4" y="10"/>
                    <a:pt x="3" y="10"/>
                    <a:pt x="3" y="10"/>
                  </a:cubicBezTo>
                  <a:cubicBezTo>
                    <a:pt x="3" y="10"/>
                    <a:pt x="2" y="10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1" y="6"/>
                    <a:pt x="1" y="5"/>
                  </a:cubicBezTo>
                  <a:cubicBezTo>
                    <a:pt x="1" y="5"/>
                    <a:pt x="0" y="4"/>
                    <a:pt x="0" y="4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3" y="0"/>
                    <a:pt x="4" y="0"/>
                    <a:pt x="5" y="1"/>
                  </a:cubicBezTo>
                  <a:cubicBezTo>
                    <a:pt x="5" y="1"/>
                    <a:pt x="3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1" y="2"/>
                    <a:pt x="1" y="3"/>
                    <a:pt x="1" y="4"/>
                  </a:cubicBezTo>
                  <a:cubicBezTo>
                    <a:pt x="1" y="4"/>
                    <a:pt x="2" y="5"/>
                    <a:pt x="2" y="5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104"/>
            <p:cNvSpPr/>
            <p:nvPr/>
          </p:nvSpPr>
          <p:spPr bwMode="auto">
            <a:xfrm>
              <a:off x="4902213" y="5870596"/>
              <a:ext cx="26988" cy="19050"/>
            </a:xfrm>
            <a:custGeom>
              <a:avLst/>
              <a:gdLst>
                <a:gd name="T0" fmla="*/ 6 w 10"/>
                <a:gd name="T1" fmla="*/ 4 h 7"/>
                <a:gd name="T2" fmla="*/ 5 w 10"/>
                <a:gd name="T3" fmla="*/ 4 h 7"/>
                <a:gd name="T4" fmla="*/ 4 w 10"/>
                <a:gd name="T5" fmla="*/ 4 h 7"/>
                <a:gd name="T6" fmla="*/ 3 w 10"/>
                <a:gd name="T7" fmla="*/ 4 h 7"/>
                <a:gd name="T8" fmla="*/ 2 w 10"/>
                <a:gd name="T9" fmla="*/ 4 h 7"/>
                <a:gd name="T10" fmla="*/ 2 w 10"/>
                <a:gd name="T11" fmla="*/ 5 h 7"/>
                <a:gd name="T12" fmla="*/ 2 w 10"/>
                <a:gd name="T13" fmla="*/ 6 h 7"/>
                <a:gd name="T14" fmla="*/ 3 w 10"/>
                <a:gd name="T15" fmla="*/ 7 h 7"/>
                <a:gd name="T16" fmla="*/ 4 w 10"/>
                <a:gd name="T17" fmla="*/ 7 h 7"/>
                <a:gd name="T18" fmla="*/ 4 w 10"/>
                <a:gd name="T19" fmla="*/ 7 h 7"/>
                <a:gd name="T20" fmla="*/ 4 w 10"/>
                <a:gd name="T21" fmla="*/ 7 h 7"/>
                <a:gd name="T22" fmla="*/ 3 w 10"/>
                <a:gd name="T23" fmla="*/ 7 h 7"/>
                <a:gd name="T24" fmla="*/ 2 w 10"/>
                <a:gd name="T25" fmla="*/ 7 h 7"/>
                <a:gd name="T26" fmla="*/ 1 w 10"/>
                <a:gd name="T27" fmla="*/ 6 h 7"/>
                <a:gd name="T28" fmla="*/ 0 w 10"/>
                <a:gd name="T29" fmla="*/ 5 h 7"/>
                <a:gd name="T30" fmla="*/ 1 w 10"/>
                <a:gd name="T31" fmla="*/ 4 h 7"/>
                <a:gd name="T32" fmla="*/ 2 w 10"/>
                <a:gd name="T33" fmla="*/ 3 h 7"/>
                <a:gd name="T34" fmla="*/ 3 w 10"/>
                <a:gd name="T35" fmla="*/ 3 h 7"/>
                <a:gd name="T36" fmla="*/ 4 w 10"/>
                <a:gd name="T37" fmla="*/ 3 h 7"/>
                <a:gd name="T38" fmla="*/ 4 w 10"/>
                <a:gd name="T39" fmla="*/ 2 h 7"/>
                <a:gd name="T40" fmla="*/ 4 w 10"/>
                <a:gd name="T41" fmla="*/ 1 h 7"/>
                <a:gd name="T42" fmla="*/ 5 w 10"/>
                <a:gd name="T43" fmla="*/ 0 h 7"/>
                <a:gd name="T44" fmla="*/ 7 w 10"/>
                <a:gd name="T45" fmla="*/ 0 h 7"/>
                <a:gd name="T46" fmla="*/ 9 w 10"/>
                <a:gd name="T47" fmla="*/ 0 h 7"/>
                <a:gd name="T48" fmla="*/ 10 w 10"/>
                <a:gd name="T49" fmla="*/ 1 h 7"/>
                <a:gd name="T50" fmla="*/ 10 w 10"/>
                <a:gd name="T51" fmla="*/ 3 h 7"/>
                <a:gd name="T52" fmla="*/ 9 w 10"/>
                <a:gd name="T53" fmla="*/ 1 h 7"/>
                <a:gd name="T54" fmla="*/ 8 w 10"/>
                <a:gd name="T55" fmla="*/ 1 h 7"/>
                <a:gd name="T56" fmla="*/ 7 w 10"/>
                <a:gd name="T57" fmla="*/ 0 h 7"/>
                <a:gd name="T58" fmla="*/ 6 w 10"/>
                <a:gd name="T59" fmla="*/ 1 h 7"/>
                <a:gd name="T60" fmla="*/ 5 w 10"/>
                <a:gd name="T61" fmla="*/ 2 h 7"/>
                <a:gd name="T62" fmla="*/ 5 w 10"/>
                <a:gd name="T63" fmla="*/ 3 h 7"/>
                <a:gd name="T64" fmla="*/ 6 w 10"/>
                <a:gd name="T6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" h="7">
                  <a:moveTo>
                    <a:pt x="6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3"/>
                    <a:pt x="3" y="3"/>
                    <a:pt x="3" y="4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3" y="7"/>
                    <a:pt x="2" y="7"/>
                    <a:pt x="2" y="7"/>
                  </a:cubicBezTo>
                  <a:cubicBezTo>
                    <a:pt x="1" y="7"/>
                    <a:pt x="1" y="6"/>
                    <a:pt x="1" y="6"/>
                  </a:cubicBezTo>
                  <a:cubicBezTo>
                    <a:pt x="1" y="6"/>
                    <a:pt x="0" y="5"/>
                    <a:pt x="0" y="5"/>
                  </a:cubicBezTo>
                  <a:cubicBezTo>
                    <a:pt x="0" y="5"/>
                    <a:pt x="1" y="4"/>
                    <a:pt x="1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4" y="1"/>
                    <a:pt x="5" y="0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0" y="1"/>
                    <a:pt x="10" y="2"/>
                    <a:pt x="10" y="3"/>
                  </a:cubicBezTo>
                  <a:cubicBezTo>
                    <a:pt x="10" y="3"/>
                    <a:pt x="9" y="2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7" y="0"/>
                    <a:pt x="6" y="1"/>
                    <a:pt x="6" y="1"/>
                  </a:cubicBezTo>
                  <a:cubicBezTo>
                    <a:pt x="6" y="1"/>
                    <a:pt x="5" y="2"/>
                    <a:pt x="5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6" y="4"/>
                    <a:pt x="6" y="4"/>
                    <a:pt x="6" y="4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105"/>
            <p:cNvSpPr/>
            <p:nvPr/>
          </p:nvSpPr>
          <p:spPr bwMode="auto">
            <a:xfrm>
              <a:off x="4787913" y="5861071"/>
              <a:ext cx="26988" cy="19050"/>
            </a:xfrm>
            <a:custGeom>
              <a:avLst/>
              <a:gdLst>
                <a:gd name="T0" fmla="*/ 5 w 10"/>
                <a:gd name="T1" fmla="*/ 3 h 7"/>
                <a:gd name="T2" fmla="*/ 5 w 10"/>
                <a:gd name="T3" fmla="*/ 3 h 7"/>
                <a:gd name="T4" fmla="*/ 6 w 10"/>
                <a:gd name="T5" fmla="*/ 4 h 7"/>
                <a:gd name="T6" fmla="*/ 7 w 10"/>
                <a:gd name="T7" fmla="*/ 4 h 7"/>
                <a:gd name="T8" fmla="*/ 9 w 10"/>
                <a:gd name="T9" fmla="*/ 3 h 7"/>
                <a:gd name="T10" fmla="*/ 9 w 10"/>
                <a:gd name="T11" fmla="*/ 2 h 7"/>
                <a:gd name="T12" fmla="*/ 9 w 10"/>
                <a:gd name="T13" fmla="*/ 1 h 7"/>
                <a:gd name="T14" fmla="*/ 8 w 10"/>
                <a:gd name="T15" fmla="*/ 1 h 7"/>
                <a:gd name="T16" fmla="*/ 7 w 10"/>
                <a:gd name="T17" fmla="*/ 1 h 7"/>
                <a:gd name="T18" fmla="*/ 7 w 10"/>
                <a:gd name="T19" fmla="*/ 1 h 7"/>
                <a:gd name="T20" fmla="*/ 7 w 10"/>
                <a:gd name="T21" fmla="*/ 0 h 7"/>
                <a:gd name="T22" fmla="*/ 8 w 10"/>
                <a:gd name="T23" fmla="*/ 0 h 7"/>
                <a:gd name="T24" fmla="*/ 9 w 10"/>
                <a:gd name="T25" fmla="*/ 1 h 7"/>
                <a:gd name="T26" fmla="*/ 10 w 10"/>
                <a:gd name="T27" fmla="*/ 2 h 7"/>
                <a:gd name="T28" fmla="*/ 10 w 10"/>
                <a:gd name="T29" fmla="*/ 3 h 7"/>
                <a:gd name="T30" fmla="*/ 10 w 10"/>
                <a:gd name="T31" fmla="*/ 4 h 7"/>
                <a:gd name="T32" fmla="*/ 9 w 10"/>
                <a:gd name="T33" fmla="*/ 4 h 7"/>
                <a:gd name="T34" fmla="*/ 7 w 10"/>
                <a:gd name="T35" fmla="*/ 4 h 7"/>
                <a:gd name="T36" fmla="*/ 7 w 10"/>
                <a:gd name="T37" fmla="*/ 4 h 7"/>
                <a:gd name="T38" fmla="*/ 7 w 10"/>
                <a:gd name="T39" fmla="*/ 5 h 7"/>
                <a:gd name="T40" fmla="*/ 6 w 10"/>
                <a:gd name="T41" fmla="*/ 6 h 7"/>
                <a:gd name="T42" fmla="*/ 4 w 10"/>
                <a:gd name="T43" fmla="*/ 7 h 7"/>
                <a:gd name="T44" fmla="*/ 3 w 10"/>
                <a:gd name="T45" fmla="*/ 7 h 7"/>
                <a:gd name="T46" fmla="*/ 1 w 10"/>
                <a:gd name="T47" fmla="*/ 6 h 7"/>
                <a:gd name="T48" fmla="*/ 0 w 10"/>
                <a:gd name="T49" fmla="*/ 5 h 7"/>
                <a:gd name="T50" fmla="*/ 1 w 10"/>
                <a:gd name="T51" fmla="*/ 3 h 7"/>
                <a:gd name="T52" fmla="*/ 1 w 10"/>
                <a:gd name="T53" fmla="*/ 5 h 7"/>
                <a:gd name="T54" fmla="*/ 2 w 10"/>
                <a:gd name="T55" fmla="*/ 6 h 7"/>
                <a:gd name="T56" fmla="*/ 3 w 10"/>
                <a:gd name="T57" fmla="*/ 6 h 7"/>
                <a:gd name="T58" fmla="*/ 4 w 10"/>
                <a:gd name="T59" fmla="*/ 6 h 7"/>
                <a:gd name="T60" fmla="*/ 5 w 10"/>
                <a:gd name="T61" fmla="*/ 5 h 7"/>
                <a:gd name="T62" fmla="*/ 5 w 10"/>
                <a:gd name="T63" fmla="*/ 4 h 7"/>
                <a:gd name="T64" fmla="*/ 5 w 10"/>
                <a:gd name="T6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" h="7"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6" y="3"/>
                    <a:pt x="6" y="4"/>
                  </a:cubicBezTo>
                  <a:cubicBezTo>
                    <a:pt x="6" y="4"/>
                    <a:pt x="7" y="4"/>
                    <a:pt x="7" y="4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9" y="3"/>
                    <a:pt x="9" y="2"/>
                    <a:pt x="9" y="2"/>
                  </a:cubicBezTo>
                  <a:cubicBezTo>
                    <a:pt x="9" y="2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8" y="0"/>
                    <a:pt x="9" y="1"/>
                    <a:pt x="9" y="1"/>
                  </a:cubicBezTo>
                  <a:cubicBezTo>
                    <a:pt x="10" y="1"/>
                    <a:pt x="10" y="2"/>
                    <a:pt x="10" y="2"/>
                  </a:cubicBezTo>
                  <a:cubicBezTo>
                    <a:pt x="10" y="2"/>
                    <a:pt x="10" y="3"/>
                    <a:pt x="10" y="3"/>
                  </a:cubicBezTo>
                  <a:cubicBezTo>
                    <a:pt x="10" y="3"/>
                    <a:pt x="10" y="4"/>
                    <a:pt x="10" y="4"/>
                  </a:cubicBezTo>
                  <a:cubicBezTo>
                    <a:pt x="10" y="4"/>
                    <a:pt x="9" y="4"/>
                    <a:pt x="9" y="4"/>
                  </a:cubicBezTo>
                  <a:cubicBezTo>
                    <a:pt x="8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5"/>
                    <a:pt x="7" y="5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6" y="6"/>
                    <a:pt x="5" y="7"/>
                    <a:pt x="4" y="7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2" y="6"/>
                    <a:pt x="1" y="6"/>
                  </a:cubicBezTo>
                  <a:cubicBezTo>
                    <a:pt x="1" y="6"/>
                    <a:pt x="0" y="5"/>
                    <a:pt x="0" y="5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1" y="3"/>
                    <a:pt x="1" y="5"/>
                    <a:pt x="1" y="5"/>
                  </a:cubicBezTo>
                  <a:cubicBezTo>
                    <a:pt x="1" y="5"/>
                    <a:pt x="1" y="5"/>
                    <a:pt x="2" y="6"/>
                  </a:cubicBezTo>
                  <a:cubicBezTo>
                    <a:pt x="2" y="6"/>
                    <a:pt x="2" y="6"/>
                    <a:pt x="3" y="6"/>
                  </a:cubicBezTo>
                  <a:cubicBezTo>
                    <a:pt x="3" y="6"/>
                    <a:pt x="4" y="6"/>
                    <a:pt x="4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106"/>
            <p:cNvSpPr/>
            <p:nvPr/>
          </p:nvSpPr>
          <p:spPr bwMode="auto">
            <a:xfrm>
              <a:off x="4692663" y="5876946"/>
              <a:ext cx="26988" cy="12700"/>
            </a:xfrm>
            <a:custGeom>
              <a:avLst/>
              <a:gdLst>
                <a:gd name="T0" fmla="*/ 5 w 10"/>
                <a:gd name="T1" fmla="*/ 3 h 5"/>
                <a:gd name="T2" fmla="*/ 5 w 10"/>
                <a:gd name="T3" fmla="*/ 3 h 5"/>
                <a:gd name="T4" fmla="*/ 4 w 10"/>
                <a:gd name="T5" fmla="*/ 2 h 5"/>
                <a:gd name="T6" fmla="*/ 4 w 10"/>
                <a:gd name="T7" fmla="*/ 1 h 5"/>
                <a:gd name="T8" fmla="*/ 2 w 10"/>
                <a:gd name="T9" fmla="*/ 1 h 5"/>
                <a:gd name="T10" fmla="*/ 1 w 10"/>
                <a:gd name="T11" fmla="*/ 1 h 5"/>
                <a:gd name="T12" fmla="*/ 1 w 10"/>
                <a:gd name="T13" fmla="*/ 3 h 5"/>
                <a:gd name="T14" fmla="*/ 2 w 10"/>
                <a:gd name="T15" fmla="*/ 3 h 5"/>
                <a:gd name="T16" fmla="*/ 2 w 10"/>
                <a:gd name="T17" fmla="*/ 4 h 5"/>
                <a:gd name="T18" fmla="*/ 2 w 10"/>
                <a:gd name="T19" fmla="*/ 4 h 5"/>
                <a:gd name="T20" fmla="*/ 2 w 10"/>
                <a:gd name="T21" fmla="*/ 4 h 5"/>
                <a:gd name="T22" fmla="*/ 1 w 10"/>
                <a:gd name="T23" fmla="*/ 3 h 5"/>
                <a:gd name="T24" fmla="*/ 0 w 10"/>
                <a:gd name="T25" fmla="*/ 2 h 5"/>
                <a:gd name="T26" fmla="*/ 0 w 10"/>
                <a:gd name="T27" fmla="*/ 1 h 5"/>
                <a:gd name="T28" fmla="*/ 1 w 10"/>
                <a:gd name="T29" fmla="*/ 0 h 5"/>
                <a:gd name="T30" fmla="*/ 2 w 10"/>
                <a:gd name="T31" fmla="*/ 0 h 5"/>
                <a:gd name="T32" fmla="*/ 3 w 10"/>
                <a:gd name="T33" fmla="*/ 0 h 5"/>
                <a:gd name="T34" fmla="*/ 4 w 10"/>
                <a:gd name="T35" fmla="*/ 1 h 5"/>
                <a:gd name="T36" fmla="*/ 4 w 10"/>
                <a:gd name="T37" fmla="*/ 1 h 5"/>
                <a:gd name="T38" fmla="*/ 5 w 10"/>
                <a:gd name="T39" fmla="*/ 1 h 5"/>
                <a:gd name="T40" fmla="*/ 6 w 10"/>
                <a:gd name="T41" fmla="*/ 0 h 5"/>
                <a:gd name="T42" fmla="*/ 8 w 10"/>
                <a:gd name="T43" fmla="*/ 0 h 5"/>
                <a:gd name="T44" fmla="*/ 9 w 10"/>
                <a:gd name="T45" fmla="*/ 1 h 5"/>
                <a:gd name="T46" fmla="*/ 10 w 10"/>
                <a:gd name="T47" fmla="*/ 2 h 5"/>
                <a:gd name="T48" fmla="*/ 10 w 10"/>
                <a:gd name="T49" fmla="*/ 4 h 5"/>
                <a:gd name="T50" fmla="*/ 9 w 10"/>
                <a:gd name="T51" fmla="*/ 5 h 5"/>
                <a:gd name="T52" fmla="*/ 9 w 10"/>
                <a:gd name="T53" fmla="*/ 4 h 5"/>
                <a:gd name="T54" fmla="*/ 9 w 10"/>
                <a:gd name="T55" fmla="*/ 3 h 5"/>
                <a:gd name="T56" fmla="*/ 9 w 10"/>
                <a:gd name="T57" fmla="*/ 2 h 5"/>
                <a:gd name="T58" fmla="*/ 7 w 10"/>
                <a:gd name="T59" fmla="*/ 1 h 5"/>
                <a:gd name="T60" fmla="*/ 6 w 10"/>
                <a:gd name="T61" fmla="*/ 1 h 5"/>
                <a:gd name="T62" fmla="*/ 5 w 10"/>
                <a:gd name="T63" fmla="*/ 2 h 5"/>
                <a:gd name="T64" fmla="*/ 5 w 10"/>
                <a:gd name="T6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" h="5"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2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1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8" y="0"/>
                    <a:pt x="9" y="1"/>
                    <a:pt x="9" y="1"/>
                  </a:cubicBezTo>
                  <a:cubicBezTo>
                    <a:pt x="9" y="1"/>
                    <a:pt x="10" y="2"/>
                    <a:pt x="10" y="2"/>
                  </a:cubicBezTo>
                  <a:cubicBezTo>
                    <a:pt x="10" y="3"/>
                    <a:pt x="10" y="4"/>
                    <a:pt x="10" y="4"/>
                  </a:cubicBezTo>
                  <a:cubicBezTo>
                    <a:pt x="10" y="4"/>
                    <a:pt x="10" y="5"/>
                    <a:pt x="9" y="5"/>
                  </a:cubicBezTo>
                  <a:cubicBezTo>
                    <a:pt x="9" y="5"/>
                    <a:pt x="9" y="4"/>
                    <a:pt x="9" y="4"/>
                  </a:cubicBezTo>
                  <a:cubicBezTo>
                    <a:pt x="9" y="4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8" y="1"/>
                    <a:pt x="7" y="1"/>
                  </a:cubicBezTo>
                  <a:cubicBezTo>
                    <a:pt x="7" y="1"/>
                    <a:pt x="6" y="1"/>
                    <a:pt x="6" y="1"/>
                  </a:cubicBezTo>
                  <a:cubicBezTo>
                    <a:pt x="6" y="1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107"/>
            <p:cNvSpPr/>
            <p:nvPr/>
          </p:nvSpPr>
          <p:spPr bwMode="auto">
            <a:xfrm>
              <a:off x="4665675" y="5881709"/>
              <a:ext cx="26988" cy="15875"/>
            </a:xfrm>
            <a:custGeom>
              <a:avLst/>
              <a:gdLst>
                <a:gd name="T0" fmla="*/ 5 w 10"/>
                <a:gd name="T1" fmla="*/ 4 h 6"/>
                <a:gd name="T2" fmla="*/ 5 w 10"/>
                <a:gd name="T3" fmla="*/ 4 h 6"/>
                <a:gd name="T4" fmla="*/ 4 w 10"/>
                <a:gd name="T5" fmla="*/ 3 h 6"/>
                <a:gd name="T6" fmla="*/ 3 w 10"/>
                <a:gd name="T7" fmla="*/ 2 h 6"/>
                <a:gd name="T8" fmla="*/ 2 w 10"/>
                <a:gd name="T9" fmla="*/ 2 h 6"/>
                <a:gd name="T10" fmla="*/ 1 w 10"/>
                <a:gd name="T11" fmla="*/ 2 h 6"/>
                <a:gd name="T12" fmla="*/ 1 w 10"/>
                <a:gd name="T13" fmla="*/ 3 h 6"/>
                <a:gd name="T14" fmla="*/ 2 w 10"/>
                <a:gd name="T15" fmla="*/ 4 h 6"/>
                <a:gd name="T16" fmla="*/ 2 w 10"/>
                <a:gd name="T17" fmla="*/ 4 h 6"/>
                <a:gd name="T18" fmla="*/ 2 w 10"/>
                <a:gd name="T19" fmla="*/ 5 h 6"/>
                <a:gd name="T20" fmla="*/ 2 w 10"/>
                <a:gd name="T21" fmla="*/ 5 h 6"/>
                <a:gd name="T22" fmla="*/ 1 w 10"/>
                <a:gd name="T23" fmla="*/ 4 h 6"/>
                <a:gd name="T24" fmla="*/ 0 w 10"/>
                <a:gd name="T25" fmla="*/ 3 h 6"/>
                <a:gd name="T26" fmla="*/ 0 w 10"/>
                <a:gd name="T27" fmla="*/ 2 h 6"/>
                <a:gd name="T28" fmla="*/ 1 w 10"/>
                <a:gd name="T29" fmla="*/ 1 h 6"/>
                <a:gd name="T30" fmla="*/ 2 w 10"/>
                <a:gd name="T31" fmla="*/ 0 h 6"/>
                <a:gd name="T32" fmla="*/ 3 w 10"/>
                <a:gd name="T33" fmla="*/ 1 h 6"/>
                <a:gd name="T34" fmla="*/ 4 w 10"/>
                <a:gd name="T35" fmla="*/ 1 h 6"/>
                <a:gd name="T36" fmla="*/ 4 w 10"/>
                <a:gd name="T37" fmla="*/ 2 h 6"/>
                <a:gd name="T38" fmla="*/ 5 w 10"/>
                <a:gd name="T39" fmla="*/ 1 h 6"/>
                <a:gd name="T40" fmla="*/ 6 w 10"/>
                <a:gd name="T41" fmla="*/ 1 h 6"/>
                <a:gd name="T42" fmla="*/ 8 w 10"/>
                <a:gd name="T43" fmla="*/ 1 h 6"/>
                <a:gd name="T44" fmla="*/ 9 w 10"/>
                <a:gd name="T45" fmla="*/ 2 h 6"/>
                <a:gd name="T46" fmla="*/ 10 w 10"/>
                <a:gd name="T47" fmla="*/ 3 h 6"/>
                <a:gd name="T48" fmla="*/ 10 w 10"/>
                <a:gd name="T49" fmla="*/ 5 h 6"/>
                <a:gd name="T50" fmla="*/ 9 w 10"/>
                <a:gd name="T51" fmla="*/ 6 h 6"/>
                <a:gd name="T52" fmla="*/ 9 w 10"/>
                <a:gd name="T53" fmla="*/ 4 h 6"/>
                <a:gd name="T54" fmla="*/ 9 w 10"/>
                <a:gd name="T55" fmla="*/ 3 h 6"/>
                <a:gd name="T56" fmla="*/ 9 w 10"/>
                <a:gd name="T57" fmla="*/ 2 h 6"/>
                <a:gd name="T58" fmla="*/ 7 w 10"/>
                <a:gd name="T59" fmla="*/ 2 h 6"/>
                <a:gd name="T60" fmla="*/ 6 w 10"/>
                <a:gd name="T61" fmla="*/ 2 h 6"/>
                <a:gd name="T62" fmla="*/ 5 w 10"/>
                <a:gd name="T63" fmla="*/ 3 h 6"/>
                <a:gd name="T64" fmla="*/ 5 w 10"/>
                <a:gd name="T6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" h="6">
                  <a:moveTo>
                    <a:pt x="5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2" y="1"/>
                    <a:pt x="2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1" y="4"/>
                    <a:pt x="1" y="4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5" y="1"/>
                    <a:pt x="5" y="1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6" y="1"/>
                    <a:pt x="7" y="1"/>
                    <a:pt x="8" y="1"/>
                  </a:cubicBezTo>
                  <a:cubicBezTo>
                    <a:pt x="8" y="1"/>
                    <a:pt x="9" y="1"/>
                    <a:pt x="9" y="2"/>
                  </a:cubicBezTo>
                  <a:cubicBezTo>
                    <a:pt x="9" y="2"/>
                    <a:pt x="10" y="3"/>
                    <a:pt x="10" y="3"/>
                  </a:cubicBezTo>
                  <a:cubicBezTo>
                    <a:pt x="10" y="3"/>
                    <a:pt x="10" y="4"/>
                    <a:pt x="10" y="5"/>
                  </a:cubicBezTo>
                  <a:cubicBezTo>
                    <a:pt x="10" y="5"/>
                    <a:pt x="10" y="6"/>
                    <a:pt x="9" y="6"/>
                  </a:cubicBezTo>
                  <a:cubicBezTo>
                    <a:pt x="9" y="6"/>
                    <a:pt x="9" y="5"/>
                    <a:pt x="9" y="4"/>
                  </a:cubicBezTo>
                  <a:cubicBezTo>
                    <a:pt x="9" y="4"/>
                    <a:pt x="9" y="4"/>
                    <a:pt x="9" y="3"/>
                  </a:cubicBezTo>
                  <a:cubicBezTo>
                    <a:pt x="9" y="3"/>
                    <a:pt x="9" y="2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6" y="2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108"/>
            <p:cNvSpPr/>
            <p:nvPr/>
          </p:nvSpPr>
          <p:spPr bwMode="auto">
            <a:xfrm>
              <a:off x="4624400" y="5870596"/>
              <a:ext cx="14288" cy="26988"/>
            </a:xfrm>
            <a:custGeom>
              <a:avLst/>
              <a:gdLst>
                <a:gd name="T0" fmla="*/ 4 w 5"/>
                <a:gd name="T1" fmla="*/ 5 h 10"/>
                <a:gd name="T2" fmla="*/ 4 w 5"/>
                <a:gd name="T3" fmla="*/ 5 h 10"/>
                <a:gd name="T4" fmla="*/ 3 w 5"/>
                <a:gd name="T5" fmla="*/ 6 h 10"/>
                <a:gd name="T6" fmla="*/ 2 w 5"/>
                <a:gd name="T7" fmla="*/ 7 h 10"/>
                <a:gd name="T8" fmla="*/ 2 w 5"/>
                <a:gd name="T9" fmla="*/ 9 h 10"/>
                <a:gd name="T10" fmla="*/ 3 w 5"/>
                <a:gd name="T11" fmla="*/ 9 h 10"/>
                <a:gd name="T12" fmla="*/ 4 w 5"/>
                <a:gd name="T13" fmla="*/ 9 h 10"/>
                <a:gd name="T14" fmla="*/ 5 w 5"/>
                <a:gd name="T15" fmla="*/ 8 h 10"/>
                <a:gd name="T16" fmla="*/ 5 w 5"/>
                <a:gd name="T17" fmla="*/ 8 h 10"/>
                <a:gd name="T18" fmla="*/ 5 w 5"/>
                <a:gd name="T19" fmla="*/ 8 h 10"/>
                <a:gd name="T20" fmla="*/ 5 w 5"/>
                <a:gd name="T21" fmla="*/ 8 h 10"/>
                <a:gd name="T22" fmla="*/ 5 w 5"/>
                <a:gd name="T23" fmla="*/ 9 h 10"/>
                <a:gd name="T24" fmla="*/ 4 w 5"/>
                <a:gd name="T25" fmla="*/ 10 h 10"/>
                <a:gd name="T26" fmla="*/ 3 w 5"/>
                <a:gd name="T27" fmla="*/ 10 h 10"/>
                <a:gd name="T28" fmla="*/ 2 w 5"/>
                <a:gd name="T29" fmla="*/ 10 h 10"/>
                <a:gd name="T30" fmla="*/ 1 w 5"/>
                <a:gd name="T31" fmla="*/ 9 h 10"/>
                <a:gd name="T32" fmla="*/ 1 w 5"/>
                <a:gd name="T33" fmla="*/ 8 h 10"/>
                <a:gd name="T34" fmla="*/ 2 w 5"/>
                <a:gd name="T35" fmla="*/ 7 h 10"/>
                <a:gd name="T36" fmla="*/ 2 w 5"/>
                <a:gd name="T37" fmla="*/ 6 h 10"/>
                <a:gd name="T38" fmla="*/ 1 w 5"/>
                <a:gd name="T39" fmla="*/ 6 h 10"/>
                <a:gd name="T40" fmla="*/ 0 w 5"/>
                <a:gd name="T41" fmla="*/ 5 h 10"/>
                <a:gd name="T42" fmla="*/ 0 w 5"/>
                <a:gd name="T43" fmla="*/ 3 h 10"/>
                <a:gd name="T44" fmla="*/ 1 w 5"/>
                <a:gd name="T45" fmla="*/ 2 h 10"/>
                <a:gd name="T46" fmla="*/ 2 w 5"/>
                <a:gd name="T47" fmla="*/ 1 h 10"/>
                <a:gd name="T48" fmla="*/ 3 w 5"/>
                <a:gd name="T49" fmla="*/ 0 h 10"/>
                <a:gd name="T50" fmla="*/ 5 w 5"/>
                <a:gd name="T51" fmla="*/ 1 h 10"/>
                <a:gd name="T52" fmla="*/ 3 w 5"/>
                <a:gd name="T53" fmla="*/ 1 h 10"/>
                <a:gd name="T54" fmla="*/ 2 w 5"/>
                <a:gd name="T55" fmla="*/ 1 h 10"/>
                <a:gd name="T56" fmla="*/ 1 w 5"/>
                <a:gd name="T57" fmla="*/ 2 h 10"/>
                <a:gd name="T58" fmla="*/ 1 w 5"/>
                <a:gd name="T59" fmla="*/ 3 h 10"/>
                <a:gd name="T60" fmla="*/ 2 w 5"/>
                <a:gd name="T61" fmla="*/ 5 h 10"/>
                <a:gd name="T62" fmla="*/ 3 w 5"/>
                <a:gd name="T63" fmla="*/ 5 h 10"/>
                <a:gd name="T64" fmla="*/ 4 w 5"/>
                <a:gd name="T6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" h="10">
                  <a:moveTo>
                    <a:pt x="4" y="5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2" y="9"/>
                    <a:pt x="2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3" y="9"/>
                    <a:pt x="4" y="9"/>
                    <a:pt x="4" y="9"/>
                  </a:cubicBezTo>
                  <a:cubicBezTo>
                    <a:pt x="4" y="9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9"/>
                    <a:pt x="5" y="9"/>
                  </a:cubicBezTo>
                  <a:cubicBezTo>
                    <a:pt x="5" y="9"/>
                    <a:pt x="4" y="10"/>
                    <a:pt x="4" y="10"/>
                  </a:cubicBezTo>
                  <a:cubicBezTo>
                    <a:pt x="4" y="10"/>
                    <a:pt x="3" y="10"/>
                    <a:pt x="3" y="10"/>
                  </a:cubicBezTo>
                  <a:cubicBezTo>
                    <a:pt x="3" y="10"/>
                    <a:pt x="2" y="10"/>
                    <a:pt x="2" y="10"/>
                  </a:cubicBezTo>
                  <a:cubicBezTo>
                    <a:pt x="2" y="10"/>
                    <a:pt x="1" y="9"/>
                    <a:pt x="1" y="9"/>
                  </a:cubicBezTo>
                  <a:cubicBezTo>
                    <a:pt x="1" y="9"/>
                    <a:pt x="1" y="8"/>
                    <a:pt x="1" y="8"/>
                  </a:cubicBezTo>
                  <a:cubicBezTo>
                    <a:pt x="1" y="8"/>
                    <a:pt x="2" y="7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1" y="6"/>
                    <a:pt x="1" y="5"/>
                    <a:pt x="0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4" y="0"/>
                    <a:pt x="5" y="1"/>
                  </a:cubicBezTo>
                  <a:cubicBezTo>
                    <a:pt x="5" y="1"/>
                    <a:pt x="3" y="1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4"/>
                    <a:pt x="1" y="4"/>
                    <a:pt x="2" y="5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109"/>
            <p:cNvSpPr/>
            <p:nvPr/>
          </p:nvSpPr>
          <p:spPr bwMode="auto">
            <a:xfrm>
              <a:off x="4638687" y="5861071"/>
              <a:ext cx="23813" cy="23813"/>
            </a:xfrm>
            <a:custGeom>
              <a:avLst/>
              <a:gdLst>
                <a:gd name="T0" fmla="*/ 5 w 9"/>
                <a:gd name="T1" fmla="*/ 4 h 9"/>
                <a:gd name="T2" fmla="*/ 6 w 9"/>
                <a:gd name="T3" fmla="*/ 4 h 9"/>
                <a:gd name="T4" fmla="*/ 5 w 9"/>
                <a:gd name="T5" fmla="*/ 5 h 9"/>
                <a:gd name="T6" fmla="*/ 6 w 9"/>
                <a:gd name="T7" fmla="*/ 6 h 9"/>
                <a:gd name="T8" fmla="*/ 7 w 9"/>
                <a:gd name="T9" fmla="*/ 7 h 9"/>
                <a:gd name="T10" fmla="*/ 8 w 9"/>
                <a:gd name="T11" fmla="*/ 7 h 9"/>
                <a:gd name="T12" fmla="*/ 9 w 9"/>
                <a:gd name="T13" fmla="*/ 6 h 9"/>
                <a:gd name="T14" fmla="*/ 9 w 9"/>
                <a:gd name="T15" fmla="*/ 5 h 9"/>
                <a:gd name="T16" fmla="*/ 8 w 9"/>
                <a:gd name="T17" fmla="*/ 5 h 9"/>
                <a:gd name="T18" fmla="*/ 8 w 9"/>
                <a:gd name="T19" fmla="*/ 4 h 9"/>
                <a:gd name="T20" fmla="*/ 9 w 9"/>
                <a:gd name="T21" fmla="*/ 4 h 9"/>
                <a:gd name="T22" fmla="*/ 9 w 9"/>
                <a:gd name="T23" fmla="*/ 5 h 9"/>
                <a:gd name="T24" fmla="*/ 9 w 9"/>
                <a:gd name="T25" fmla="*/ 7 h 9"/>
                <a:gd name="T26" fmla="*/ 9 w 9"/>
                <a:gd name="T27" fmla="*/ 8 h 9"/>
                <a:gd name="T28" fmla="*/ 8 w 9"/>
                <a:gd name="T29" fmla="*/ 8 h 9"/>
                <a:gd name="T30" fmla="*/ 7 w 9"/>
                <a:gd name="T31" fmla="*/ 8 h 9"/>
                <a:gd name="T32" fmla="*/ 6 w 9"/>
                <a:gd name="T33" fmla="*/ 8 h 9"/>
                <a:gd name="T34" fmla="*/ 5 w 9"/>
                <a:gd name="T35" fmla="*/ 6 h 9"/>
                <a:gd name="T36" fmla="*/ 5 w 9"/>
                <a:gd name="T37" fmla="*/ 6 h 9"/>
                <a:gd name="T38" fmla="*/ 4 w 9"/>
                <a:gd name="T39" fmla="*/ 6 h 9"/>
                <a:gd name="T40" fmla="*/ 3 w 9"/>
                <a:gd name="T41" fmla="*/ 6 h 9"/>
                <a:gd name="T42" fmla="*/ 2 w 9"/>
                <a:gd name="T43" fmla="*/ 5 h 9"/>
                <a:gd name="T44" fmla="*/ 1 w 9"/>
                <a:gd name="T45" fmla="*/ 4 h 9"/>
                <a:gd name="T46" fmla="*/ 0 w 9"/>
                <a:gd name="T47" fmla="*/ 3 h 9"/>
                <a:gd name="T48" fmla="*/ 1 w 9"/>
                <a:gd name="T49" fmla="*/ 1 h 9"/>
                <a:gd name="T50" fmla="*/ 3 w 9"/>
                <a:gd name="T51" fmla="*/ 0 h 9"/>
                <a:gd name="T52" fmla="*/ 2 w 9"/>
                <a:gd name="T53" fmla="*/ 2 h 9"/>
                <a:gd name="T54" fmla="*/ 1 w 9"/>
                <a:gd name="T55" fmla="*/ 2 h 9"/>
                <a:gd name="T56" fmla="*/ 1 w 9"/>
                <a:gd name="T57" fmla="*/ 4 h 9"/>
                <a:gd name="T58" fmla="*/ 2 w 9"/>
                <a:gd name="T59" fmla="*/ 5 h 9"/>
                <a:gd name="T60" fmla="*/ 3 w 9"/>
                <a:gd name="T61" fmla="*/ 5 h 9"/>
                <a:gd name="T62" fmla="*/ 5 w 9"/>
                <a:gd name="T63" fmla="*/ 5 h 9"/>
                <a:gd name="T64" fmla="*/ 5 w 9"/>
                <a:gd name="T6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" h="9">
                  <a:moveTo>
                    <a:pt x="5" y="4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6" y="6"/>
                    <a:pt x="6" y="6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9" y="6"/>
                    <a:pt x="9" y="5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9" y="6"/>
                    <a:pt x="9" y="7"/>
                  </a:cubicBezTo>
                  <a:cubicBezTo>
                    <a:pt x="9" y="7"/>
                    <a:pt x="9" y="8"/>
                    <a:pt x="9" y="8"/>
                  </a:cubicBezTo>
                  <a:cubicBezTo>
                    <a:pt x="9" y="8"/>
                    <a:pt x="8" y="8"/>
                    <a:pt x="8" y="8"/>
                  </a:cubicBezTo>
                  <a:cubicBezTo>
                    <a:pt x="8" y="9"/>
                    <a:pt x="7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6" y="8"/>
                    <a:pt x="5" y="7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4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2" y="6"/>
                    <a:pt x="2" y="5"/>
                  </a:cubicBezTo>
                  <a:cubicBezTo>
                    <a:pt x="1" y="5"/>
                    <a:pt x="1" y="4"/>
                    <a:pt x="1" y="4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3" y="0"/>
                    <a:pt x="2" y="1"/>
                    <a:pt x="2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2" y="5"/>
                    <a:pt x="2" y="5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4" y="5"/>
                    <a:pt x="5" y="5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110"/>
            <p:cNvSpPr/>
            <p:nvPr/>
          </p:nvSpPr>
          <p:spPr bwMode="auto">
            <a:xfrm>
              <a:off x="4584712" y="5895996"/>
              <a:ext cx="28575" cy="15875"/>
            </a:xfrm>
            <a:custGeom>
              <a:avLst/>
              <a:gdLst>
                <a:gd name="T0" fmla="*/ 6 w 11"/>
                <a:gd name="T1" fmla="*/ 4 h 6"/>
                <a:gd name="T2" fmla="*/ 5 w 11"/>
                <a:gd name="T3" fmla="*/ 4 h 6"/>
                <a:gd name="T4" fmla="*/ 5 w 11"/>
                <a:gd name="T5" fmla="*/ 3 h 6"/>
                <a:gd name="T6" fmla="*/ 4 w 11"/>
                <a:gd name="T7" fmla="*/ 2 h 6"/>
                <a:gd name="T8" fmla="*/ 2 w 11"/>
                <a:gd name="T9" fmla="*/ 2 h 6"/>
                <a:gd name="T10" fmla="*/ 2 w 11"/>
                <a:gd name="T11" fmla="*/ 3 h 6"/>
                <a:gd name="T12" fmla="*/ 2 w 11"/>
                <a:gd name="T13" fmla="*/ 5 h 6"/>
                <a:gd name="T14" fmla="*/ 3 w 11"/>
                <a:gd name="T15" fmla="*/ 5 h 6"/>
                <a:gd name="T16" fmla="*/ 3 w 11"/>
                <a:gd name="T17" fmla="*/ 5 h 6"/>
                <a:gd name="T18" fmla="*/ 3 w 11"/>
                <a:gd name="T19" fmla="*/ 5 h 6"/>
                <a:gd name="T20" fmla="*/ 3 w 11"/>
                <a:gd name="T21" fmla="*/ 6 h 6"/>
                <a:gd name="T22" fmla="*/ 2 w 11"/>
                <a:gd name="T23" fmla="*/ 5 h 6"/>
                <a:gd name="T24" fmla="*/ 1 w 11"/>
                <a:gd name="T25" fmla="*/ 4 h 6"/>
                <a:gd name="T26" fmla="*/ 0 w 11"/>
                <a:gd name="T27" fmla="*/ 3 h 6"/>
                <a:gd name="T28" fmla="*/ 1 w 11"/>
                <a:gd name="T29" fmla="*/ 2 h 6"/>
                <a:gd name="T30" fmla="*/ 2 w 11"/>
                <a:gd name="T31" fmla="*/ 1 h 6"/>
                <a:gd name="T32" fmla="*/ 3 w 11"/>
                <a:gd name="T33" fmla="*/ 1 h 6"/>
                <a:gd name="T34" fmla="*/ 4 w 11"/>
                <a:gd name="T35" fmla="*/ 2 h 6"/>
                <a:gd name="T36" fmla="*/ 4 w 11"/>
                <a:gd name="T37" fmla="*/ 2 h 6"/>
                <a:gd name="T38" fmla="*/ 5 w 11"/>
                <a:gd name="T39" fmla="*/ 1 h 6"/>
                <a:gd name="T40" fmla="*/ 6 w 11"/>
                <a:gd name="T41" fmla="*/ 0 h 6"/>
                <a:gd name="T42" fmla="*/ 7 w 11"/>
                <a:gd name="T43" fmla="*/ 0 h 6"/>
                <a:gd name="T44" fmla="*/ 9 w 11"/>
                <a:gd name="T45" fmla="*/ 0 h 6"/>
                <a:gd name="T46" fmla="*/ 10 w 11"/>
                <a:gd name="T47" fmla="*/ 1 h 6"/>
                <a:gd name="T48" fmla="*/ 11 w 11"/>
                <a:gd name="T49" fmla="*/ 3 h 6"/>
                <a:gd name="T50" fmla="*/ 10 w 11"/>
                <a:gd name="T51" fmla="*/ 4 h 6"/>
                <a:gd name="T52" fmla="*/ 10 w 11"/>
                <a:gd name="T53" fmla="*/ 3 h 6"/>
                <a:gd name="T54" fmla="*/ 10 w 11"/>
                <a:gd name="T55" fmla="*/ 2 h 6"/>
                <a:gd name="T56" fmla="*/ 9 w 11"/>
                <a:gd name="T57" fmla="*/ 1 h 6"/>
                <a:gd name="T58" fmla="*/ 7 w 11"/>
                <a:gd name="T59" fmla="*/ 1 h 6"/>
                <a:gd name="T60" fmla="*/ 6 w 11"/>
                <a:gd name="T61" fmla="*/ 1 h 6"/>
                <a:gd name="T62" fmla="*/ 6 w 11"/>
                <a:gd name="T63" fmla="*/ 3 h 6"/>
                <a:gd name="T64" fmla="*/ 6 w 11"/>
                <a:gd name="T6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" h="6">
                  <a:moveTo>
                    <a:pt x="6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3"/>
                    <a:pt x="5" y="3"/>
                  </a:cubicBezTo>
                  <a:cubicBezTo>
                    <a:pt x="5" y="3"/>
                    <a:pt x="4" y="2"/>
                    <a:pt x="4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2" y="4"/>
                    <a:pt x="2" y="5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6"/>
                  </a:cubicBezTo>
                  <a:cubicBezTo>
                    <a:pt x="3" y="6"/>
                    <a:pt x="2" y="5"/>
                    <a:pt x="2" y="5"/>
                  </a:cubicBezTo>
                  <a:cubicBezTo>
                    <a:pt x="2" y="5"/>
                    <a:pt x="1" y="5"/>
                    <a:pt x="1" y="4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1" y="2"/>
                    <a:pt x="1" y="2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1"/>
                  </a:cubicBezTo>
                  <a:cubicBezTo>
                    <a:pt x="5" y="1"/>
                    <a:pt x="5" y="1"/>
                    <a:pt x="6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10" y="2"/>
                    <a:pt x="11" y="3"/>
                    <a:pt x="11" y="3"/>
                  </a:cubicBezTo>
                  <a:cubicBezTo>
                    <a:pt x="11" y="3"/>
                    <a:pt x="11" y="4"/>
                    <a:pt x="10" y="4"/>
                  </a:cubicBezTo>
                  <a:cubicBezTo>
                    <a:pt x="10" y="4"/>
                    <a:pt x="10" y="3"/>
                    <a:pt x="10" y="3"/>
                  </a:cubicBezTo>
                  <a:cubicBezTo>
                    <a:pt x="10" y="3"/>
                    <a:pt x="10" y="2"/>
                    <a:pt x="10" y="2"/>
                  </a:cubicBezTo>
                  <a:cubicBezTo>
                    <a:pt x="10" y="2"/>
                    <a:pt x="9" y="1"/>
                    <a:pt x="9" y="1"/>
                  </a:cubicBezTo>
                  <a:cubicBezTo>
                    <a:pt x="9" y="1"/>
                    <a:pt x="8" y="1"/>
                    <a:pt x="7" y="1"/>
                  </a:cubicBezTo>
                  <a:cubicBezTo>
                    <a:pt x="7" y="1"/>
                    <a:pt x="6" y="1"/>
                    <a:pt x="6" y="1"/>
                  </a:cubicBezTo>
                  <a:cubicBezTo>
                    <a:pt x="6" y="2"/>
                    <a:pt x="6" y="3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111"/>
            <p:cNvSpPr/>
            <p:nvPr/>
          </p:nvSpPr>
          <p:spPr bwMode="auto">
            <a:xfrm>
              <a:off x="4551375" y="5895996"/>
              <a:ext cx="26988" cy="20638"/>
            </a:xfrm>
            <a:custGeom>
              <a:avLst/>
              <a:gdLst>
                <a:gd name="T0" fmla="*/ 5 w 10"/>
                <a:gd name="T1" fmla="*/ 3 h 8"/>
                <a:gd name="T2" fmla="*/ 5 w 10"/>
                <a:gd name="T3" fmla="*/ 3 h 8"/>
                <a:gd name="T4" fmla="*/ 6 w 10"/>
                <a:gd name="T5" fmla="*/ 4 h 8"/>
                <a:gd name="T6" fmla="*/ 7 w 10"/>
                <a:gd name="T7" fmla="*/ 4 h 8"/>
                <a:gd name="T8" fmla="*/ 8 w 10"/>
                <a:gd name="T9" fmla="*/ 2 h 8"/>
                <a:gd name="T10" fmla="*/ 8 w 10"/>
                <a:gd name="T11" fmla="*/ 1 h 8"/>
                <a:gd name="T12" fmla="*/ 7 w 10"/>
                <a:gd name="T13" fmla="*/ 1 h 8"/>
                <a:gd name="T14" fmla="*/ 6 w 10"/>
                <a:gd name="T15" fmla="*/ 1 h 8"/>
                <a:gd name="T16" fmla="*/ 6 w 10"/>
                <a:gd name="T17" fmla="*/ 1 h 8"/>
                <a:gd name="T18" fmla="*/ 6 w 10"/>
                <a:gd name="T19" fmla="*/ 1 h 8"/>
                <a:gd name="T20" fmla="*/ 6 w 10"/>
                <a:gd name="T21" fmla="*/ 0 h 8"/>
                <a:gd name="T22" fmla="*/ 7 w 10"/>
                <a:gd name="T23" fmla="*/ 0 h 8"/>
                <a:gd name="T24" fmla="*/ 8 w 10"/>
                <a:gd name="T25" fmla="*/ 0 h 8"/>
                <a:gd name="T26" fmla="*/ 9 w 10"/>
                <a:gd name="T27" fmla="*/ 1 h 8"/>
                <a:gd name="T28" fmla="*/ 10 w 10"/>
                <a:gd name="T29" fmla="*/ 2 h 8"/>
                <a:gd name="T30" fmla="*/ 9 w 10"/>
                <a:gd name="T31" fmla="*/ 3 h 8"/>
                <a:gd name="T32" fmla="*/ 9 w 10"/>
                <a:gd name="T33" fmla="*/ 4 h 8"/>
                <a:gd name="T34" fmla="*/ 7 w 10"/>
                <a:gd name="T35" fmla="*/ 4 h 8"/>
                <a:gd name="T36" fmla="*/ 7 w 10"/>
                <a:gd name="T37" fmla="*/ 4 h 8"/>
                <a:gd name="T38" fmla="*/ 7 w 10"/>
                <a:gd name="T39" fmla="*/ 5 h 8"/>
                <a:gd name="T40" fmla="*/ 7 w 10"/>
                <a:gd name="T41" fmla="*/ 6 h 8"/>
                <a:gd name="T42" fmla="*/ 5 w 10"/>
                <a:gd name="T43" fmla="*/ 7 h 8"/>
                <a:gd name="T44" fmla="*/ 4 w 10"/>
                <a:gd name="T45" fmla="*/ 8 h 8"/>
                <a:gd name="T46" fmla="*/ 2 w 10"/>
                <a:gd name="T47" fmla="*/ 8 h 8"/>
                <a:gd name="T48" fmla="*/ 1 w 10"/>
                <a:gd name="T49" fmla="*/ 7 h 8"/>
                <a:gd name="T50" fmla="*/ 1 w 10"/>
                <a:gd name="T51" fmla="*/ 5 h 8"/>
                <a:gd name="T52" fmla="*/ 2 w 10"/>
                <a:gd name="T53" fmla="*/ 7 h 8"/>
                <a:gd name="T54" fmla="*/ 2 w 10"/>
                <a:gd name="T55" fmla="*/ 7 h 8"/>
                <a:gd name="T56" fmla="*/ 4 w 10"/>
                <a:gd name="T57" fmla="*/ 7 h 8"/>
                <a:gd name="T58" fmla="*/ 5 w 10"/>
                <a:gd name="T59" fmla="*/ 7 h 8"/>
                <a:gd name="T60" fmla="*/ 6 w 10"/>
                <a:gd name="T61" fmla="*/ 6 h 8"/>
                <a:gd name="T62" fmla="*/ 5 w 10"/>
                <a:gd name="T63" fmla="*/ 4 h 8"/>
                <a:gd name="T64" fmla="*/ 5 w 10"/>
                <a:gd name="T6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" h="8"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6" y="4"/>
                    <a:pt x="6" y="4"/>
                  </a:cubicBezTo>
                  <a:cubicBezTo>
                    <a:pt x="6" y="4"/>
                    <a:pt x="7" y="4"/>
                    <a:pt x="7" y="4"/>
                  </a:cubicBezTo>
                  <a:cubicBezTo>
                    <a:pt x="8" y="3"/>
                    <a:pt x="8" y="3"/>
                    <a:pt x="8" y="2"/>
                  </a:cubicBezTo>
                  <a:cubicBezTo>
                    <a:pt x="9" y="2"/>
                    <a:pt x="9" y="2"/>
                    <a:pt x="8" y="1"/>
                  </a:cubicBezTo>
                  <a:cubicBezTo>
                    <a:pt x="8" y="1"/>
                    <a:pt x="8" y="1"/>
                    <a:pt x="7" y="1"/>
                  </a:cubicBezTo>
                  <a:cubicBezTo>
                    <a:pt x="7" y="0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8" y="0"/>
                    <a:pt x="9" y="1"/>
                    <a:pt x="9" y="1"/>
                  </a:cubicBezTo>
                  <a:cubicBezTo>
                    <a:pt x="9" y="1"/>
                    <a:pt x="10" y="2"/>
                    <a:pt x="10" y="2"/>
                  </a:cubicBezTo>
                  <a:cubicBezTo>
                    <a:pt x="10" y="2"/>
                    <a:pt x="10" y="3"/>
                    <a:pt x="9" y="3"/>
                  </a:cubicBezTo>
                  <a:cubicBezTo>
                    <a:pt x="9" y="3"/>
                    <a:pt x="9" y="4"/>
                    <a:pt x="9" y="4"/>
                  </a:cubicBezTo>
                  <a:cubicBezTo>
                    <a:pt x="8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5"/>
                    <a:pt x="7" y="5"/>
                  </a:cubicBezTo>
                  <a:cubicBezTo>
                    <a:pt x="7" y="5"/>
                    <a:pt x="7" y="6"/>
                    <a:pt x="7" y="6"/>
                  </a:cubicBezTo>
                  <a:cubicBezTo>
                    <a:pt x="7" y="6"/>
                    <a:pt x="6" y="7"/>
                    <a:pt x="5" y="7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8"/>
                    <a:pt x="3" y="8"/>
                    <a:pt x="2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1" y="7"/>
                    <a:pt x="0" y="6"/>
                    <a:pt x="1" y="5"/>
                  </a:cubicBezTo>
                  <a:cubicBezTo>
                    <a:pt x="1" y="5"/>
                    <a:pt x="2" y="6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4" y="7"/>
                    <a:pt x="5" y="7"/>
                    <a:pt x="5" y="7"/>
                  </a:cubicBezTo>
                  <a:cubicBezTo>
                    <a:pt x="5" y="7"/>
                    <a:pt x="6" y="6"/>
                    <a:pt x="6" y="6"/>
                  </a:cubicBezTo>
                  <a:cubicBezTo>
                    <a:pt x="6" y="5"/>
                    <a:pt x="6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112"/>
            <p:cNvSpPr/>
            <p:nvPr/>
          </p:nvSpPr>
          <p:spPr bwMode="auto">
            <a:xfrm>
              <a:off x="4757750" y="5942034"/>
              <a:ext cx="15875" cy="23813"/>
            </a:xfrm>
            <a:custGeom>
              <a:avLst/>
              <a:gdLst>
                <a:gd name="T0" fmla="*/ 4 w 6"/>
                <a:gd name="T1" fmla="*/ 5 h 9"/>
                <a:gd name="T2" fmla="*/ 4 w 6"/>
                <a:gd name="T3" fmla="*/ 5 h 9"/>
                <a:gd name="T4" fmla="*/ 2 w 6"/>
                <a:gd name="T5" fmla="*/ 5 h 9"/>
                <a:gd name="T6" fmla="*/ 1 w 6"/>
                <a:gd name="T7" fmla="*/ 6 h 9"/>
                <a:gd name="T8" fmla="*/ 1 w 6"/>
                <a:gd name="T9" fmla="*/ 7 h 9"/>
                <a:gd name="T10" fmla="*/ 1 w 6"/>
                <a:gd name="T11" fmla="*/ 8 h 9"/>
                <a:gd name="T12" fmla="*/ 2 w 6"/>
                <a:gd name="T13" fmla="*/ 9 h 9"/>
                <a:gd name="T14" fmla="*/ 3 w 6"/>
                <a:gd name="T15" fmla="*/ 8 h 9"/>
                <a:gd name="T16" fmla="*/ 4 w 6"/>
                <a:gd name="T17" fmla="*/ 8 h 9"/>
                <a:gd name="T18" fmla="*/ 4 w 6"/>
                <a:gd name="T19" fmla="*/ 8 h 9"/>
                <a:gd name="T20" fmla="*/ 4 w 6"/>
                <a:gd name="T21" fmla="*/ 8 h 9"/>
                <a:gd name="T22" fmla="*/ 3 w 6"/>
                <a:gd name="T23" fmla="*/ 9 h 9"/>
                <a:gd name="T24" fmla="*/ 2 w 6"/>
                <a:gd name="T25" fmla="*/ 9 h 9"/>
                <a:gd name="T26" fmla="*/ 1 w 6"/>
                <a:gd name="T27" fmla="*/ 9 h 9"/>
                <a:gd name="T28" fmla="*/ 0 w 6"/>
                <a:gd name="T29" fmla="*/ 8 h 9"/>
                <a:gd name="T30" fmla="*/ 0 w 6"/>
                <a:gd name="T31" fmla="*/ 7 h 9"/>
                <a:gd name="T32" fmla="*/ 0 w 6"/>
                <a:gd name="T33" fmla="*/ 6 h 9"/>
                <a:gd name="T34" fmla="*/ 1 w 6"/>
                <a:gd name="T35" fmla="*/ 5 h 9"/>
                <a:gd name="T36" fmla="*/ 2 w 6"/>
                <a:gd name="T37" fmla="*/ 5 h 9"/>
                <a:gd name="T38" fmla="*/ 1 w 6"/>
                <a:gd name="T39" fmla="*/ 5 h 9"/>
                <a:gd name="T40" fmla="*/ 1 w 6"/>
                <a:gd name="T41" fmla="*/ 3 h 9"/>
                <a:gd name="T42" fmla="*/ 1 w 6"/>
                <a:gd name="T43" fmla="*/ 2 h 9"/>
                <a:gd name="T44" fmla="*/ 2 w 6"/>
                <a:gd name="T45" fmla="*/ 0 h 9"/>
                <a:gd name="T46" fmla="*/ 4 w 6"/>
                <a:gd name="T47" fmla="*/ 0 h 9"/>
                <a:gd name="T48" fmla="*/ 5 w 6"/>
                <a:gd name="T49" fmla="*/ 0 h 9"/>
                <a:gd name="T50" fmla="*/ 6 w 6"/>
                <a:gd name="T51" fmla="*/ 1 h 9"/>
                <a:gd name="T52" fmla="*/ 5 w 6"/>
                <a:gd name="T53" fmla="*/ 1 h 9"/>
                <a:gd name="T54" fmla="*/ 4 w 6"/>
                <a:gd name="T55" fmla="*/ 0 h 9"/>
                <a:gd name="T56" fmla="*/ 3 w 6"/>
                <a:gd name="T57" fmla="*/ 1 h 9"/>
                <a:gd name="T58" fmla="*/ 2 w 6"/>
                <a:gd name="T59" fmla="*/ 2 h 9"/>
                <a:gd name="T60" fmla="*/ 2 w 6"/>
                <a:gd name="T61" fmla="*/ 3 h 9"/>
                <a:gd name="T62" fmla="*/ 3 w 6"/>
                <a:gd name="T63" fmla="*/ 4 h 9"/>
                <a:gd name="T64" fmla="*/ 4 w 6"/>
                <a:gd name="T6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" h="9">
                  <a:moveTo>
                    <a:pt x="4" y="5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2" y="5"/>
                  </a:cubicBezTo>
                  <a:cubicBezTo>
                    <a:pt x="2" y="5"/>
                    <a:pt x="1" y="6"/>
                    <a:pt x="1" y="6"/>
                  </a:cubicBezTo>
                  <a:cubicBezTo>
                    <a:pt x="1" y="6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2" y="9"/>
                    <a:pt x="2" y="9"/>
                  </a:cubicBezTo>
                  <a:cubicBezTo>
                    <a:pt x="3" y="9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3" y="9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2" y="9"/>
                    <a:pt x="1" y="9"/>
                    <a:pt x="1" y="9"/>
                  </a:cubicBezTo>
                  <a:cubicBezTo>
                    <a:pt x="0" y="9"/>
                    <a:pt x="0" y="9"/>
                    <a:pt x="0" y="8"/>
                  </a:cubicBezTo>
                  <a:cubicBezTo>
                    <a:pt x="0" y="8"/>
                    <a:pt x="0" y="8"/>
                    <a:pt x="0" y="7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0" y="6"/>
                    <a:pt x="1" y="6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5" y="1"/>
                    <a:pt x="4" y="0"/>
                    <a:pt x="4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4" y="5"/>
                    <a:pt x="4" y="5"/>
                    <a:pt x="4" y="5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113"/>
            <p:cNvSpPr/>
            <p:nvPr/>
          </p:nvSpPr>
          <p:spPr bwMode="auto">
            <a:xfrm>
              <a:off x="4738700" y="5962671"/>
              <a:ext cx="25400" cy="22225"/>
            </a:xfrm>
            <a:custGeom>
              <a:avLst/>
              <a:gdLst>
                <a:gd name="T0" fmla="*/ 4 w 9"/>
                <a:gd name="T1" fmla="*/ 3 h 8"/>
                <a:gd name="T2" fmla="*/ 4 w 9"/>
                <a:gd name="T3" fmla="*/ 3 h 8"/>
                <a:gd name="T4" fmla="*/ 5 w 9"/>
                <a:gd name="T5" fmla="*/ 4 h 8"/>
                <a:gd name="T6" fmla="*/ 7 w 9"/>
                <a:gd name="T7" fmla="*/ 4 h 8"/>
                <a:gd name="T8" fmla="*/ 8 w 9"/>
                <a:gd name="T9" fmla="*/ 2 h 8"/>
                <a:gd name="T10" fmla="*/ 8 w 9"/>
                <a:gd name="T11" fmla="*/ 1 h 8"/>
                <a:gd name="T12" fmla="*/ 7 w 9"/>
                <a:gd name="T13" fmla="*/ 1 h 8"/>
                <a:gd name="T14" fmla="*/ 6 w 9"/>
                <a:gd name="T15" fmla="*/ 1 h 8"/>
                <a:gd name="T16" fmla="*/ 6 w 9"/>
                <a:gd name="T17" fmla="*/ 1 h 8"/>
                <a:gd name="T18" fmla="*/ 6 w 9"/>
                <a:gd name="T19" fmla="*/ 0 h 8"/>
                <a:gd name="T20" fmla="*/ 6 w 9"/>
                <a:gd name="T21" fmla="*/ 0 h 8"/>
                <a:gd name="T22" fmla="*/ 7 w 9"/>
                <a:gd name="T23" fmla="*/ 0 h 8"/>
                <a:gd name="T24" fmla="*/ 8 w 9"/>
                <a:gd name="T25" fmla="*/ 0 h 8"/>
                <a:gd name="T26" fmla="*/ 9 w 9"/>
                <a:gd name="T27" fmla="*/ 1 h 8"/>
                <a:gd name="T28" fmla="*/ 9 w 9"/>
                <a:gd name="T29" fmla="*/ 2 h 8"/>
                <a:gd name="T30" fmla="*/ 9 w 9"/>
                <a:gd name="T31" fmla="*/ 3 h 8"/>
                <a:gd name="T32" fmla="*/ 8 w 9"/>
                <a:gd name="T33" fmla="*/ 4 h 8"/>
                <a:gd name="T34" fmla="*/ 7 w 9"/>
                <a:gd name="T35" fmla="*/ 4 h 8"/>
                <a:gd name="T36" fmla="*/ 6 w 9"/>
                <a:gd name="T37" fmla="*/ 4 h 8"/>
                <a:gd name="T38" fmla="*/ 6 w 9"/>
                <a:gd name="T39" fmla="*/ 5 h 8"/>
                <a:gd name="T40" fmla="*/ 6 w 9"/>
                <a:gd name="T41" fmla="*/ 6 h 8"/>
                <a:gd name="T42" fmla="*/ 5 w 9"/>
                <a:gd name="T43" fmla="*/ 7 h 8"/>
                <a:gd name="T44" fmla="*/ 3 w 9"/>
                <a:gd name="T45" fmla="*/ 8 h 8"/>
                <a:gd name="T46" fmla="*/ 1 w 9"/>
                <a:gd name="T47" fmla="*/ 8 h 8"/>
                <a:gd name="T48" fmla="*/ 0 w 9"/>
                <a:gd name="T49" fmla="*/ 7 h 8"/>
                <a:gd name="T50" fmla="*/ 0 w 9"/>
                <a:gd name="T51" fmla="*/ 5 h 8"/>
                <a:gd name="T52" fmla="*/ 1 w 9"/>
                <a:gd name="T53" fmla="*/ 6 h 8"/>
                <a:gd name="T54" fmla="*/ 1 w 9"/>
                <a:gd name="T55" fmla="*/ 7 h 8"/>
                <a:gd name="T56" fmla="*/ 3 w 9"/>
                <a:gd name="T57" fmla="*/ 7 h 8"/>
                <a:gd name="T58" fmla="*/ 4 w 9"/>
                <a:gd name="T59" fmla="*/ 7 h 8"/>
                <a:gd name="T60" fmla="*/ 5 w 9"/>
                <a:gd name="T61" fmla="*/ 5 h 8"/>
                <a:gd name="T62" fmla="*/ 5 w 9"/>
                <a:gd name="T63" fmla="*/ 4 h 8"/>
                <a:gd name="T64" fmla="*/ 4 w 9"/>
                <a:gd name="T6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" h="8"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5" y="4"/>
                    <a:pt x="5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3"/>
                    <a:pt x="8" y="3"/>
                    <a:pt x="8" y="2"/>
                  </a:cubicBezTo>
                  <a:cubicBezTo>
                    <a:pt x="8" y="2"/>
                    <a:pt x="8" y="2"/>
                    <a:pt x="8" y="1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7" y="0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8" y="0"/>
                    <a:pt x="9" y="1"/>
                    <a:pt x="9" y="1"/>
                  </a:cubicBezTo>
                  <a:cubicBezTo>
                    <a:pt x="9" y="1"/>
                    <a:pt x="9" y="2"/>
                    <a:pt x="9" y="2"/>
                  </a:cubicBezTo>
                  <a:cubicBezTo>
                    <a:pt x="9" y="2"/>
                    <a:pt x="9" y="3"/>
                    <a:pt x="9" y="3"/>
                  </a:cubicBezTo>
                  <a:cubicBezTo>
                    <a:pt x="9" y="3"/>
                    <a:pt x="8" y="4"/>
                    <a:pt x="8" y="4"/>
                  </a:cubicBezTo>
                  <a:cubicBezTo>
                    <a:pt x="8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6" y="6"/>
                    <a:pt x="5" y="7"/>
                    <a:pt x="5" y="7"/>
                  </a:cubicBezTo>
                  <a:cubicBezTo>
                    <a:pt x="4" y="7"/>
                    <a:pt x="3" y="8"/>
                    <a:pt x="3" y="8"/>
                  </a:cubicBezTo>
                  <a:cubicBezTo>
                    <a:pt x="3" y="8"/>
                    <a:pt x="2" y="8"/>
                    <a:pt x="1" y="8"/>
                  </a:cubicBezTo>
                  <a:cubicBezTo>
                    <a:pt x="1" y="7"/>
                    <a:pt x="0" y="7"/>
                    <a:pt x="0" y="7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1" y="6"/>
                    <a:pt x="1" y="6"/>
                  </a:cubicBezTo>
                  <a:cubicBezTo>
                    <a:pt x="1" y="6"/>
                    <a:pt x="1" y="7"/>
                    <a:pt x="1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3" y="7"/>
                    <a:pt x="4" y="7"/>
                    <a:pt x="4" y="7"/>
                  </a:cubicBezTo>
                  <a:cubicBezTo>
                    <a:pt x="4" y="6"/>
                    <a:pt x="5" y="6"/>
                    <a:pt x="5" y="5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4" y="3"/>
                    <a:pt x="4" y="3"/>
                    <a:pt x="4" y="3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114"/>
            <p:cNvSpPr/>
            <p:nvPr/>
          </p:nvSpPr>
          <p:spPr bwMode="auto">
            <a:xfrm>
              <a:off x="4673612" y="6276998"/>
              <a:ext cx="26988" cy="19050"/>
            </a:xfrm>
            <a:custGeom>
              <a:avLst/>
              <a:gdLst>
                <a:gd name="T0" fmla="*/ 5 w 10"/>
                <a:gd name="T1" fmla="*/ 3 h 7"/>
                <a:gd name="T2" fmla="*/ 5 w 10"/>
                <a:gd name="T3" fmla="*/ 3 h 7"/>
                <a:gd name="T4" fmla="*/ 6 w 10"/>
                <a:gd name="T5" fmla="*/ 4 h 7"/>
                <a:gd name="T6" fmla="*/ 7 w 10"/>
                <a:gd name="T7" fmla="*/ 4 h 7"/>
                <a:gd name="T8" fmla="*/ 9 w 10"/>
                <a:gd name="T9" fmla="*/ 3 h 7"/>
                <a:gd name="T10" fmla="*/ 9 w 10"/>
                <a:gd name="T11" fmla="*/ 2 h 7"/>
                <a:gd name="T12" fmla="*/ 8 w 10"/>
                <a:gd name="T13" fmla="*/ 1 h 7"/>
                <a:gd name="T14" fmla="*/ 7 w 10"/>
                <a:gd name="T15" fmla="*/ 1 h 7"/>
                <a:gd name="T16" fmla="*/ 7 w 10"/>
                <a:gd name="T17" fmla="*/ 1 h 7"/>
                <a:gd name="T18" fmla="*/ 7 w 10"/>
                <a:gd name="T19" fmla="*/ 0 h 7"/>
                <a:gd name="T20" fmla="*/ 7 w 10"/>
                <a:gd name="T21" fmla="*/ 0 h 7"/>
                <a:gd name="T22" fmla="*/ 8 w 10"/>
                <a:gd name="T23" fmla="*/ 0 h 7"/>
                <a:gd name="T24" fmla="*/ 9 w 10"/>
                <a:gd name="T25" fmla="*/ 0 h 7"/>
                <a:gd name="T26" fmla="*/ 10 w 10"/>
                <a:gd name="T27" fmla="*/ 1 h 7"/>
                <a:gd name="T28" fmla="*/ 10 w 10"/>
                <a:gd name="T29" fmla="*/ 2 h 7"/>
                <a:gd name="T30" fmla="*/ 10 w 10"/>
                <a:gd name="T31" fmla="*/ 3 h 7"/>
                <a:gd name="T32" fmla="*/ 8 w 10"/>
                <a:gd name="T33" fmla="*/ 4 h 7"/>
                <a:gd name="T34" fmla="*/ 7 w 10"/>
                <a:gd name="T35" fmla="*/ 4 h 7"/>
                <a:gd name="T36" fmla="*/ 7 w 10"/>
                <a:gd name="T37" fmla="*/ 4 h 7"/>
                <a:gd name="T38" fmla="*/ 7 w 10"/>
                <a:gd name="T39" fmla="*/ 5 h 7"/>
                <a:gd name="T40" fmla="*/ 6 w 10"/>
                <a:gd name="T41" fmla="*/ 6 h 7"/>
                <a:gd name="T42" fmla="*/ 5 w 10"/>
                <a:gd name="T43" fmla="*/ 7 h 7"/>
                <a:gd name="T44" fmla="*/ 3 w 10"/>
                <a:gd name="T45" fmla="*/ 7 h 7"/>
                <a:gd name="T46" fmla="*/ 2 w 10"/>
                <a:gd name="T47" fmla="*/ 7 h 7"/>
                <a:gd name="T48" fmla="*/ 1 w 10"/>
                <a:gd name="T49" fmla="*/ 6 h 7"/>
                <a:gd name="T50" fmla="*/ 0 w 10"/>
                <a:gd name="T51" fmla="*/ 4 h 7"/>
                <a:gd name="T52" fmla="*/ 1 w 10"/>
                <a:gd name="T53" fmla="*/ 5 h 7"/>
                <a:gd name="T54" fmla="*/ 2 w 10"/>
                <a:gd name="T55" fmla="*/ 6 h 7"/>
                <a:gd name="T56" fmla="*/ 3 w 10"/>
                <a:gd name="T57" fmla="*/ 7 h 7"/>
                <a:gd name="T58" fmla="*/ 4 w 10"/>
                <a:gd name="T59" fmla="*/ 6 h 7"/>
                <a:gd name="T60" fmla="*/ 5 w 10"/>
                <a:gd name="T61" fmla="*/ 5 h 7"/>
                <a:gd name="T62" fmla="*/ 5 w 10"/>
                <a:gd name="T63" fmla="*/ 4 h 7"/>
                <a:gd name="T64" fmla="*/ 5 w 10"/>
                <a:gd name="T6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" h="7"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6" y="4"/>
                    <a:pt x="6" y="4"/>
                  </a:cubicBezTo>
                  <a:cubicBezTo>
                    <a:pt x="6" y="4"/>
                    <a:pt x="7" y="4"/>
                    <a:pt x="7" y="4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9" y="3"/>
                    <a:pt x="9" y="2"/>
                    <a:pt x="9" y="2"/>
                  </a:cubicBezTo>
                  <a:cubicBezTo>
                    <a:pt x="9" y="2"/>
                    <a:pt x="8" y="1"/>
                    <a:pt x="8" y="1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5"/>
                    <a:pt x="7" y="5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6" y="6"/>
                    <a:pt x="5" y="7"/>
                    <a:pt x="5" y="7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3" y="7"/>
                    <a:pt x="2" y="7"/>
                    <a:pt x="2" y="7"/>
                  </a:cubicBezTo>
                  <a:cubicBezTo>
                    <a:pt x="1" y="7"/>
                    <a:pt x="1" y="6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4"/>
                    <a:pt x="1" y="5"/>
                    <a:pt x="1" y="5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2" y="6"/>
                    <a:pt x="3" y="7"/>
                    <a:pt x="3" y="7"/>
                  </a:cubicBezTo>
                  <a:cubicBezTo>
                    <a:pt x="3" y="7"/>
                    <a:pt x="4" y="6"/>
                    <a:pt x="4" y="6"/>
                  </a:cubicBezTo>
                  <a:cubicBezTo>
                    <a:pt x="5" y="6"/>
                    <a:pt x="5" y="5"/>
                    <a:pt x="5" y="5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115"/>
            <p:cNvSpPr/>
            <p:nvPr/>
          </p:nvSpPr>
          <p:spPr bwMode="auto">
            <a:xfrm>
              <a:off x="4668850" y="6242072"/>
              <a:ext cx="9525" cy="26988"/>
            </a:xfrm>
            <a:custGeom>
              <a:avLst/>
              <a:gdLst>
                <a:gd name="T0" fmla="*/ 3 w 4"/>
                <a:gd name="T1" fmla="*/ 5 h 10"/>
                <a:gd name="T2" fmla="*/ 3 w 4"/>
                <a:gd name="T3" fmla="*/ 6 h 10"/>
                <a:gd name="T4" fmla="*/ 2 w 4"/>
                <a:gd name="T5" fmla="*/ 6 h 10"/>
                <a:gd name="T6" fmla="*/ 1 w 4"/>
                <a:gd name="T7" fmla="*/ 7 h 10"/>
                <a:gd name="T8" fmla="*/ 1 w 4"/>
                <a:gd name="T9" fmla="*/ 9 h 10"/>
                <a:gd name="T10" fmla="*/ 2 w 4"/>
                <a:gd name="T11" fmla="*/ 9 h 10"/>
                <a:gd name="T12" fmla="*/ 3 w 4"/>
                <a:gd name="T13" fmla="*/ 9 h 10"/>
                <a:gd name="T14" fmla="*/ 4 w 4"/>
                <a:gd name="T15" fmla="*/ 9 h 10"/>
                <a:gd name="T16" fmla="*/ 4 w 4"/>
                <a:gd name="T17" fmla="*/ 8 h 10"/>
                <a:gd name="T18" fmla="*/ 4 w 4"/>
                <a:gd name="T19" fmla="*/ 8 h 10"/>
                <a:gd name="T20" fmla="*/ 4 w 4"/>
                <a:gd name="T21" fmla="*/ 9 h 10"/>
                <a:gd name="T22" fmla="*/ 4 w 4"/>
                <a:gd name="T23" fmla="*/ 9 h 10"/>
                <a:gd name="T24" fmla="*/ 3 w 4"/>
                <a:gd name="T25" fmla="*/ 10 h 10"/>
                <a:gd name="T26" fmla="*/ 1 w 4"/>
                <a:gd name="T27" fmla="*/ 10 h 10"/>
                <a:gd name="T28" fmla="*/ 0 w 4"/>
                <a:gd name="T29" fmla="*/ 10 h 10"/>
                <a:gd name="T30" fmla="*/ 0 w 4"/>
                <a:gd name="T31" fmla="*/ 9 h 10"/>
                <a:gd name="T32" fmla="*/ 0 w 4"/>
                <a:gd name="T33" fmla="*/ 8 h 10"/>
                <a:gd name="T34" fmla="*/ 1 w 4"/>
                <a:gd name="T35" fmla="*/ 7 h 10"/>
                <a:gd name="T36" fmla="*/ 1 w 4"/>
                <a:gd name="T37" fmla="*/ 6 h 10"/>
                <a:gd name="T38" fmla="*/ 0 w 4"/>
                <a:gd name="T39" fmla="*/ 6 h 10"/>
                <a:gd name="T40" fmla="*/ 0 w 4"/>
                <a:gd name="T41" fmla="*/ 5 h 10"/>
                <a:gd name="T42" fmla="*/ 0 w 4"/>
                <a:gd name="T43" fmla="*/ 3 h 10"/>
                <a:gd name="T44" fmla="*/ 0 w 4"/>
                <a:gd name="T45" fmla="*/ 2 h 10"/>
                <a:gd name="T46" fmla="*/ 2 w 4"/>
                <a:gd name="T47" fmla="*/ 1 h 10"/>
                <a:gd name="T48" fmla="*/ 3 w 4"/>
                <a:gd name="T49" fmla="*/ 0 h 10"/>
                <a:gd name="T50" fmla="*/ 4 w 4"/>
                <a:gd name="T51" fmla="*/ 1 h 10"/>
                <a:gd name="T52" fmla="*/ 3 w 4"/>
                <a:gd name="T53" fmla="*/ 1 h 10"/>
                <a:gd name="T54" fmla="*/ 2 w 4"/>
                <a:gd name="T55" fmla="*/ 1 h 10"/>
                <a:gd name="T56" fmla="*/ 1 w 4"/>
                <a:gd name="T57" fmla="*/ 2 h 10"/>
                <a:gd name="T58" fmla="*/ 0 w 4"/>
                <a:gd name="T59" fmla="*/ 3 h 10"/>
                <a:gd name="T60" fmla="*/ 1 w 4"/>
                <a:gd name="T61" fmla="*/ 5 h 10"/>
                <a:gd name="T62" fmla="*/ 2 w 4"/>
                <a:gd name="T63" fmla="*/ 5 h 10"/>
                <a:gd name="T64" fmla="*/ 3 w 4"/>
                <a:gd name="T6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" h="10">
                  <a:moveTo>
                    <a:pt x="3" y="5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1" y="7"/>
                    <a:pt x="1" y="8"/>
                    <a:pt x="1" y="9"/>
                  </a:cubicBezTo>
                  <a:cubicBezTo>
                    <a:pt x="1" y="9"/>
                    <a:pt x="1" y="9"/>
                    <a:pt x="2" y="9"/>
                  </a:cubicBezTo>
                  <a:cubicBezTo>
                    <a:pt x="2" y="10"/>
                    <a:pt x="3" y="9"/>
                    <a:pt x="3" y="9"/>
                  </a:cubicBezTo>
                  <a:cubicBezTo>
                    <a:pt x="3" y="9"/>
                    <a:pt x="4" y="9"/>
                    <a:pt x="4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0"/>
                    <a:pt x="1" y="10"/>
                  </a:cubicBezTo>
                  <a:cubicBezTo>
                    <a:pt x="1" y="10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cubicBezTo>
                    <a:pt x="0" y="9"/>
                    <a:pt x="0" y="8"/>
                    <a:pt x="0" y="8"/>
                  </a:cubicBezTo>
                  <a:cubicBezTo>
                    <a:pt x="0" y="8"/>
                    <a:pt x="1" y="7"/>
                    <a:pt x="1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5"/>
                    <a:pt x="0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4" y="0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1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116"/>
            <p:cNvSpPr/>
            <p:nvPr/>
          </p:nvSpPr>
          <p:spPr bwMode="auto">
            <a:xfrm>
              <a:off x="4678375" y="6242072"/>
              <a:ext cx="14288" cy="26988"/>
            </a:xfrm>
            <a:custGeom>
              <a:avLst/>
              <a:gdLst>
                <a:gd name="T0" fmla="*/ 2 w 5"/>
                <a:gd name="T1" fmla="*/ 5 h 10"/>
                <a:gd name="T2" fmla="*/ 2 w 5"/>
                <a:gd name="T3" fmla="*/ 5 h 10"/>
                <a:gd name="T4" fmla="*/ 3 w 5"/>
                <a:gd name="T5" fmla="*/ 4 h 10"/>
                <a:gd name="T6" fmla="*/ 3 w 5"/>
                <a:gd name="T7" fmla="*/ 3 h 10"/>
                <a:gd name="T8" fmla="*/ 3 w 5"/>
                <a:gd name="T9" fmla="*/ 1 h 10"/>
                <a:gd name="T10" fmla="*/ 3 w 5"/>
                <a:gd name="T11" fmla="*/ 1 h 10"/>
                <a:gd name="T12" fmla="*/ 1 w 5"/>
                <a:gd name="T13" fmla="*/ 1 h 10"/>
                <a:gd name="T14" fmla="*/ 1 w 5"/>
                <a:gd name="T15" fmla="*/ 2 h 10"/>
                <a:gd name="T16" fmla="*/ 1 w 5"/>
                <a:gd name="T17" fmla="*/ 2 h 10"/>
                <a:gd name="T18" fmla="*/ 0 w 5"/>
                <a:gd name="T19" fmla="*/ 2 h 10"/>
                <a:gd name="T20" fmla="*/ 0 w 5"/>
                <a:gd name="T21" fmla="*/ 2 h 10"/>
                <a:gd name="T22" fmla="*/ 1 w 5"/>
                <a:gd name="T23" fmla="*/ 1 h 10"/>
                <a:gd name="T24" fmla="*/ 1 w 5"/>
                <a:gd name="T25" fmla="*/ 0 h 10"/>
                <a:gd name="T26" fmla="*/ 3 w 5"/>
                <a:gd name="T27" fmla="*/ 0 h 10"/>
                <a:gd name="T28" fmla="*/ 4 w 5"/>
                <a:gd name="T29" fmla="*/ 0 h 10"/>
                <a:gd name="T30" fmla="*/ 4 w 5"/>
                <a:gd name="T31" fmla="*/ 1 h 10"/>
                <a:gd name="T32" fmla="*/ 4 w 5"/>
                <a:gd name="T33" fmla="*/ 2 h 10"/>
                <a:gd name="T34" fmla="*/ 4 w 5"/>
                <a:gd name="T35" fmla="*/ 3 h 10"/>
                <a:gd name="T36" fmla="*/ 3 w 5"/>
                <a:gd name="T37" fmla="*/ 4 h 10"/>
                <a:gd name="T38" fmla="*/ 4 w 5"/>
                <a:gd name="T39" fmla="*/ 4 h 10"/>
                <a:gd name="T40" fmla="*/ 5 w 5"/>
                <a:gd name="T41" fmla="*/ 5 h 10"/>
                <a:gd name="T42" fmla="*/ 5 w 5"/>
                <a:gd name="T43" fmla="*/ 7 h 10"/>
                <a:gd name="T44" fmla="*/ 5 w 5"/>
                <a:gd name="T45" fmla="*/ 9 h 10"/>
                <a:gd name="T46" fmla="*/ 4 w 5"/>
                <a:gd name="T47" fmla="*/ 10 h 10"/>
                <a:gd name="T48" fmla="*/ 2 w 5"/>
                <a:gd name="T49" fmla="*/ 10 h 10"/>
                <a:gd name="T50" fmla="*/ 1 w 5"/>
                <a:gd name="T51" fmla="*/ 9 h 10"/>
                <a:gd name="T52" fmla="*/ 2 w 5"/>
                <a:gd name="T53" fmla="*/ 9 h 10"/>
                <a:gd name="T54" fmla="*/ 3 w 5"/>
                <a:gd name="T55" fmla="*/ 9 h 10"/>
                <a:gd name="T56" fmla="*/ 4 w 5"/>
                <a:gd name="T57" fmla="*/ 8 h 10"/>
                <a:gd name="T58" fmla="*/ 4 w 5"/>
                <a:gd name="T59" fmla="*/ 7 h 10"/>
                <a:gd name="T60" fmla="*/ 4 w 5"/>
                <a:gd name="T61" fmla="*/ 6 h 10"/>
                <a:gd name="T62" fmla="*/ 3 w 5"/>
                <a:gd name="T63" fmla="*/ 5 h 10"/>
                <a:gd name="T64" fmla="*/ 2 w 5"/>
                <a:gd name="T6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" h="10"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cubicBezTo>
                    <a:pt x="4" y="3"/>
                    <a:pt x="3" y="2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5" y="5"/>
                    <a:pt x="5" y="5"/>
                  </a:cubicBezTo>
                  <a:cubicBezTo>
                    <a:pt x="5" y="5"/>
                    <a:pt x="5" y="7"/>
                    <a:pt x="5" y="7"/>
                  </a:cubicBezTo>
                  <a:cubicBezTo>
                    <a:pt x="5" y="7"/>
                    <a:pt x="5" y="8"/>
                    <a:pt x="5" y="9"/>
                  </a:cubicBezTo>
                  <a:cubicBezTo>
                    <a:pt x="5" y="9"/>
                    <a:pt x="4" y="9"/>
                    <a:pt x="4" y="10"/>
                  </a:cubicBezTo>
                  <a:cubicBezTo>
                    <a:pt x="3" y="10"/>
                    <a:pt x="2" y="10"/>
                    <a:pt x="2" y="10"/>
                  </a:cubicBezTo>
                  <a:cubicBezTo>
                    <a:pt x="2" y="10"/>
                    <a:pt x="1" y="10"/>
                    <a:pt x="1" y="9"/>
                  </a:cubicBezTo>
                  <a:cubicBezTo>
                    <a:pt x="1" y="9"/>
                    <a:pt x="2" y="9"/>
                    <a:pt x="2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3" y="9"/>
                    <a:pt x="4" y="8"/>
                    <a:pt x="4" y="8"/>
                  </a:cubicBezTo>
                  <a:cubicBezTo>
                    <a:pt x="4" y="8"/>
                    <a:pt x="4" y="7"/>
                    <a:pt x="4" y="7"/>
                  </a:cubicBezTo>
                  <a:cubicBezTo>
                    <a:pt x="4" y="7"/>
                    <a:pt x="4" y="6"/>
                    <a:pt x="4" y="6"/>
                  </a:cubicBezTo>
                  <a:cubicBezTo>
                    <a:pt x="4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117"/>
            <p:cNvSpPr/>
            <p:nvPr/>
          </p:nvSpPr>
          <p:spPr bwMode="auto">
            <a:xfrm>
              <a:off x="4819663" y="5973784"/>
              <a:ext cx="22225" cy="26988"/>
            </a:xfrm>
            <a:custGeom>
              <a:avLst/>
              <a:gdLst>
                <a:gd name="T0" fmla="*/ 5 w 8"/>
                <a:gd name="T1" fmla="*/ 4 h 10"/>
                <a:gd name="T2" fmla="*/ 5 w 8"/>
                <a:gd name="T3" fmla="*/ 5 h 10"/>
                <a:gd name="T4" fmla="*/ 5 w 8"/>
                <a:gd name="T5" fmla="*/ 6 h 10"/>
                <a:gd name="T6" fmla="*/ 5 w 8"/>
                <a:gd name="T7" fmla="*/ 7 h 10"/>
                <a:gd name="T8" fmla="*/ 6 w 8"/>
                <a:gd name="T9" fmla="*/ 8 h 10"/>
                <a:gd name="T10" fmla="*/ 7 w 8"/>
                <a:gd name="T11" fmla="*/ 8 h 10"/>
                <a:gd name="T12" fmla="*/ 8 w 8"/>
                <a:gd name="T13" fmla="*/ 7 h 10"/>
                <a:gd name="T14" fmla="*/ 8 w 8"/>
                <a:gd name="T15" fmla="*/ 6 h 10"/>
                <a:gd name="T16" fmla="*/ 8 w 8"/>
                <a:gd name="T17" fmla="*/ 6 h 10"/>
                <a:gd name="T18" fmla="*/ 8 w 8"/>
                <a:gd name="T19" fmla="*/ 6 h 10"/>
                <a:gd name="T20" fmla="*/ 8 w 8"/>
                <a:gd name="T21" fmla="*/ 6 h 10"/>
                <a:gd name="T22" fmla="*/ 8 w 8"/>
                <a:gd name="T23" fmla="*/ 7 h 10"/>
                <a:gd name="T24" fmla="*/ 8 w 8"/>
                <a:gd name="T25" fmla="*/ 8 h 10"/>
                <a:gd name="T26" fmla="*/ 7 w 8"/>
                <a:gd name="T27" fmla="*/ 9 h 10"/>
                <a:gd name="T28" fmla="*/ 6 w 8"/>
                <a:gd name="T29" fmla="*/ 9 h 10"/>
                <a:gd name="T30" fmla="*/ 5 w 8"/>
                <a:gd name="T31" fmla="*/ 9 h 10"/>
                <a:gd name="T32" fmla="*/ 4 w 8"/>
                <a:gd name="T33" fmla="*/ 8 h 10"/>
                <a:gd name="T34" fmla="*/ 4 w 8"/>
                <a:gd name="T35" fmla="*/ 7 h 10"/>
                <a:gd name="T36" fmla="*/ 4 w 8"/>
                <a:gd name="T37" fmla="*/ 6 h 10"/>
                <a:gd name="T38" fmla="*/ 3 w 8"/>
                <a:gd name="T39" fmla="*/ 6 h 10"/>
                <a:gd name="T40" fmla="*/ 2 w 8"/>
                <a:gd name="T41" fmla="*/ 6 h 10"/>
                <a:gd name="T42" fmla="*/ 1 w 8"/>
                <a:gd name="T43" fmla="*/ 5 h 10"/>
                <a:gd name="T44" fmla="*/ 0 w 8"/>
                <a:gd name="T45" fmla="*/ 3 h 10"/>
                <a:gd name="T46" fmla="*/ 1 w 8"/>
                <a:gd name="T47" fmla="*/ 2 h 10"/>
                <a:gd name="T48" fmla="*/ 1 w 8"/>
                <a:gd name="T49" fmla="*/ 1 h 10"/>
                <a:gd name="T50" fmla="*/ 3 w 8"/>
                <a:gd name="T51" fmla="*/ 0 h 10"/>
                <a:gd name="T52" fmla="*/ 2 w 8"/>
                <a:gd name="T53" fmla="*/ 1 h 10"/>
                <a:gd name="T54" fmla="*/ 1 w 8"/>
                <a:gd name="T55" fmla="*/ 2 h 10"/>
                <a:gd name="T56" fmla="*/ 1 w 8"/>
                <a:gd name="T57" fmla="*/ 3 h 10"/>
                <a:gd name="T58" fmla="*/ 2 w 8"/>
                <a:gd name="T59" fmla="*/ 5 h 10"/>
                <a:gd name="T60" fmla="*/ 3 w 8"/>
                <a:gd name="T61" fmla="*/ 5 h 10"/>
                <a:gd name="T62" fmla="*/ 4 w 8"/>
                <a:gd name="T63" fmla="*/ 5 h 10"/>
                <a:gd name="T64" fmla="*/ 5 w 8"/>
                <a:gd name="T65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" h="10">
                  <a:moveTo>
                    <a:pt x="5" y="4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6"/>
                    <a:pt x="5" y="6"/>
                  </a:cubicBezTo>
                  <a:cubicBezTo>
                    <a:pt x="5" y="6"/>
                    <a:pt x="5" y="7"/>
                    <a:pt x="5" y="7"/>
                  </a:cubicBezTo>
                  <a:cubicBezTo>
                    <a:pt x="5" y="7"/>
                    <a:pt x="6" y="8"/>
                    <a:pt x="6" y="8"/>
                  </a:cubicBezTo>
                  <a:cubicBezTo>
                    <a:pt x="6" y="8"/>
                    <a:pt x="7" y="8"/>
                    <a:pt x="7" y="8"/>
                  </a:cubicBezTo>
                  <a:cubicBezTo>
                    <a:pt x="7" y="8"/>
                    <a:pt x="8" y="7"/>
                    <a:pt x="8" y="7"/>
                  </a:cubicBezTo>
                  <a:cubicBezTo>
                    <a:pt x="8" y="7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7"/>
                    <a:pt x="8" y="7"/>
                  </a:cubicBezTo>
                  <a:cubicBezTo>
                    <a:pt x="8" y="7"/>
                    <a:pt x="8" y="8"/>
                    <a:pt x="8" y="8"/>
                  </a:cubicBezTo>
                  <a:cubicBezTo>
                    <a:pt x="8" y="8"/>
                    <a:pt x="7" y="9"/>
                    <a:pt x="7" y="9"/>
                  </a:cubicBezTo>
                  <a:cubicBezTo>
                    <a:pt x="7" y="9"/>
                    <a:pt x="6" y="10"/>
                    <a:pt x="6" y="9"/>
                  </a:cubicBezTo>
                  <a:cubicBezTo>
                    <a:pt x="6" y="9"/>
                    <a:pt x="5" y="9"/>
                    <a:pt x="5" y="9"/>
                  </a:cubicBezTo>
                  <a:cubicBezTo>
                    <a:pt x="5" y="9"/>
                    <a:pt x="5" y="8"/>
                    <a:pt x="4" y="8"/>
                  </a:cubicBezTo>
                  <a:cubicBezTo>
                    <a:pt x="4" y="8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3" y="6"/>
                  </a:cubicBezTo>
                  <a:cubicBezTo>
                    <a:pt x="3" y="7"/>
                    <a:pt x="2" y="6"/>
                    <a:pt x="2" y="6"/>
                  </a:cubicBezTo>
                  <a:cubicBezTo>
                    <a:pt x="2" y="6"/>
                    <a:pt x="1" y="5"/>
                    <a:pt x="1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4"/>
                    <a:pt x="2" y="5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5" y="4"/>
                    <a:pt x="5" y="4"/>
                    <a:pt x="5" y="4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118"/>
            <p:cNvSpPr/>
            <p:nvPr/>
          </p:nvSpPr>
          <p:spPr bwMode="auto">
            <a:xfrm>
              <a:off x="4841888" y="5961084"/>
              <a:ext cx="26988" cy="19050"/>
            </a:xfrm>
            <a:custGeom>
              <a:avLst/>
              <a:gdLst>
                <a:gd name="T0" fmla="*/ 4 w 10"/>
                <a:gd name="T1" fmla="*/ 3 h 7"/>
                <a:gd name="T2" fmla="*/ 5 w 10"/>
                <a:gd name="T3" fmla="*/ 3 h 7"/>
                <a:gd name="T4" fmla="*/ 6 w 10"/>
                <a:gd name="T5" fmla="*/ 3 h 7"/>
                <a:gd name="T6" fmla="*/ 7 w 10"/>
                <a:gd name="T7" fmla="*/ 3 h 7"/>
                <a:gd name="T8" fmla="*/ 8 w 10"/>
                <a:gd name="T9" fmla="*/ 3 h 7"/>
                <a:gd name="T10" fmla="*/ 8 w 10"/>
                <a:gd name="T11" fmla="*/ 2 h 7"/>
                <a:gd name="T12" fmla="*/ 8 w 10"/>
                <a:gd name="T13" fmla="*/ 1 h 7"/>
                <a:gd name="T14" fmla="*/ 7 w 10"/>
                <a:gd name="T15" fmla="*/ 0 h 7"/>
                <a:gd name="T16" fmla="*/ 6 w 10"/>
                <a:gd name="T17" fmla="*/ 0 h 7"/>
                <a:gd name="T18" fmla="*/ 6 w 10"/>
                <a:gd name="T19" fmla="*/ 0 h 7"/>
                <a:gd name="T20" fmla="*/ 6 w 10"/>
                <a:gd name="T21" fmla="*/ 0 h 7"/>
                <a:gd name="T22" fmla="*/ 7 w 10"/>
                <a:gd name="T23" fmla="*/ 0 h 7"/>
                <a:gd name="T24" fmla="*/ 8 w 10"/>
                <a:gd name="T25" fmla="*/ 0 h 7"/>
                <a:gd name="T26" fmla="*/ 9 w 10"/>
                <a:gd name="T27" fmla="*/ 1 h 7"/>
                <a:gd name="T28" fmla="*/ 10 w 10"/>
                <a:gd name="T29" fmla="*/ 2 h 7"/>
                <a:gd name="T30" fmla="*/ 9 w 10"/>
                <a:gd name="T31" fmla="*/ 3 h 7"/>
                <a:gd name="T32" fmla="*/ 8 w 10"/>
                <a:gd name="T33" fmla="*/ 4 h 7"/>
                <a:gd name="T34" fmla="*/ 7 w 10"/>
                <a:gd name="T35" fmla="*/ 4 h 7"/>
                <a:gd name="T36" fmla="*/ 6 w 10"/>
                <a:gd name="T37" fmla="*/ 4 h 7"/>
                <a:gd name="T38" fmla="*/ 6 w 10"/>
                <a:gd name="T39" fmla="*/ 5 h 7"/>
                <a:gd name="T40" fmla="*/ 6 w 10"/>
                <a:gd name="T41" fmla="*/ 6 h 7"/>
                <a:gd name="T42" fmla="*/ 4 w 10"/>
                <a:gd name="T43" fmla="*/ 7 h 7"/>
                <a:gd name="T44" fmla="*/ 3 w 10"/>
                <a:gd name="T45" fmla="*/ 7 h 7"/>
                <a:gd name="T46" fmla="*/ 1 w 10"/>
                <a:gd name="T47" fmla="*/ 7 h 7"/>
                <a:gd name="T48" fmla="*/ 0 w 10"/>
                <a:gd name="T49" fmla="*/ 5 h 7"/>
                <a:gd name="T50" fmla="*/ 0 w 10"/>
                <a:gd name="T51" fmla="*/ 4 h 7"/>
                <a:gd name="T52" fmla="*/ 1 w 10"/>
                <a:gd name="T53" fmla="*/ 5 h 7"/>
                <a:gd name="T54" fmla="*/ 1 w 10"/>
                <a:gd name="T55" fmla="*/ 6 h 7"/>
                <a:gd name="T56" fmla="*/ 2 w 10"/>
                <a:gd name="T57" fmla="*/ 6 h 7"/>
                <a:gd name="T58" fmla="*/ 4 w 10"/>
                <a:gd name="T59" fmla="*/ 6 h 7"/>
                <a:gd name="T60" fmla="*/ 5 w 10"/>
                <a:gd name="T61" fmla="*/ 5 h 7"/>
                <a:gd name="T62" fmla="*/ 5 w 10"/>
                <a:gd name="T63" fmla="*/ 4 h 7"/>
                <a:gd name="T64" fmla="*/ 4 w 10"/>
                <a:gd name="T6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" h="7">
                  <a:moveTo>
                    <a:pt x="4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6" y="3"/>
                    <a:pt x="7" y="3"/>
                    <a:pt x="7" y="3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9" y="0"/>
                    <a:pt x="9" y="1"/>
                    <a:pt x="9" y="1"/>
                  </a:cubicBezTo>
                  <a:cubicBezTo>
                    <a:pt x="10" y="1"/>
                    <a:pt x="10" y="2"/>
                    <a:pt x="10" y="2"/>
                  </a:cubicBezTo>
                  <a:cubicBezTo>
                    <a:pt x="10" y="3"/>
                    <a:pt x="9" y="3"/>
                    <a:pt x="9" y="3"/>
                  </a:cubicBezTo>
                  <a:cubicBezTo>
                    <a:pt x="9" y="3"/>
                    <a:pt x="8" y="4"/>
                    <a:pt x="8" y="4"/>
                  </a:cubicBezTo>
                  <a:cubicBezTo>
                    <a:pt x="8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6" y="6"/>
                    <a:pt x="4" y="7"/>
                    <a:pt x="4" y="7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1" y="7"/>
                    <a:pt x="1" y="7"/>
                  </a:cubicBezTo>
                  <a:cubicBezTo>
                    <a:pt x="1" y="6"/>
                    <a:pt x="0" y="6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4"/>
                    <a:pt x="1" y="5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3" y="6"/>
                    <a:pt x="4" y="6"/>
                    <a:pt x="4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4" y="3"/>
                    <a:pt x="4" y="3"/>
                    <a:pt x="4" y="3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119"/>
            <p:cNvSpPr/>
            <p:nvPr/>
          </p:nvSpPr>
          <p:spPr bwMode="auto">
            <a:xfrm>
              <a:off x="4822838" y="6018234"/>
              <a:ext cx="30163" cy="15875"/>
            </a:xfrm>
            <a:custGeom>
              <a:avLst/>
              <a:gdLst>
                <a:gd name="T0" fmla="*/ 5 w 11"/>
                <a:gd name="T1" fmla="*/ 2 h 6"/>
                <a:gd name="T2" fmla="*/ 6 w 11"/>
                <a:gd name="T3" fmla="*/ 2 h 6"/>
                <a:gd name="T4" fmla="*/ 6 w 11"/>
                <a:gd name="T5" fmla="*/ 3 h 6"/>
                <a:gd name="T6" fmla="*/ 8 w 11"/>
                <a:gd name="T7" fmla="*/ 3 h 6"/>
                <a:gd name="T8" fmla="*/ 9 w 11"/>
                <a:gd name="T9" fmla="*/ 2 h 6"/>
                <a:gd name="T10" fmla="*/ 10 w 11"/>
                <a:gd name="T11" fmla="*/ 1 h 6"/>
                <a:gd name="T12" fmla="*/ 9 w 11"/>
                <a:gd name="T13" fmla="*/ 0 h 6"/>
                <a:gd name="T14" fmla="*/ 8 w 11"/>
                <a:gd name="T15" fmla="*/ 0 h 6"/>
                <a:gd name="T16" fmla="*/ 8 w 11"/>
                <a:gd name="T17" fmla="*/ 0 h 6"/>
                <a:gd name="T18" fmla="*/ 8 w 11"/>
                <a:gd name="T19" fmla="*/ 0 h 6"/>
                <a:gd name="T20" fmla="*/ 8 w 11"/>
                <a:gd name="T21" fmla="*/ 0 h 6"/>
                <a:gd name="T22" fmla="*/ 9 w 11"/>
                <a:gd name="T23" fmla="*/ 0 h 6"/>
                <a:gd name="T24" fmla="*/ 10 w 11"/>
                <a:gd name="T25" fmla="*/ 0 h 6"/>
                <a:gd name="T26" fmla="*/ 11 w 11"/>
                <a:gd name="T27" fmla="*/ 1 h 6"/>
                <a:gd name="T28" fmla="*/ 11 w 11"/>
                <a:gd name="T29" fmla="*/ 2 h 6"/>
                <a:gd name="T30" fmla="*/ 10 w 11"/>
                <a:gd name="T31" fmla="*/ 3 h 6"/>
                <a:gd name="T32" fmla="*/ 9 w 11"/>
                <a:gd name="T33" fmla="*/ 4 h 6"/>
                <a:gd name="T34" fmla="*/ 8 w 11"/>
                <a:gd name="T35" fmla="*/ 3 h 6"/>
                <a:gd name="T36" fmla="*/ 7 w 11"/>
                <a:gd name="T37" fmla="*/ 3 h 6"/>
                <a:gd name="T38" fmla="*/ 7 w 11"/>
                <a:gd name="T39" fmla="*/ 4 h 6"/>
                <a:gd name="T40" fmla="*/ 6 w 11"/>
                <a:gd name="T41" fmla="*/ 5 h 6"/>
                <a:gd name="T42" fmla="*/ 5 w 11"/>
                <a:gd name="T43" fmla="*/ 6 h 6"/>
                <a:gd name="T44" fmla="*/ 3 w 11"/>
                <a:gd name="T45" fmla="*/ 6 h 6"/>
                <a:gd name="T46" fmla="*/ 2 w 11"/>
                <a:gd name="T47" fmla="*/ 5 h 6"/>
                <a:gd name="T48" fmla="*/ 1 w 11"/>
                <a:gd name="T49" fmla="*/ 4 h 6"/>
                <a:gd name="T50" fmla="*/ 1 w 11"/>
                <a:gd name="T51" fmla="*/ 3 h 6"/>
                <a:gd name="T52" fmla="*/ 1 w 11"/>
                <a:gd name="T53" fmla="*/ 4 h 6"/>
                <a:gd name="T54" fmla="*/ 2 w 11"/>
                <a:gd name="T55" fmla="*/ 5 h 6"/>
                <a:gd name="T56" fmla="*/ 3 w 11"/>
                <a:gd name="T57" fmla="*/ 5 h 6"/>
                <a:gd name="T58" fmla="*/ 5 w 11"/>
                <a:gd name="T59" fmla="*/ 5 h 6"/>
                <a:gd name="T60" fmla="*/ 5 w 11"/>
                <a:gd name="T61" fmla="*/ 4 h 6"/>
                <a:gd name="T62" fmla="*/ 6 w 11"/>
                <a:gd name="T63" fmla="*/ 3 h 6"/>
                <a:gd name="T64" fmla="*/ 5 w 11"/>
                <a:gd name="T6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" h="6">
                  <a:moveTo>
                    <a:pt x="5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3"/>
                    <a:pt x="6" y="3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9" y="2"/>
                    <a:pt x="10" y="2"/>
                    <a:pt x="10" y="1"/>
                  </a:cubicBezTo>
                  <a:cubicBezTo>
                    <a:pt x="10" y="1"/>
                    <a:pt x="9" y="0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0" y="0"/>
                    <a:pt x="11" y="1"/>
                    <a:pt x="11" y="1"/>
                  </a:cubicBezTo>
                  <a:cubicBezTo>
                    <a:pt x="11" y="1"/>
                    <a:pt x="11" y="2"/>
                    <a:pt x="11" y="2"/>
                  </a:cubicBezTo>
                  <a:cubicBezTo>
                    <a:pt x="11" y="2"/>
                    <a:pt x="10" y="3"/>
                    <a:pt x="10" y="3"/>
                  </a:cubicBezTo>
                  <a:cubicBezTo>
                    <a:pt x="10" y="3"/>
                    <a:pt x="9" y="4"/>
                    <a:pt x="9" y="4"/>
                  </a:cubicBezTo>
                  <a:cubicBezTo>
                    <a:pt x="9" y="4"/>
                    <a:pt x="8" y="4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5"/>
                    <a:pt x="6" y="5"/>
                  </a:cubicBezTo>
                  <a:cubicBezTo>
                    <a:pt x="6" y="5"/>
                    <a:pt x="5" y="6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2" y="6"/>
                    <a:pt x="2" y="5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1" y="4"/>
                    <a:pt x="0" y="3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2" y="5"/>
                    <a:pt x="2" y="5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5"/>
                    <a:pt x="4" y="5"/>
                    <a:pt x="5" y="5"/>
                  </a:cubicBezTo>
                  <a:cubicBezTo>
                    <a:pt x="5" y="5"/>
                    <a:pt x="5" y="5"/>
                    <a:pt x="5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5" y="2"/>
                    <a:pt x="5" y="2"/>
                    <a:pt x="5" y="2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120"/>
            <p:cNvSpPr/>
            <p:nvPr/>
          </p:nvSpPr>
          <p:spPr bwMode="auto">
            <a:xfrm>
              <a:off x="4783150" y="6096022"/>
              <a:ext cx="23813" cy="22225"/>
            </a:xfrm>
            <a:custGeom>
              <a:avLst/>
              <a:gdLst>
                <a:gd name="T0" fmla="*/ 5 w 9"/>
                <a:gd name="T1" fmla="*/ 3 h 8"/>
                <a:gd name="T2" fmla="*/ 5 w 9"/>
                <a:gd name="T3" fmla="*/ 4 h 8"/>
                <a:gd name="T4" fmla="*/ 5 w 9"/>
                <a:gd name="T5" fmla="*/ 5 h 8"/>
                <a:gd name="T6" fmla="*/ 6 w 9"/>
                <a:gd name="T7" fmla="*/ 6 h 8"/>
                <a:gd name="T8" fmla="*/ 7 w 9"/>
                <a:gd name="T9" fmla="*/ 7 h 8"/>
                <a:gd name="T10" fmla="*/ 8 w 9"/>
                <a:gd name="T11" fmla="*/ 6 h 8"/>
                <a:gd name="T12" fmla="*/ 9 w 9"/>
                <a:gd name="T13" fmla="*/ 5 h 8"/>
                <a:gd name="T14" fmla="*/ 8 w 9"/>
                <a:gd name="T15" fmla="*/ 4 h 8"/>
                <a:gd name="T16" fmla="*/ 8 w 9"/>
                <a:gd name="T17" fmla="*/ 4 h 8"/>
                <a:gd name="T18" fmla="*/ 8 w 9"/>
                <a:gd name="T19" fmla="*/ 4 h 8"/>
                <a:gd name="T20" fmla="*/ 8 w 9"/>
                <a:gd name="T21" fmla="*/ 4 h 8"/>
                <a:gd name="T22" fmla="*/ 9 w 9"/>
                <a:gd name="T23" fmla="*/ 4 h 8"/>
                <a:gd name="T24" fmla="*/ 9 w 9"/>
                <a:gd name="T25" fmla="*/ 6 h 8"/>
                <a:gd name="T26" fmla="*/ 9 w 9"/>
                <a:gd name="T27" fmla="*/ 7 h 8"/>
                <a:gd name="T28" fmla="*/ 8 w 9"/>
                <a:gd name="T29" fmla="*/ 8 h 8"/>
                <a:gd name="T30" fmla="*/ 7 w 9"/>
                <a:gd name="T31" fmla="*/ 8 h 8"/>
                <a:gd name="T32" fmla="*/ 6 w 9"/>
                <a:gd name="T33" fmla="*/ 7 h 8"/>
                <a:gd name="T34" fmla="*/ 5 w 9"/>
                <a:gd name="T35" fmla="*/ 6 h 8"/>
                <a:gd name="T36" fmla="*/ 5 w 9"/>
                <a:gd name="T37" fmla="*/ 6 h 8"/>
                <a:gd name="T38" fmla="*/ 4 w 9"/>
                <a:gd name="T39" fmla="*/ 6 h 8"/>
                <a:gd name="T40" fmla="*/ 3 w 9"/>
                <a:gd name="T41" fmla="*/ 6 h 8"/>
                <a:gd name="T42" fmla="*/ 1 w 9"/>
                <a:gd name="T43" fmla="*/ 5 h 8"/>
                <a:gd name="T44" fmla="*/ 0 w 9"/>
                <a:gd name="T45" fmla="*/ 4 h 8"/>
                <a:gd name="T46" fmla="*/ 0 w 9"/>
                <a:gd name="T47" fmla="*/ 3 h 8"/>
                <a:gd name="T48" fmla="*/ 0 w 9"/>
                <a:gd name="T49" fmla="*/ 1 h 8"/>
                <a:gd name="T50" fmla="*/ 2 w 9"/>
                <a:gd name="T51" fmla="*/ 0 h 8"/>
                <a:gd name="T52" fmla="*/ 1 w 9"/>
                <a:gd name="T53" fmla="*/ 2 h 8"/>
                <a:gd name="T54" fmla="*/ 1 w 9"/>
                <a:gd name="T55" fmla="*/ 2 h 8"/>
                <a:gd name="T56" fmla="*/ 1 w 9"/>
                <a:gd name="T57" fmla="*/ 4 h 8"/>
                <a:gd name="T58" fmla="*/ 2 w 9"/>
                <a:gd name="T59" fmla="*/ 5 h 8"/>
                <a:gd name="T60" fmla="*/ 3 w 9"/>
                <a:gd name="T61" fmla="*/ 5 h 8"/>
                <a:gd name="T62" fmla="*/ 4 w 9"/>
                <a:gd name="T63" fmla="*/ 4 h 8"/>
                <a:gd name="T64" fmla="*/ 5 w 9"/>
                <a:gd name="T6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" h="8">
                  <a:moveTo>
                    <a:pt x="5" y="3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6" y="6"/>
                    <a:pt x="6" y="6"/>
                  </a:cubicBezTo>
                  <a:cubicBezTo>
                    <a:pt x="6" y="6"/>
                    <a:pt x="7" y="7"/>
                    <a:pt x="7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8" y="6"/>
                    <a:pt x="9" y="5"/>
                    <a:pt x="9" y="5"/>
                  </a:cubicBezTo>
                  <a:cubicBezTo>
                    <a:pt x="9" y="5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5"/>
                    <a:pt x="9" y="5"/>
                    <a:pt x="9" y="6"/>
                  </a:cubicBezTo>
                  <a:cubicBezTo>
                    <a:pt x="9" y="6"/>
                    <a:pt x="9" y="7"/>
                    <a:pt x="9" y="7"/>
                  </a:cubicBezTo>
                  <a:cubicBezTo>
                    <a:pt x="9" y="7"/>
                    <a:pt x="8" y="8"/>
                    <a:pt x="8" y="8"/>
                  </a:cubicBezTo>
                  <a:cubicBezTo>
                    <a:pt x="8" y="8"/>
                    <a:pt x="7" y="8"/>
                    <a:pt x="7" y="8"/>
                  </a:cubicBezTo>
                  <a:cubicBezTo>
                    <a:pt x="7" y="8"/>
                    <a:pt x="6" y="7"/>
                    <a:pt x="6" y="7"/>
                  </a:cubicBezTo>
                  <a:cubicBezTo>
                    <a:pt x="6" y="7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4" y="6"/>
                    <a:pt x="4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1" y="5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1" y="4"/>
                    <a:pt x="2" y="5"/>
                    <a:pt x="2" y="5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5"/>
                    <a:pt x="4" y="5"/>
                    <a:pt x="4" y="4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121"/>
            <p:cNvSpPr/>
            <p:nvPr/>
          </p:nvSpPr>
          <p:spPr bwMode="auto">
            <a:xfrm>
              <a:off x="4810138" y="6045222"/>
              <a:ext cx="23813" cy="20638"/>
            </a:xfrm>
            <a:custGeom>
              <a:avLst/>
              <a:gdLst>
                <a:gd name="T0" fmla="*/ 4 w 9"/>
                <a:gd name="T1" fmla="*/ 3 h 8"/>
                <a:gd name="T2" fmla="*/ 5 w 9"/>
                <a:gd name="T3" fmla="*/ 3 h 8"/>
                <a:gd name="T4" fmla="*/ 5 w 9"/>
                <a:gd name="T5" fmla="*/ 5 h 8"/>
                <a:gd name="T6" fmla="*/ 5 w 9"/>
                <a:gd name="T7" fmla="*/ 6 h 8"/>
                <a:gd name="T8" fmla="*/ 7 w 9"/>
                <a:gd name="T9" fmla="*/ 6 h 8"/>
                <a:gd name="T10" fmla="*/ 8 w 9"/>
                <a:gd name="T11" fmla="*/ 6 h 8"/>
                <a:gd name="T12" fmla="*/ 8 w 9"/>
                <a:gd name="T13" fmla="*/ 5 h 8"/>
                <a:gd name="T14" fmla="*/ 8 w 9"/>
                <a:gd name="T15" fmla="*/ 4 h 8"/>
                <a:gd name="T16" fmla="*/ 8 w 9"/>
                <a:gd name="T17" fmla="*/ 4 h 8"/>
                <a:gd name="T18" fmla="*/ 8 w 9"/>
                <a:gd name="T19" fmla="*/ 3 h 8"/>
                <a:gd name="T20" fmla="*/ 8 w 9"/>
                <a:gd name="T21" fmla="*/ 3 h 8"/>
                <a:gd name="T22" fmla="*/ 8 w 9"/>
                <a:gd name="T23" fmla="*/ 4 h 8"/>
                <a:gd name="T24" fmla="*/ 9 w 9"/>
                <a:gd name="T25" fmla="*/ 5 h 8"/>
                <a:gd name="T26" fmla="*/ 8 w 9"/>
                <a:gd name="T27" fmla="*/ 7 h 8"/>
                <a:gd name="T28" fmla="*/ 8 w 9"/>
                <a:gd name="T29" fmla="*/ 7 h 8"/>
                <a:gd name="T30" fmla="*/ 7 w 9"/>
                <a:gd name="T31" fmla="*/ 7 h 8"/>
                <a:gd name="T32" fmla="*/ 5 w 9"/>
                <a:gd name="T33" fmla="*/ 7 h 8"/>
                <a:gd name="T34" fmla="*/ 5 w 9"/>
                <a:gd name="T35" fmla="*/ 6 h 8"/>
                <a:gd name="T36" fmla="*/ 5 w 9"/>
                <a:gd name="T37" fmla="*/ 5 h 8"/>
                <a:gd name="T38" fmla="*/ 4 w 9"/>
                <a:gd name="T39" fmla="*/ 6 h 8"/>
                <a:gd name="T40" fmla="*/ 3 w 9"/>
                <a:gd name="T41" fmla="*/ 6 h 8"/>
                <a:gd name="T42" fmla="*/ 1 w 9"/>
                <a:gd name="T43" fmla="*/ 5 h 8"/>
                <a:gd name="T44" fmla="*/ 0 w 9"/>
                <a:gd name="T45" fmla="*/ 4 h 8"/>
                <a:gd name="T46" fmla="*/ 0 w 9"/>
                <a:gd name="T47" fmla="*/ 2 h 8"/>
                <a:gd name="T48" fmla="*/ 0 w 9"/>
                <a:gd name="T49" fmla="*/ 1 h 8"/>
                <a:gd name="T50" fmla="*/ 1 w 9"/>
                <a:gd name="T51" fmla="*/ 0 h 8"/>
                <a:gd name="T52" fmla="*/ 1 w 9"/>
                <a:gd name="T53" fmla="*/ 1 h 8"/>
                <a:gd name="T54" fmla="*/ 0 w 9"/>
                <a:gd name="T55" fmla="*/ 2 h 8"/>
                <a:gd name="T56" fmla="*/ 0 w 9"/>
                <a:gd name="T57" fmla="*/ 3 h 8"/>
                <a:gd name="T58" fmla="*/ 2 w 9"/>
                <a:gd name="T59" fmla="*/ 4 h 8"/>
                <a:gd name="T60" fmla="*/ 3 w 9"/>
                <a:gd name="T61" fmla="*/ 5 h 8"/>
                <a:gd name="T62" fmla="*/ 4 w 9"/>
                <a:gd name="T63" fmla="*/ 4 h 8"/>
                <a:gd name="T64" fmla="*/ 4 w 9"/>
                <a:gd name="T6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" h="8">
                  <a:moveTo>
                    <a:pt x="4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6"/>
                    <a:pt x="6" y="6"/>
                    <a:pt x="7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6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4"/>
                    <a:pt x="8" y="4"/>
                  </a:cubicBezTo>
                  <a:cubicBezTo>
                    <a:pt x="9" y="4"/>
                    <a:pt x="9" y="5"/>
                    <a:pt x="9" y="5"/>
                  </a:cubicBezTo>
                  <a:cubicBezTo>
                    <a:pt x="9" y="6"/>
                    <a:pt x="9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7" y="8"/>
                    <a:pt x="7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5" y="7"/>
                    <a:pt x="5" y="6"/>
                    <a:pt x="5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6"/>
                    <a:pt x="4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2" y="6"/>
                    <a:pt x="1" y="5"/>
                    <a:pt x="1" y="5"/>
                  </a:cubicBezTo>
                  <a:cubicBezTo>
                    <a:pt x="1" y="5"/>
                    <a:pt x="0" y="4"/>
                    <a:pt x="0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5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122"/>
            <p:cNvSpPr/>
            <p:nvPr/>
          </p:nvSpPr>
          <p:spPr bwMode="auto">
            <a:xfrm>
              <a:off x="4741875" y="6161110"/>
              <a:ext cx="30163" cy="19050"/>
            </a:xfrm>
            <a:custGeom>
              <a:avLst/>
              <a:gdLst>
                <a:gd name="T0" fmla="*/ 6 w 11"/>
                <a:gd name="T1" fmla="*/ 4 h 7"/>
                <a:gd name="T2" fmla="*/ 6 w 11"/>
                <a:gd name="T3" fmla="*/ 4 h 7"/>
                <a:gd name="T4" fmla="*/ 5 w 11"/>
                <a:gd name="T5" fmla="*/ 4 h 7"/>
                <a:gd name="T6" fmla="*/ 3 w 11"/>
                <a:gd name="T7" fmla="*/ 3 h 7"/>
                <a:gd name="T8" fmla="*/ 2 w 11"/>
                <a:gd name="T9" fmla="*/ 4 h 7"/>
                <a:gd name="T10" fmla="*/ 2 w 11"/>
                <a:gd name="T11" fmla="*/ 5 h 7"/>
                <a:gd name="T12" fmla="*/ 2 w 11"/>
                <a:gd name="T13" fmla="*/ 6 h 7"/>
                <a:gd name="T14" fmla="*/ 3 w 11"/>
                <a:gd name="T15" fmla="*/ 6 h 7"/>
                <a:gd name="T16" fmla="*/ 3 w 11"/>
                <a:gd name="T17" fmla="*/ 6 h 7"/>
                <a:gd name="T18" fmla="*/ 3 w 11"/>
                <a:gd name="T19" fmla="*/ 7 h 7"/>
                <a:gd name="T20" fmla="*/ 3 w 11"/>
                <a:gd name="T21" fmla="*/ 7 h 7"/>
                <a:gd name="T22" fmla="*/ 2 w 11"/>
                <a:gd name="T23" fmla="*/ 7 h 7"/>
                <a:gd name="T24" fmla="*/ 1 w 11"/>
                <a:gd name="T25" fmla="*/ 6 h 7"/>
                <a:gd name="T26" fmla="*/ 1 w 11"/>
                <a:gd name="T27" fmla="*/ 5 h 7"/>
                <a:gd name="T28" fmla="*/ 1 w 11"/>
                <a:gd name="T29" fmla="*/ 4 h 7"/>
                <a:gd name="T30" fmla="*/ 1 w 11"/>
                <a:gd name="T31" fmla="*/ 3 h 7"/>
                <a:gd name="T32" fmla="*/ 2 w 11"/>
                <a:gd name="T33" fmla="*/ 3 h 7"/>
                <a:gd name="T34" fmla="*/ 4 w 11"/>
                <a:gd name="T35" fmla="*/ 3 h 7"/>
                <a:gd name="T36" fmla="*/ 4 w 11"/>
                <a:gd name="T37" fmla="*/ 3 h 7"/>
                <a:gd name="T38" fmla="*/ 4 w 11"/>
                <a:gd name="T39" fmla="*/ 2 h 7"/>
                <a:gd name="T40" fmla="*/ 5 w 11"/>
                <a:gd name="T41" fmla="*/ 1 h 7"/>
                <a:gd name="T42" fmla="*/ 7 w 11"/>
                <a:gd name="T43" fmla="*/ 0 h 7"/>
                <a:gd name="T44" fmla="*/ 8 w 11"/>
                <a:gd name="T45" fmla="*/ 0 h 7"/>
                <a:gd name="T46" fmla="*/ 10 w 11"/>
                <a:gd name="T47" fmla="*/ 1 h 7"/>
                <a:gd name="T48" fmla="*/ 11 w 11"/>
                <a:gd name="T49" fmla="*/ 3 h 7"/>
                <a:gd name="T50" fmla="*/ 10 w 11"/>
                <a:gd name="T51" fmla="*/ 4 h 7"/>
                <a:gd name="T52" fmla="*/ 10 w 11"/>
                <a:gd name="T53" fmla="*/ 3 h 7"/>
                <a:gd name="T54" fmla="*/ 9 w 11"/>
                <a:gd name="T55" fmla="*/ 2 h 7"/>
                <a:gd name="T56" fmla="*/ 8 w 11"/>
                <a:gd name="T57" fmla="*/ 1 h 7"/>
                <a:gd name="T58" fmla="*/ 7 w 11"/>
                <a:gd name="T59" fmla="*/ 1 h 7"/>
                <a:gd name="T60" fmla="*/ 6 w 11"/>
                <a:gd name="T61" fmla="*/ 2 h 7"/>
                <a:gd name="T62" fmla="*/ 5 w 11"/>
                <a:gd name="T63" fmla="*/ 3 h 7"/>
                <a:gd name="T64" fmla="*/ 6 w 11"/>
                <a:gd name="T6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" h="7">
                  <a:moveTo>
                    <a:pt x="6" y="4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4" y="3"/>
                    <a:pt x="3" y="3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2" y="4"/>
                    <a:pt x="2" y="5"/>
                    <a:pt x="2" y="5"/>
                  </a:cubicBezTo>
                  <a:cubicBezTo>
                    <a:pt x="2" y="5"/>
                    <a:pt x="2" y="6"/>
                    <a:pt x="2" y="6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2" y="7"/>
                    <a:pt x="2" y="7"/>
                  </a:cubicBezTo>
                  <a:cubicBezTo>
                    <a:pt x="2" y="7"/>
                    <a:pt x="1" y="6"/>
                    <a:pt x="1" y="6"/>
                  </a:cubicBezTo>
                  <a:cubicBezTo>
                    <a:pt x="1" y="6"/>
                    <a:pt x="1" y="5"/>
                    <a:pt x="1" y="5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2"/>
                    <a:pt x="5" y="1"/>
                    <a:pt x="5" y="1"/>
                  </a:cubicBezTo>
                  <a:cubicBezTo>
                    <a:pt x="5" y="1"/>
                    <a:pt x="6" y="0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9" y="0"/>
                    <a:pt x="9" y="1"/>
                    <a:pt x="10" y="1"/>
                  </a:cubicBezTo>
                  <a:cubicBezTo>
                    <a:pt x="10" y="1"/>
                    <a:pt x="10" y="2"/>
                    <a:pt x="11" y="3"/>
                  </a:cubicBezTo>
                  <a:cubicBezTo>
                    <a:pt x="11" y="3"/>
                    <a:pt x="11" y="4"/>
                    <a:pt x="10" y="4"/>
                  </a:cubicBezTo>
                  <a:cubicBezTo>
                    <a:pt x="10" y="4"/>
                    <a:pt x="10" y="3"/>
                    <a:pt x="10" y="3"/>
                  </a:cubicBezTo>
                  <a:cubicBezTo>
                    <a:pt x="10" y="3"/>
                    <a:pt x="10" y="2"/>
                    <a:pt x="9" y="2"/>
                  </a:cubicBezTo>
                  <a:cubicBezTo>
                    <a:pt x="9" y="2"/>
                    <a:pt x="9" y="1"/>
                    <a:pt x="8" y="1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7" y="1"/>
                    <a:pt x="6" y="2"/>
                    <a:pt x="6" y="2"/>
                  </a:cubicBezTo>
                  <a:cubicBezTo>
                    <a:pt x="6" y="2"/>
                    <a:pt x="5" y="3"/>
                    <a:pt x="5" y="3"/>
                  </a:cubicBezTo>
                  <a:cubicBezTo>
                    <a:pt x="6" y="4"/>
                    <a:pt x="6" y="4"/>
                    <a:pt x="6" y="4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123"/>
            <p:cNvSpPr/>
            <p:nvPr/>
          </p:nvSpPr>
          <p:spPr bwMode="auto">
            <a:xfrm>
              <a:off x="4745050" y="6173810"/>
              <a:ext cx="26988" cy="19050"/>
            </a:xfrm>
            <a:custGeom>
              <a:avLst/>
              <a:gdLst>
                <a:gd name="T0" fmla="*/ 5 w 10"/>
                <a:gd name="T1" fmla="*/ 3 h 7"/>
                <a:gd name="T2" fmla="*/ 5 w 10"/>
                <a:gd name="T3" fmla="*/ 3 h 7"/>
                <a:gd name="T4" fmla="*/ 6 w 10"/>
                <a:gd name="T5" fmla="*/ 3 h 7"/>
                <a:gd name="T6" fmla="*/ 7 w 10"/>
                <a:gd name="T7" fmla="*/ 4 h 7"/>
                <a:gd name="T8" fmla="*/ 9 w 10"/>
                <a:gd name="T9" fmla="*/ 3 h 7"/>
                <a:gd name="T10" fmla="*/ 9 w 10"/>
                <a:gd name="T11" fmla="*/ 2 h 7"/>
                <a:gd name="T12" fmla="*/ 8 w 10"/>
                <a:gd name="T13" fmla="*/ 1 h 7"/>
                <a:gd name="T14" fmla="*/ 7 w 10"/>
                <a:gd name="T15" fmla="*/ 1 h 7"/>
                <a:gd name="T16" fmla="*/ 7 w 10"/>
                <a:gd name="T17" fmla="*/ 1 h 7"/>
                <a:gd name="T18" fmla="*/ 7 w 10"/>
                <a:gd name="T19" fmla="*/ 0 h 7"/>
                <a:gd name="T20" fmla="*/ 7 w 10"/>
                <a:gd name="T21" fmla="*/ 0 h 7"/>
                <a:gd name="T22" fmla="*/ 8 w 10"/>
                <a:gd name="T23" fmla="*/ 0 h 7"/>
                <a:gd name="T24" fmla="*/ 9 w 10"/>
                <a:gd name="T25" fmla="*/ 1 h 7"/>
                <a:gd name="T26" fmla="*/ 10 w 10"/>
                <a:gd name="T27" fmla="*/ 2 h 7"/>
                <a:gd name="T28" fmla="*/ 10 w 10"/>
                <a:gd name="T29" fmla="*/ 3 h 7"/>
                <a:gd name="T30" fmla="*/ 9 w 10"/>
                <a:gd name="T31" fmla="*/ 4 h 7"/>
                <a:gd name="T32" fmla="*/ 8 w 10"/>
                <a:gd name="T33" fmla="*/ 4 h 7"/>
                <a:gd name="T34" fmla="*/ 7 w 10"/>
                <a:gd name="T35" fmla="*/ 4 h 7"/>
                <a:gd name="T36" fmla="*/ 6 w 10"/>
                <a:gd name="T37" fmla="*/ 4 h 7"/>
                <a:gd name="T38" fmla="*/ 6 w 10"/>
                <a:gd name="T39" fmla="*/ 5 h 7"/>
                <a:gd name="T40" fmla="*/ 6 w 10"/>
                <a:gd name="T41" fmla="*/ 6 h 7"/>
                <a:gd name="T42" fmla="*/ 4 w 10"/>
                <a:gd name="T43" fmla="*/ 7 h 7"/>
                <a:gd name="T44" fmla="*/ 2 w 10"/>
                <a:gd name="T45" fmla="*/ 7 h 7"/>
                <a:gd name="T46" fmla="*/ 1 w 10"/>
                <a:gd name="T47" fmla="*/ 6 h 7"/>
                <a:gd name="T48" fmla="*/ 0 w 10"/>
                <a:gd name="T49" fmla="*/ 5 h 7"/>
                <a:gd name="T50" fmla="*/ 0 w 10"/>
                <a:gd name="T51" fmla="*/ 3 h 7"/>
                <a:gd name="T52" fmla="*/ 1 w 10"/>
                <a:gd name="T53" fmla="*/ 4 h 7"/>
                <a:gd name="T54" fmla="*/ 1 w 10"/>
                <a:gd name="T55" fmla="*/ 5 h 7"/>
                <a:gd name="T56" fmla="*/ 2 w 10"/>
                <a:gd name="T57" fmla="*/ 6 h 7"/>
                <a:gd name="T58" fmla="*/ 4 w 10"/>
                <a:gd name="T59" fmla="*/ 6 h 7"/>
                <a:gd name="T60" fmla="*/ 5 w 10"/>
                <a:gd name="T61" fmla="*/ 5 h 7"/>
                <a:gd name="T62" fmla="*/ 5 w 10"/>
                <a:gd name="T63" fmla="*/ 4 h 7"/>
                <a:gd name="T64" fmla="*/ 5 w 10"/>
                <a:gd name="T6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" h="7"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6" y="4"/>
                    <a:pt x="7" y="4"/>
                    <a:pt x="7" y="4"/>
                  </a:cubicBezTo>
                  <a:cubicBezTo>
                    <a:pt x="7" y="4"/>
                    <a:pt x="8" y="3"/>
                    <a:pt x="9" y="3"/>
                  </a:cubicBezTo>
                  <a:cubicBezTo>
                    <a:pt x="9" y="3"/>
                    <a:pt x="9" y="2"/>
                    <a:pt x="9" y="2"/>
                  </a:cubicBezTo>
                  <a:cubicBezTo>
                    <a:pt x="9" y="2"/>
                    <a:pt x="9" y="1"/>
                    <a:pt x="8" y="1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8" y="0"/>
                    <a:pt x="9" y="1"/>
                    <a:pt x="9" y="1"/>
                  </a:cubicBezTo>
                  <a:cubicBezTo>
                    <a:pt x="9" y="1"/>
                    <a:pt x="10" y="2"/>
                    <a:pt x="10" y="2"/>
                  </a:cubicBezTo>
                  <a:cubicBezTo>
                    <a:pt x="10" y="2"/>
                    <a:pt x="10" y="3"/>
                    <a:pt x="10" y="3"/>
                  </a:cubicBezTo>
                  <a:cubicBezTo>
                    <a:pt x="10" y="3"/>
                    <a:pt x="10" y="4"/>
                    <a:pt x="9" y="4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8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5" y="6"/>
                    <a:pt x="4" y="7"/>
                    <a:pt x="4" y="7"/>
                  </a:cubicBezTo>
                  <a:cubicBezTo>
                    <a:pt x="4" y="7"/>
                    <a:pt x="3" y="7"/>
                    <a:pt x="2" y="7"/>
                  </a:cubicBezTo>
                  <a:cubicBezTo>
                    <a:pt x="2" y="7"/>
                    <a:pt x="1" y="6"/>
                    <a:pt x="1" y="6"/>
                  </a:cubicBezTo>
                  <a:cubicBezTo>
                    <a:pt x="1" y="6"/>
                    <a:pt x="0" y="5"/>
                    <a:pt x="0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3" y="6"/>
                    <a:pt x="4" y="6"/>
                    <a:pt x="4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124"/>
            <p:cNvSpPr/>
            <p:nvPr/>
          </p:nvSpPr>
          <p:spPr bwMode="auto">
            <a:xfrm>
              <a:off x="4754575" y="6176985"/>
              <a:ext cx="6350" cy="3175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1 h 1"/>
                <a:gd name="T4" fmla="*/ 1 w 2"/>
                <a:gd name="T5" fmla="*/ 1 h 1"/>
                <a:gd name="T6" fmla="*/ 1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125"/>
            <p:cNvSpPr>
              <a:spLocks noEditPoints="1"/>
            </p:cNvSpPr>
            <p:nvPr/>
          </p:nvSpPr>
          <p:spPr bwMode="auto">
            <a:xfrm>
              <a:off x="4752988" y="6173810"/>
              <a:ext cx="7938" cy="9525"/>
            </a:xfrm>
            <a:custGeom>
              <a:avLst/>
              <a:gdLst>
                <a:gd name="T0" fmla="*/ 1 w 3"/>
                <a:gd name="T1" fmla="*/ 3 h 3"/>
                <a:gd name="T2" fmla="*/ 0 w 3"/>
                <a:gd name="T3" fmla="*/ 2 h 3"/>
                <a:gd name="T4" fmla="*/ 0 w 3"/>
                <a:gd name="T5" fmla="*/ 2 h 3"/>
                <a:gd name="T6" fmla="*/ 2 w 3"/>
                <a:gd name="T7" fmla="*/ 0 h 3"/>
                <a:gd name="T8" fmla="*/ 2 w 3"/>
                <a:gd name="T9" fmla="*/ 0 h 3"/>
                <a:gd name="T10" fmla="*/ 2 w 3"/>
                <a:gd name="T11" fmla="*/ 0 h 3"/>
                <a:gd name="T12" fmla="*/ 2 w 3"/>
                <a:gd name="T13" fmla="*/ 0 h 3"/>
                <a:gd name="T14" fmla="*/ 3 w 3"/>
                <a:gd name="T15" fmla="*/ 2 h 3"/>
                <a:gd name="T16" fmla="*/ 3 w 3"/>
                <a:gd name="T17" fmla="*/ 2 h 3"/>
                <a:gd name="T18" fmla="*/ 3 w 3"/>
                <a:gd name="T19" fmla="*/ 2 h 3"/>
                <a:gd name="T20" fmla="*/ 3 w 3"/>
                <a:gd name="T21" fmla="*/ 2 h 3"/>
                <a:gd name="T22" fmla="*/ 2 w 3"/>
                <a:gd name="T23" fmla="*/ 3 h 3"/>
                <a:gd name="T24" fmla="*/ 2 w 3"/>
                <a:gd name="T25" fmla="*/ 3 h 3"/>
                <a:gd name="T26" fmla="*/ 1 w 3"/>
                <a:gd name="T27" fmla="*/ 3 h 3"/>
                <a:gd name="T28" fmla="*/ 2 w 3"/>
                <a:gd name="T29" fmla="*/ 2 h 3"/>
                <a:gd name="T30" fmla="*/ 2 w 3"/>
                <a:gd name="T31" fmla="*/ 1 h 3"/>
                <a:gd name="T32" fmla="*/ 2 w 3"/>
                <a:gd name="T33" fmla="*/ 1 h 3"/>
                <a:gd name="T34" fmla="*/ 2 w 3"/>
                <a:gd name="T35" fmla="*/ 1 h 3"/>
                <a:gd name="T36" fmla="*/ 2 w 3"/>
                <a:gd name="T3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1" y="3"/>
                    <a:pt x="1" y="3"/>
                  </a:cubicBezTo>
                  <a:close/>
                  <a:moveTo>
                    <a:pt x="2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126"/>
            <p:cNvSpPr/>
            <p:nvPr/>
          </p:nvSpPr>
          <p:spPr bwMode="auto">
            <a:xfrm>
              <a:off x="4795850" y="6099197"/>
              <a:ext cx="3175" cy="1588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127"/>
            <p:cNvSpPr>
              <a:spLocks noEditPoints="1"/>
            </p:cNvSpPr>
            <p:nvPr/>
          </p:nvSpPr>
          <p:spPr bwMode="auto">
            <a:xfrm>
              <a:off x="4792675" y="6099197"/>
              <a:ext cx="9525" cy="4763"/>
            </a:xfrm>
            <a:custGeom>
              <a:avLst/>
              <a:gdLst>
                <a:gd name="T0" fmla="*/ 1 w 3"/>
                <a:gd name="T1" fmla="*/ 2 h 2"/>
                <a:gd name="T2" fmla="*/ 0 w 3"/>
                <a:gd name="T3" fmla="*/ 1 h 2"/>
                <a:gd name="T4" fmla="*/ 0 w 3"/>
                <a:gd name="T5" fmla="*/ 1 h 2"/>
                <a:gd name="T6" fmla="*/ 1 w 3"/>
                <a:gd name="T7" fmla="*/ 0 h 2"/>
                <a:gd name="T8" fmla="*/ 1 w 3"/>
                <a:gd name="T9" fmla="*/ 0 h 2"/>
                <a:gd name="T10" fmla="*/ 1 w 3"/>
                <a:gd name="T11" fmla="*/ 0 h 2"/>
                <a:gd name="T12" fmla="*/ 1 w 3"/>
                <a:gd name="T13" fmla="*/ 0 h 2"/>
                <a:gd name="T14" fmla="*/ 2 w 3"/>
                <a:gd name="T15" fmla="*/ 0 h 2"/>
                <a:gd name="T16" fmla="*/ 2 w 3"/>
                <a:gd name="T17" fmla="*/ 0 h 2"/>
                <a:gd name="T18" fmla="*/ 2 w 3"/>
                <a:gd name="T19" fmla="*/ 0 h 2"/>
                <a:gd name="T20" fmla="*/ 2 w 3"/>
                <a:gd name="T21" fmla="*/ 0 h 2"/>
                <a:gd name="T22" fmla="*/ 2 w 3"/>
                <a:gd name="T23" fmla="*/ 0 h 2"/>
                <a:gd name="T24" fmla="*/ 3 w 3"/>
                <a:gd name="T25" fmla="*/ 1 h 2"/>
                <a:gd name="T26" fmla="*/ 3 w 3"/>
                <a:gd name="T27" fmla="*/ 1 h 2"/>
                <a:gd name="T28" fmla="*/ 3 w 3"/>
                <a:gd name="T29" fmla="*/ 1 h 2"/>
                <a:gd name="T30" fmla="*/ 3 w 3"/>
                <a:gd name="T31" fmla="*/ 1 h 2"/>
                <a:gd name="T32" fmla="*/ 2 w 3"/>
                <a:gd name="T33" fmla="*/ 2 h 2"/>
                <a:gd name="T34" fmla="*/ 2 w 3"/>
                <a:gd name="T35" fmla="*/ 2 h 2"/>
                <a:gd name="T36" fmla="*/ 1 w 3"/>
                <a:gd name="T37" fmla="*/ 2 h 2"/>
                <a:gd name="T38" fmla="*/ 2 w 3"/>
                <a:gd name="T39" fmla="*/ 1 h 2"/>
                <a:gd name="T40" fmla="*/ 2 w 3"/>
                <a:gd name="T41" fmla="*/ 0 h 2"/>
                <a:gd name="T42" fmla="*/ 2 w 3"/>
                <a:gd name="T43" fmla="*/ 1 h 2"/>
                <a:gd name="T44" fmla="*/ 2 w 3"/>
                <a:gd name="T45" fmla="*/ 0 h 2"/>
                <a:gd name="T46" fmla="*/ 2 w 3"/>
                <a:gd name="T4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1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lose/>
                  <a:moveTo>
                    <a:pt x="2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128"/>
            <p:cNvSpPr/>
            <p:nvPr/>
          </p:nvSpPr>
          <p:spPr bwMode="auto">
            <a:xfrm>
              <a:off x="4819663" y="6046809"/>
              <a:ext cx="6350" cy="3175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2 w 2"/>
                <a:gd name="T5" fmla="*/ 1 h 1"/>
                <a:gd name="T6" fmla="*/ 1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129"/>
            <p:cNvSpPr>
              <a:spLocks noEditPoints="1"/>
            </p:cNvSpPr>
            <p:nvPr/>
          </p:nvSpPr>
          <p:spPr bwMode="auto">
            <a:xfrm>
              <a:off x="4819663" y="6045222"/>
              <a:ext cx="9525" cy="7938"/>
            </a:xfrm>
            <a:custGeom>
              <a:avLst/>
              <a:gdLst>
                <a:gd name="T0" fmla="*/ 1 w 3"/>
                <a:gd name="T1" fmla="*/ 3 h 3"/>
                <a:gd name="T2" fmla="*/ 0 w 3"/>
                <a:gd name="T3" fmla="*/ 2 h 3"/>
                <a:gd name="T4" fmla="*/ 0 w 3"/>
                <a:gd name="T5" fmla="*/ 2 h 3"/>
                <a:gd name="T6" fmla="*/ 1 w 3"/>
                <a:gd name="T7" fmla="*/ 1 h 3"/>
                <a:gd name="T8" fmla="*/ 1 w 3"/>
                <a:gd name="T9" fmla="*/ 1 h 3"/>
                <a:gd name="T10" fmla="*/ 1 w 3"/>
                <a:gd name="T11" fmla="*/ 1 h 3"/>
                <a:gd name="T12" fmla="*/ 1 w 3"/>
                <a:gd name="T13" fmla="*/ 0 h 3"/>
                <a:gd name="T14" fmla="*/ 1 w 3"/>
                <a:gd name="T15" fmla="*/ 0 h 3"/>
                <a:gd name="T16" fmla="*/ 3 w 3"/>
                <a:gd name="T17" fmla="*/ 2 h 3"/>
                <a:gd name="T18" fmla="*/ 3 w 3"/>
                <a:gd name="T19" fmla="*/ 2 h 3"/>
                <a:gd name="T20" fmla="*/ 2 w 3"/>
                <a:gd name="T21" fmla="*/ 2 h 3"/>
                <a:gd name="T22" fmla="*/ 2 w 3"/>
                <a:gd name="T23" fmla="*/ 2 h 3"/>
                <a:gd name="T24" fmla="*/ 1 w 3"/>
                <a:gd name="T25" fmla="*/ 3 h 3"/>
                <a:gd name="T26" fmla="*/ 1 w 3"/>
                <a:gd name="T27" fmla="*/ 3 h 3"/>
                <a:gd name="T28" fmla="*/ 1 w 3"/>
                <a:gd name="T29" fmla="*/ 3 h 3"/>
                <a:gd name="T30" fmla="*/ 1 w 3"/>
                <a:gd name="T31" fmla="*/ 1 h 3"/>
                <a:gd name="T32" fmla="*/ 1 w 3"/>
                <a:gd name="T33" fmla="*/ 1 h 3"/>
                <a:gd name="T34" fmla="*/ 1 w 3"/>
                <a:gd name="T35" fmla="*/ 1 h 3"/>
                <a:gd name="T36" fmla="*/ 1 w 3"/>
                <a:gd name="T3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3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130"/>
            <p:cNvSpPr/>
            <p:nvPr/>
          </p:nvSpPr>
          <p:spPr bwMode="auto">
            <a:xfrm>
              <a:off x="4830775" y="5980134"/>
              <a:ext cx="6350" cy="1588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2 w 2"/>
                <a:gd name="T5" fmla="*/ 1 h 1"/>
                <a:gd name="T6" fmla="*/ 1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131"/>
            <p:cNvSpPr>
              <a:spLocks noEditPoints="1"/>
            </p:cNvSpPr>
            <p:nvPr/>
          </p:nvSpPr>
          <p:spPr bwMode="auto">
            <a:xfrm>
              <a:off x="4830775" y="5976959"/>
              <a:ext cx="7938" cy="7938"/>
            </a:xfrm>
            <a:custGeom>
              <a:avLst/>
              <a:gdLst>
                <a:gd name="T0" fmla="*/ 1 w 3"/>
                <a:gd name="T1" fmla="*/ 3 h 3"/>
                <a:gd name="T2" fmla="*/ 0 w 3"/>
                <a:gd name="T3" fmla="*/ 2 h 3"/>
                <a:gd name="T4" fmla="*/ 0 w 3"/>
                <a:gd name="T5" fmla="*/ 2 h 3"/>
                <a:gd name="T6" fmla="*/ 1 w 3"/>
                <a:gd name="T7" fmla="*/ 1 h 3"/>
                <a:gd name="T8" fmla="*/ 1 w 3"/>
                <a:gd name="T9" fmla="*/ 1 h 3"/>
                <a:gd name="T10" fmla="*/ 1 w 3"/>
                <a:gd name="T11" fmla="*/ 0 h 3"/>
                <a:gd name="T12" fmla="*/ 1 w 3"/>
                <a:gd name="T13" fmla="*/ 0 h 3"/>
                <a:gd name="T14" fmla="*/ 3 w 3"/>
                <a:gd name="T15" fmla="*/ 2 h 3"/>
                <a:gd name="T16" fmla="*/ 3 w 3"/>
                <a:gd name="T17" fmla="*/ 2 h 3"/>
                <a:gd name="T18" fmla="*/ 2 w 3"/>
                <a:gd name="T19" fmla="*/ 2 h 3"/>
                <a:gd name="T20" fmla="*/ 2 w 3"/>
                <a:gd name="T21" fmla="*/ 2 h 3"/>
                <a:gd name="T22" fmla="*/ 1 w 3"/>
                <a:gd name="T23" fmla="*/ 3 h 3"/>
                <a:gd name="T24" fmla="*/ 1 w 3"/>
                <a:gd name="T25" fmla="*/ 3 h 3"/>
                <a:gd name="T26" fmla="*/ 1 w 3"/>
                <a:gd name="T27" fmla="*/ 3 h 3"/>
                <a:gd name="T28" fmla="*/ 1 w 3"/>
                <a:gd name="T29" fmla="*/ 2 h 3"/>
                <a:gd name="T30" fmla="*/ 1 w 3"/>
                <a:gd name="T31" fmla="*/ 2 h 3"/>
                <a:gd name="T32" fmla="*/ 1 w 3"/>
                <a:gd name="T33" fmla="*/ 2 h 3"/>
                <a:gd name="T34" fmla="*/ 2 w 3"/>
                <a:gd name="T35" fmla="*/ 2 h 3"/>
                <a:gd name="T36" fmla="*/ 1 w 3"/>
                <a:gd name="T37" fmla="*/ 1 h 3"/>
                <a:gd name="T38" fmla="*/ 1 w 3"/>
                <a:gd name="T39" fmla="*/ 2 h 3"/>
                <a:gd name="T40" fmla="*/ 1 w 3"/>
                <a:gd name="T41" fmla="*/ 1 h 3"/>
                <a:gd name="T42" fmla="*/ 2 w 3"/>
                <a:gd name="T4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3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lose/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  <a:moveTo>
                    <a:pt x="2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132"/>
            <p:cNvSpPr/>
            <p:nvPr/>
          </p:nvSpPr>
          <p:spPr bwMode="auto">
            <a:xfrm>
              <a:off x="4638687" y="5881709"/>
              <a:ext cx="1588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133"/>
            <p:cNvSpPr>
              <a:spLocks noEditPoints="1"/>
            </p:cNvSpPr>
            <p:nvPr/>
          </p:nvSpPr>
          <p:spPr bwMode="auto">
            <a:xfrm>
              <a:off x="4635512" y="5880121"/>
              <a:ext cx="7938" cy="7938"/>
            </a:xfrm>
            <a:custGeom>
              <a:avLst/>
              <a:gdLst>
                <a:gd name="T0" fmla="*/ 1 w 3"/>
                <a:gd name="T1" fmla="*/ 3 h 3"/>
                <a:gd name="T2" fmla="*/ 0 w 3"/>
                <a:gd name="T3" fmla="*/ 2 h 3"/>
                <a:gd name="T4" fmla="*/ 0 w 3"/>
                <a:gd name="T5" fmla="*/ 2 h 3"/>
                <a:gd name="T6" fmla="*/ 1 w 3"/>
                <a:gd name="T7" fmla="*/ 0 h 3"/>
                <a:gd name="T8" fmla="*/ 1 w 3"/>
                <a:gd name="T9" fmla="*/ 0 h 3"/>
                <a:gd name="T10" fmla="*/ 2 w 3"/>
                <a:gd name="T11" fmla="*/ 0 h 3"/>
                <a:gd name="T12" fmla="*/ 2 w 3"/>
                <a:gd name="T13" fmla="*/ 0 h 3"/>
                <a:gd name="T14" fmla="*/ 3 w 3"/>
                <a:gd name="T15" fmla="*/ 1 h 3"/>
                <a:gd name="T16" fmla="*/ 3 w 3"/>
                <a:gd name="T17" fmla="*/ 1 h 3"/>
                <a:gd name="T18" fmla="*/ 3 w 3"/>
                <a:gd name="T19" fmla="*/ 2 h 3"/>
                <a:gd name="T20" fmla="*/ 3 w 3"/>
                <a:gd name="T21" fmla="*/ 2 h 3"/>
                <a:gd name="T22" fmla="*/ 2 w 3"/>
                <a:gd name="T23" fmla="*/ 3 h 3"/>
                <a:gd name="T24" fmla="*/ 2 w 3"/>
                <a:gd name="T25" fmla="*/ 3 h 3"/>
                <a:gd name="T26" fmla="*/ 1 w 3"/>
                <a:gd name="T27" fmla="*/ 3 h 3"/>
                <a:gd name="T28" fmla="*/ 2 w 3"/>
                <a:gd name="T29" fmla="*/ 1 h 3"/>
                <a:gd name="T30" fmla="*/ 2 w 3"/>
                <a:gd name="T31" fmla="*/ 1 h 3"/>
                <a:gd name="T32" fmla="*/ 2 w 3"/>
                <a:gd name="T33" fmla="*/ 1 h 3"/>
                <a:gd name="T34" fmla="*/ 2 w 3"/>
                <a:gd name="T35" fmla="*/ 1 h 3"/>
                <a:gd name="T36" fmla="*/ 2 w 3"/>
                <a:gd name="T3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lose/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134"/>
            <p:cNvSpPr/>
            <p:nvPr/>
          </p:nvSpPr>
          <p:spPr bwMode="auto">
            <a:xfrm>
              <a:off x="4597412" y="5908696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135"/>
            <p:cNvSpPr>
              <a:spLocks noEditPoints="1"/>
            </p:cNvSpPr>
            <p:nvPr/>
          </p:nvSpPr>
          <p:spPr bwMode="auto">
            <a:xfrm>
              <a:off x="4594237" y="5907109"/>
              <a:ext cx="7938" cy="7938"/>
            </a:xfrm>
            <a:custGeom>
              <a:avLst/>
              <a:gdLst>
                <a:gd name="T0" fmla="*/ 1 w 3"/>
                <a:gd name="T1" fmla="*/ 3 h 3"/>
                <a:gd name="T2" fmla="*/ 0 w 3"/>
                <a:gd name="T3" fmla="*/ 2 h 3"/>
                <a:gd name="T4" fmla="*/ 0 w 3"/>
                <a:gd name="T5" fmla="*/ 2 h 3"/>
                <a:gd name="T6" fmla="*/ 1 w 3"/>
                <a:gd name="T7" fmla="*/ 0 h 3"/>
                <a:gd name="T8" fmla="*/ 1 w 3"/>
                <a:gd name="T9" fmla="*/ 0 h 3"/>
                <a:gd name="T10" fmla="*/ 2 w 3"/>
                <a:gd name="T11" fmla="*/ 0 h 3"/>
                <a:gd name="T12" fmla="*/ 2 w 3"/>
                <a:gd name="T13" fmla="*/ 0 h 3"/>
                <a:gd name="T14" fmla="*/ 3 w 3"/>
                <a:gd name="T15" fmla="*/ 1 h 3"/>
                <a:gd name="T16" fmla="*/ 3 w 3"/>
                <a:gd name="T17" fmla="*/ 1 h 3"/>
                <a:gd name="T18" fmla="*/ 3 w 3"/>
                <a:gd name="T19" fmla="*/ 2 h 3"/>
                <a:gd name="T20" fmla="*/ 3 w 3"/>
                <a:gd name="T21" fmla="*/ 2 h 3"/>
                <a:gd name="T22" fmla="*/ 2 w 3"/>
                <a:gd name="T23" fmla="*/ 3 h 3"/>
                <a:gd name="T24" fmla="*/ 2 w 3"/>
                <a:gd name="T25" fmla="*/ 3 h 3"/>
                <a:gd name="T26" fmla="*/ 1 w 3"/>
                <a:gd name="T27" fmla="*/ 3 h 3"/>
                <a:gd name="T28" fmla="*/ 2 w 3"/>
                <a:gd name="T29" fmla="*/ 2 h 3"/>
                <a:gd name="T30" fmla="*/ 2 w 3"/>
                <a:gd name="T31" fmla="*/ 2 h 3"/>
                <a:gd name="T32" fmla="*/ 2 w 3"/>
                <a:gd name="T33" fmla="*/ 2 h 3"/>
                <a:gd name="T34" fmla="*/ 2 w 3"/>
                <a:gd name="T35" fmla="*/ 1 h 3"/>
                <a:gd name="T36" fmla="*/ 2 w 3"/>
                <a:gd name="T37" fmla="*/ 1 h 3"/>
                <a:gd name="T38" fmla="*/ 2 w 3"/>
                <a:gd name="T39" fmla="*/ 1 h 3"/>
                <a:gd name="T40" fmla="*/ 2 w 3"/>
                <a:gd name="T41" fmla="*/ 1 h 3"/>
                <a:gd name="T42" fmla="*/ 2 w 3"/>
                <a:gd name="T4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lose/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lose/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136"/>
            <p:cNvSpPr/>
            <p:nvPr/>
          </p:nvSpPr>
          <p:spPr bwMode="auto">
            <a:xfrm>
              <a:off x="4703775" y="5788046"/>
              <a:ext cx="26988" cy="19050"/>
            </a:xfrm>
            <a:custGeom>
              <a:avLst/>
              <a:gdLst>
                <a:gd name="T0" fmla="*/ 5 w 10"/>
                <a:gd name="T1" fmla="*/ 3 h 7"/>
                <a:gd name="T2" fmla="*/ 5 w 10"/>
                <a:gd name="T3" fmla="*/ 3 h 7"/>
                <a:gd name="T4" fmla="*/ 6 w 10"/>
                <a:gd name="T5" fmla="*/ 3 h 7"/>
                <a:gd name="T6" fmla="*/ 7 w 10"/>
                <a:gd name="T7" fmla="*/ 3 h 7"/>
                <a:gd name="T8" fmla="*/ 8 w 10"/>
                <a:gd name="T9" fmla="*/ 2 h 7"/>
                <a:gd name="T10" fmla="*/ 9 w 10"/>
                <a:gd name="T11" fmla="*/ 1 h 7"/>
                <a:gd name="T12" fmla="*/ 8 w 10"/>
                <a:gd name="T13" fmla="*/ 0 h 7"/>
                <a:gd name="T14" fmla="*/ 7 w 10"/>
                <a:gd name="T15" fmla="*/ 0 h 7"/>
                <a:gd name="T16" fmla="*/ 6 w 10"/>
                <a:gd name="T17" fmla="*/ 0 h 7"/>
                <a:gd name="T18" fmla="*/ 6 w 10"/>
                <a:gd name="T19" fmla="*/ 0 h 7"/>
                <a:gd name="T20" fmla="*/ 6 w 10"/>
                <a:gd name="T21" fmla="*/ 0 h 7"/>
                <a:gd name="T22" fmla="*/ 7 w 10"/>
                <a:gd name="T23" fmla="*/ 0 h 7"/>
                <a:gd name="T24" fmla="*/ 9 w 10"/>
                <a:gd name="T25" fmla="*/ 0 h 7"/>
                <a:gd name="T26" fmla="*/ 10 w 10"/>
                <a:gd name="T27" fmla="*/ 1 h 7"/>
                <a:gd name="T28" fmla="*/ 10 w 10"/>
                <a:gd name="T29" fmla="*/ 2 h 7"/>
                <a:gd name="T30" fmla="*/ 9 w 10"/>
                <a:gd name="T31" fmla="*/ 3 h 7"/>
                <a:gd name="T32" fmla="*/ 8 w 10"/>
                <a:gd name="T33" fmla="*/ 4 h 7"/>
                <a:gd name="T34" fmla="*/ 7 w 10"/>
                <a:gd name="T35" fmla="*/ 4 h 7"/>
                <a:gd name="T36" fmla="*/ 6 w 10"/>
                <a:gd name="T37" fmla="*/ 4 h 7"/>
                <a:gd name="T38" fmla="*/ 7 w 10"/>
                <a:gd name="T39" fmla="*/ 4 h 7"/>
                <a:gd name="T40" fmla="*/ 6 w 10"/>
                <a:gd name="T41" fmla="*/ 6 h 7"/>
                <a:gd name="T42" fmla="*/ 5 w 10"/>
                <a:gd name="T43" fmla="*/ 7 h 7"/>
                <a:gd name="T44" fmla="*/ 3 w 10"/>
                <a:gd name="T45" fmla="*/ 7 h 7"/>
                <a:gd name="T46" fmla="*/ 2 w 10"/>
                <a:gd name="T47" fmla="*/ 7 h 7"/>
                <a:gd name="T48" fmla="*/ 0 w 10"/>
                <a:gd name="T49" fmla="*/ 6 h 7"/>
                <a:gd name="T50" fmla="*/ 0 w 10"/>
                <a:gd name="T51" fmla="*/ 4 h 7"/>
                <a:gd name="T52" fmla="*/ 1 w 10"/>
                <a:gd name="T53" fmla="*/ 5 h 7"/>
                <a:gd name="T54" fmla="*/ 2 w 10"/>
                <a:gd name="T55" fmla="*/ 6 h 7"/>
                <a:gd name="T56" fmla="*/ 3 w 10"/>
                <a:gd name="T57" fmla="*/ 6 h 7"/>
                <a:gd name="T58" fmla="*/ 4 w 10"/>
                <a:gd name="T59" fmla="*/ 6 h 7"/>
                <a:gd name="T60" fmla="*/ 5 w 10"/>
                <a:gd name="T61" fmla="*/ 5 h 7"/>
                <a:gd name="T62" fmla="*/ 5 w 10"/>
                <a:gd name="T63" fmla="*/ 4 h 7"/>
                <a:gd name="T64" fmla="*/ 5 w 10"/>
                <a:gd name="T6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" h="7"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6" y="3"/>
                    <a:pt x="7" y="3"/>
                    <a:pt x="7" y="3"/>
                  </a:cubicBezTo>
                  <a:cubicBezTo>
                    <a:pt x="7" y="3"/>
                    <a:pt x="8" y="2"/>
                    <a:pt x="8" y="2"/>
                  </a:cubicBezTo>
                  <a:cubicBezTo>
                    <a:pt x="9" y="2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8" y="0"/>
                    <a:pt x="8" y="0"/>
                    <a:pt x="9" y="0"/>
                  </a:cubicBezTo>
                  <a:cubicBezTo>
                    <a:pt x="9" y="0"/>
                    <a:pt x="9" y="1"/>
                    <a:pt x="10" y="1"/>
                  </a:cubicBezTo>
                  <a:cubicBezTo>
                    <a:pt x="10" y="1"/>
                    <a:pt x="10" y="2"/>
                    <a:pt x="10" y="2"/>
                  </a:cubicBezTo>
                  <a:cubicBezTo>
                    <a:pt x="10" y="2"/>
                    <a:pt x="9" y="3"/>
                    <a:pt x="9" y="3"/>
                  </a:cubicBezTo>
                  <a:cubicBezTo>
                    <a:pt x="9" y="3"/>
                    <a:pt x="9" y="4"/>
                    <a:pt x="8" y="4"/>
                  </a:cubicBezTo>
                  <a:cubicBezTo>
                    <a:pt x="8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6" y="5"/>
                    <a:pt x="6" y="6"/>
                  </a:cubicBezTo>
                  <a:cubicBezTo>
                    <a:pt x="6" y="6"/>
                    <a:pt x="5" y="7"/>
                    <a:pt x="5" y="7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3" y="7"/>
                    <a:pt x="2" y="7"/>
                    <a:pt x="2" y="7"/>
                  </a:cubicBezTo>
                  <a:cubicBezTo>
                    <a:pt x="1" y="7"/>
                    <a:pt x="1" y="6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4"/>
                    <a:pt x="1" y="5"/>
                    <a:pt x="1" y="5"/>
                  </a:cubicBezTo>
                  <a:cubicBezTo>
                    <a:pt x="1" y="5"/>
                    <a:pt x="2" y="6"/>
                    <a:pt x="2" y="6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3" y="6"/>
                    <a:pt x="4" y="6"/>
                    <a:pt x="4" y="6"/>
                  </a:cubicBezTo>
                  <a:cubicBezTo>
                    <a:pt x="5" y="6"/>
                    <a:pt x="5" y="5"/>
                    <a:pt x="5" y="5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137"/>
            <p:cNvSpPr/>
            <p:nvPr/>
          </p:nvSpPr>
          <p:spPr bwMode="auto">
            <a:xfrm>
              <a:off x="4926026" y="5627708"/>
              <a:ext cx="22225" cy="23813"/>
            </a:xfrm>
            <a:custGeom>
              <a:avLst/>
              <a:gdLst>
                <a:gd name="T0" fmla="*/ 3 w 8"/>
                <a:gd name="T1" fmla="*/ 4 h 9"/>
                <a:gd name="T2" fmla="*/ 3 w 8"/>
                <a:gd name="T3" fmla="*/ 4 h 9"/>
                <a:gd name="T4" fmla="*/ 5 w 8"/>
                <a:gd name="T5" fmla="*/ 4 h 9"/>
                <a:gd name="T6" fmla="*/ 6 w 8"/>
                <a:gd name="T7" fmla="*/ 4 h 9"/>
                <a:gd name="T8" fmla="*/ 7 w 8"/>
                <a:gd name="T9" fmla="*/ 2 h 9"/>
                <a:gd name="T10" fmla="*/ 6 w 8"/>
                <a:gd name="T11" fmla="*/ 2 h 9"/>
                <a:gd name="T12" fmla="*/ 5 w 8"/>
                <a:gd name="T13" fmla="*/ 1 h 9"/>
                <a:gd name="T14" fmla="*/ 4 w 8"/>
                <a:gd name="T15" fmla="*/ 1 h 9"/>
                <a:gd name="T16" fmla="*/ 4 w 8"/>
                <a:gd name="T17" fmla="*/ 1 h 9"/>
                <a:gd name="T18" fmla="*/ 4 w 8"/>
                <a:gd name="T19" fmla="*/ 1 h 9"/>
                <a:gd name="T20" fmla="*/ 4 w 8"/>
                <a:gd name="T21" fmla="*/ 1 h 9"/>
                <a:gd name="T22" fmla="*/ 4 w 8"/>
                <a:gd name="T23" fmla="*/ 1 h 9"/>
                <a:gd name="T24" fmla="*/ 6 w 8"/>
                <a:gd name="T25" fmla="*/ 0 h 9"/>
                <a:gd name="T26" fmla="*/ 7 w 8"/>
                <a:gd name="T27" fmla="*/ 1 h 9"/>
                <a:gd name="T28" fmla="*/ 8 w 8"/>
                <a:gd name="T29" fmla="*/ 2 h 9"/>
                <a:gd name="T30" fmla="*/ 8 w 8"/>
                <a:gd name="T31" fmla="*/ 3 h 9"/>
                <a:gd name="T32" fmla="*/ 7 w 8"/>
                <a:gd name="T33" fmla="*/ 4 h 9"/>
                <a:gd name="T34" fmla="*/ 6 w 8"/>
                <a:gd name="T35" fmla="*/ 4 h 9"/>
                <a:gd name="T36" fmla="*/ 5 w 8"/>
                <a:gd name="T37" fmla="*/ 5 h 9"/>
                <a:gd name="T38" fmla="*/ 6 w 8"/>
                <a:gd name="T39" fmla="*/ 5 h 9"/>
                <a:gd name="T40" fmla="*/ 6 w 8"/>
                <a:gd name="T41" fmla="*/ 7 h 9"/>
                <a:gd name="T42" fmla="*/ 5 w 8"/>
                <a:gd name="T43" fmla="*/ 8 h 9"/>
                <a:gd name="T44" fmla="*/ 4 w 8"/>
                <a:gd name="T45" fmla="*/ 9 h 9"/>
                <a:gd name="T46" fmla="*/ 2 w 8"/>
                <a:gd name="T47" fmla="*/ 9 h 9"/>
                <a:gd name="T48" fmla="*/ 1 w 8"/>
                <a:gd name="T49" fmla="*/ 9 h 9"/>
                <a:gd name="T50" fmla="*/ 0 w 8"/>
                <a:gd name="T51" fmla="*/ 7 h 9"/>
                <a:gd name="T52" fmla="*/ 1 w 8"/>
                <a:gd name="T53" fmla="*/ 8 h 9"/>
                <a:gd name="T54" fmla="*/ 2 w 8"/>
                <a:gd name="T55" fmla="*/ 9 h 9"/>
                <a:gd name="T56" fmla="*/ 3 w 8"/>
                <a:gd name="T57" fmla="*/ 9 h 9"/>
                <a:gd name="T58" fmla="*/ 4 w 8"/>
                <a:gd name="T59" fmla="*/ 7 h 9"/>
                <a:gd name="T60" fmla="*/ 5 w 8"/>
                <a:gd name="T61" fmla="*/ 6 h 9"/>
                <a:gd name="T62" fmla="*/ 4 w 8"/>
                <a:gd name="T63" fmla="*/ 5 h 9"/>
                <a:gd name="T64" fmla="*/ 3 w 8"/>
                <a:gd name="T6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" h="9"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5" y="4"/>
                    <a:pt x="6" y="4"/>
                    <a:pt x="6" y="4"/>
                  </a:cubicBezTo>
                  <a:cubicBezTo>
                    <a:pt x="6" y="4"/>
                    <a:pt x="6" y="3"/>
                    <a:pt x="7" y="2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0"/>
                    <a:pt x="6" y="0"/>
                  </a:cubicBezTo>
                  <a:cubicBezTo>
                    <a:pt x="6" y="0"/>
                    <a:pt x="7" y="1"/>
                    <a:pt x="7" y="1"/>
                  </a:cubicBezTo>
                  <a:cubicBezTo>
                    <a:pt x="7" y="1"/>
                    <a:pt x="8" y="1"/>
                    <a:pt x="8" y="2"/>
                  </a:cubicBezTo>
                  <a:cubicBezTo>
                    <a:pt x="8" y="2"/>
                    <a:pt x="8" y="3"/>
                    <a:pt x="8" y="3"/>
                  </a:cubicBezTo>
                  <a:cubicBezTo>
                    <a:pt x="8" y="3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6" y="6"/>
                    <a:pt x="6" y="7"/>
                  </a:cubicBezTo>
                  <a:cubicBezTo>
                    <a:pt x="6" y="7"/>
                    <a:pt x="5" y="8"/>
                    <a:pt x="5" y="8"/>
                  </a:cubicBezTo>
                  <a:cubicBezTo>
                    <a:pt x="5" y="8"/>
                    <a:pt x="4" y="9"/>
                    <a:pt x="4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2" y="9"/>
                    <a:pt x="1" y="9"/>
                    <a:pt x="1" y="9"/>
                  </a:cubicBezTo>
                  <a:cubicBezTo>
                    <a:pt x="0" y="9"/>
                    <a:pt x="0" y="8"/>
                    <a:pt x="0" y="7"/>
                  </a:cubicBezTo>
                  <a:cubicBezTo>
                    <a:pt x="0" y="7"/>
                    <a:pt x="1" y="8"/>
                    <a:pt x="1" y="8"/>
                  </a:cubicBezTo>
                  <a:cubicBezTo>
                    <a:pt x="1" y="8"/>
                    <a:pt x="2" y="9"/>
                    <a:pt x="2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3" y="8"/>
                    <a:pt x="4" y="8"/>
                    <a:pt x="4" y="7"/>
                  </a:cubicBezTo>
                  <a:cubicBezTo>
                    <a:pt x="4" y="7"/>
                    <a:pt x="5" y="6"/>
                    <a:pt x="5" y="6"/>
                  </a:cubicBezTo>
                  <a:cubicBezTo>
                    <a:pt x="5" y="6"/>
                    <a:pt x="4" y="5"/>
                    <a:pt x="4" y="5"/>
                  </a:cubicBezTo>
                  <a:cubicBezTo>
                    <a:pt x="3" y="4"/>
                    <a:pt x="3" y="4"/>
                    <a:pt x="3" y="4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138"/>
            <p:cNvSpPr/>
            <p:nvPr/>
          </p:nvSpPr>
          <p:spPr bwMode="auto">
            <a:xfrm>
              <a:off x="4910151" y="5603895"/>
              <a:ext cx="23813" cy="19050"/>
            </a:xfrm>
            <a:custGeom>
              <a:avLst/>
              <a:gdLst>
                <a:gd name="T0" fmla="*/ 4 w 9"/>
                <a:gd name="T1" fmla="*/ 4 h 7"/>
                <a:gd name="T2" fmla="*/ 4 w 9"/>
                <a:gd name="T3" fmla="*/ 4 h 7"/>
                <a:gd name="T4" fmla="*/ 4 w 9"/>
                <a:gd name="T5" fmla="*/ 2 h 7"/>
                <a:gd name="T6" fmla="*/ 3 w 9"/>
                <a:gd name="T7" fmla="*/ 1 h 7"/>
                <a:gd name="T8" fmla="*/ 2 w 9"/>
                <a:gd name="T9" fmla="*/ 1 h 7"/>
                <a:gd name="T10" fmla="*/ 1 w 9"/>
                <a:gd name="T11" fmla="*/ 1 h 7"/>
                <a:gd name="T12" fmla="*/ 1 w 9"/>
                <a:gd name="T13" fmla="*/ 2 h 7"/>
                <a:gd name="T14" fmla="*/ 1 w 9"/>
                <a:gd name="T15" fmla="*/ 3 h 7"/>
                <a:gd name="T16" fmla="*/ 1 w 9"/>
                <a:gd name="T17" fmla="*/ 4 h 7"/>
                <a:gd name="T18" fmla="*/ 1 w 9"/>
                <a:gd name="T19" fmla="*/ 4 h 7"/>
                <a:gd name="T20" fmla="*/ 1 w 9"/>
                <a:gd name="T21" fmla="*/ 4 h 7"/>
                <a:gd name="T22" fmla="*/ 0 w 9"/>
                <a:gd name="T23" fmla="*/ 3 h 7"/>
                <a:gd name="T24" fmla="*/ 0 w 9"/>
                <a:gd name="T25" fmla="*/ 2 h 7"/>
                <a:gd name="T26" fmla="*/ 0 w 9"/>
                <a:gd name="T27" fmla="*/ 1 h 7"/>
                <a:gd name="T28" fmla="*/ 1 w 9"/>
                <a:gd name="T29" fmla="*/ 0 h 7"/>
                <a:gd name="T30" fmla="*/ 2 w 9"/>
                <a:gd name="T31" fmla="*/ 0 h 7"/>
                <a:gd name="T32" fmla="*/ 3 w 9"/>
                <a:gd name="T33" fmla="*/ 0 h 7"/>
                <a:gd name="T34" fmla="*/ 4 w 9"/>
                <a:gd name="T35" fmla="*/ 1 h 7"/>
                <a:gd name="T36" fmla="*/ 4 w 9"/>
                <a:gd name="T37" fmla="*/ 2 h 7"/>
                <a:gd name="T38" fmla="*/ 5 w 9"/>
                <a:gd name="T39" fmla="*/ 1 h 7"/>
                <a:gd name="T40" fmla="*/ 6 w 9"/>
                <a:gd name="T41" fmla="*/ 1 h 7"/>
                <a:gd name="T42" fmla="*/ 8 w 9"/>
                <a:gd name="T43" fmla="*/ 2 h 7"/>
                <a:gd name="T44" fmla="*/ 9 w 9"/>
                <a:gd name="T45" fmla="*/ 3 h 7"/>
                <a:gd name="T46" fmla="*/ 9 w 9"/>
                <a:gd name="T47" fmla="*/ 4 h 7"/>
                <a:gd name="T48" fmla="*/ 9 w 9"/>
                <a:gd name="T49" fmla="*/ 6 h 7"/>
                <a:gd name="T50" fmla="*/ 8 w 9"/>
                <a:gd name="T51" fmla="*/ 7 h 7"/>
                <a:gd name="T52" fmla="*/ 8 w 9"/>
                <a:gd name="T53" fmla="*/ 5 h 7"/>
                <a:gd name="T54" fmla="*/ 9 w 9"/>
                <a:gd name="T55" fmla="*/ 4 h 7"/>
                <a:gd name="T56" fmla="*/ 8 w 9"/>
                <a:gd name="T57" fmla="*/ 3 h 7"/>
                <a:gd name="T58" fmla="*/ 7 w 9"/>
                <a:gd name="T59" fmla="*/ 2 h 7"/>
                <a:gd name="T60" fmla="*/ 6 w 9"/>
                <a:gd name="T61" fmla="*/ 2 h 7"/>
                <a:gd name="T62" fmla="*/ 5 w 9"/>
                <a:gd name="T63" fmla="*/ 3 h 7"/>
                <a:gd name="T64" fmla="*/ 4 w 9"/>
                <a:gd name="T6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" h="7">
                  <a:moveTo>
                    <a:pt x="4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2"/>
                    <a:pt x="4" y="2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5" y="1"/>
                    <a:pt x="5" y="1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6" y="1"/>
                    <a:pt x="8" y="1"/>
                    <a:pt x="8" y="2"/>
                  </a:cubicBezTo>
                  <a:cubicBezTo>
                    <a:pt x="8" y="2"/>
                    <a:pt x="9" y="2"/>
                    <a:pt x="9" y="3"/>
                  </a:cubicBezTo>
                  <a:cubicBezTo>
                    <a:pt x="9" y="3"/>
                    <a:pt x="9" y="4"/>
                    <a:pt x="9" y="4"/>
                  </a:cubicBezTo>
                  <a:cubicBezTo>
                    <a:pt x="9" y="4"/>
                    <a:pt x="9" y="5"/>
                    <a:pt x="9" y="6"/>
                  </a:cubicBezTo>
                  <a:cubicBezTo>
                    <a:pt x="9" y="6"/>
                    <a:pt x="9" y="7"/>
                    <a:pt x="8" y="7"/>
                  </a:cubicBezTo>
                  <a:cubicBezTo>
                    <a:pt x="8" y="7"/>
                    <a:pt x="8" y="6"/>
                    <a:pt x="8" y="5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8" y="3"/>
                    <a:pt x="7" y="2"/>
                    <a:pt x="7" y="2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6" y="2"/>
                    <a:pt x="5" y="3"/>
                    <a:pt x="5" y="3"/>
                  </a:cubicBezTo>
                  <a:cubicBezTo>
                    <a:pt x="4" y="4"/>
                    <a:pt x="4" y="4"/>
                    <a:pt x="4" y="4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139"/>
            <p:cNvSpPr/>
            <p:nvPr/>
          </p:nvSpPr>
          <p:spPr bwMode="auto">
            <a:xfrm>
              <a:off x="4864113" y="5665808"/>
              <a:ext cx="26988" cy="12700"/>
            </a:xfrm>
            <a:custGeom>
              <a:avLst/>
              <a:gdLst>
                <a:gd name="T0" fmla="*/ 5 w 10"/>
                <a:gd name="T1" fmla="*/ 2 h 5"/>
                <a:gd name="T2" fmla="*/ 6 w 10"/>
                <a:gd name="T3" fmla="*/ 2 h 5"/>
                <a:gd name="T4" fmla="*/ 6 w 10"/>
                <a:gd name="T5" fmla="*/ 3 h 5"/>
                <a:gd name="T6" fmla="*/ 7 w 10"/>
                <a:gd name="T7" fmla="*/ 3 h 5"/>
                <a:gd name="T8" fmla="*/ 9 w 10"/>
                <a:gd name="T9" fmla="*/ 3 h 5"/>
                <a:gd name="T10" fmla="*/ 9 w 10"/>
                <a:gd name="T11" fmla="*/ 3 h 5"/>
                <a:gd name="T12" fmla="*/ 9 w 10"/>
                <a:gd name="T13" fmla="*/ 1 h 5"/>
                <a:gd name="T14" fmla="*/ 9 w 10"/>
                <a:gd name="T15" fmla="*/ 1 h 5"/>
                <a:gd name="T16" fmla="*/ 8 w 10"/>
                <a:gd name="T17" fmla="*/ 1 h 5"/>
                <a:gd name="T18" fmla="*/ 8 w 10"/>
                <a:gd name="T19" fmla="*/ 0 h 5"/>
                <a:gd name="T20" fmla="*/ 8 w 10"/>
                <a:gd name="T21" fmla="*/ 0 h 5"/>
                <a:gd name="T22" fmla="*/ 9 w 10"/>
                <a:gd name="T23" fmla="*/ 1 h 5"/>
                <a:gd name="T24" fmla="*/ 10 w 10"/>
                <a:gd name="T25" fmla="*/ 2 h 5"/>
                <a:gd name="T26" fmla="*/ 10 w 10"/>
                <a:gd name="T27" fmla="*/ 3 h 5"/>
                <a:gd name="T28" fmla="*/ 10 w 10"/>
                <a:gd name="T29" fmla="*/ 4 h 5"/>
                <a:gd name="T30" fmla="*/ 9 w 10"/>
                <a:gd name="T31" fmla="*/ 5 h 5"/>
                <a:gd name="T32" fmla="*/ 8 w 10"/>
                <a:gd name="T33" fmla="*/ 4 h 5"/>
                <a:gd name="T34" fmla="*/ 7 w 10"/>
                <a:gd name="T35" fmla="*/ 4 h 5"/>
                <a:gd name="T36" fmla="*/ 6 w 10"/>
                <a:gd name="T37" fmla="*/ 3 h 5"/>
                <a:gd name="T38" fmla="*/ 6 w 10"/>
                <a:gd name="T39" fmla="*/ 4 h 5"/>
                <a:gd name="T40" fmla="*/ 5 w 10"/>
                <a:gd name="T41" fmla="*/ 5 h 5"/>
                <a:gd name="T42" fmla="*/ 3 w 10"/>
                <a:gd name="T43" fmla="*/ 5 h 5"/>
                <a:gd name="T44" fmla="*/ 2 w 10"/>
                <a:gd name="T45" fmla="*/ 4 h 5"/>
                <a:gd name="T46" fmla="*/ 1 w 10"/>
                <a:gd name="T47" fmla="*/ 3 h 5"/>
                <a:gd name="T48" fmla="*/ 0 w 10"/>
                <a:gd name="T49" fmla="*/ 2 h 5"/>
                <a:gd name="T50" fmla="*/ 1 w 10"/>
                <a:gd name="T51" fmla="*/ 0 h 5"/>
                <a:gd name="T52" fmla="*/ 1 w 10"/>
                <a:gd name="T53" fmla="*/ 2 h 5"/>
                <a:gd name="T54" fmla="*/ 1 w 10"/>
                <a:gd name="T55" fmla="*/ 3 h 5"/>
                <a:gd name="T56" fmla="*/ 2 w 10"/>
                <a:gd name="T57" fmla="*/ 4 h 5"/>
                <a:gd name="T58" fmla="*/ 3 w 10"/>
                <a:gd name="T59" fmla="*/ 4 h 5"/>
                <a:gd name="T60" fmla="*/ 5 w 10"/>
                <a:gd name="T61" fmla="*/ 4 h 5"/>
                <a:gd name="T62" fmla="*/ 5 w 10"/>
                <a:gd name="T63" fmla="*/ 3 h 5"/>
                <a:gd name="T64" fmla="*/ 5 w 10"/>
                <a:gd name="T6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" h="5">
                  <a:moveTo>
                    <a:pt x="5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3"/>
                    <a:pt x="6" y="3"/>
                  </a:cubicBezTo>
                  <a:cubicBezTo>
                    <a:pt x="6" y="3"/>
                    <a:pt x="7" y="3"/>
                    <a:pt x="7" y="3"/>
                  </a:cubicBezTo>
                  <a:cubicBezTo>
                    <a:pt x="7" y="4"/>
                    <a:pt x="9" y="4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9" y="1"/>
                    <a:pt x="9" y="1"/>
                  </a:cubicBezTo>
                  <a:cubicBezTo>
                    <a:pt x="9" y="1"/>
                    <a:pt x="10" y="1"/>
                    <a:pt x="10" y="2"/>
                  </a:cubicBezTo>
                  <a:cubicBezTo>
                    <a:pt x="10" y="2"/>
                    <a:pt x="10" y="3"/>
                    <a:pt x="10" y="3"/>
                  </a:cubicBezTo>
                  <a:cubicBezTo>
                    <a:pt x="10" y="3"/>
                    <a:pt x="10" y="4"/>
                    <a:pt x="10" y="4"/>
                  </a:cubicBezTo>
                  <a:cubicBezTo>
                    <a:pt x="10" y="4"/>
                    <a:pt x="9" y="4"/>
                    <a:pt x="9" y="5"/>
                  </a:cubicBezTo>
                  <a:cubicBezTo>
                    <a:pt x="9" y="5"/>
                    <a:pt x="8" y="5"/>
                    <a:pt x="8" y="4"/>
                  </a:cubicBezTo>
                  <a:cubicBezTo>
                    <a:pt x="8" y="4"/>
                    <a:pt x="7" y="4"/>
                    <a:pt x="7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5" y="5"/>
                    <a:pt x="5" y="5"/>
                  </a:cubicBezTo>
                  <a:cubicBezTo>
                    <a:pt x="5" y="5"/>
                    <a:pt x="3" y="5"/>
                    <a:pt x="3" y="5"/>
                  </a:cubicBezTo>
                  <a:cubicBezTo>
                    <a:pt x="3" y="5"/>
                    <a:pt x="2" y="5"/>
                    <a:pt x="2" y="4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1" y="2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5" y="4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140"/>
            <p:cNvSpPr/>
            <p:nvPr/>
          </p:nvSpPr>
          <p:spPr bwMode="auto">
            <a:xfrm>
              <a:off x="4886338" y="5649933"/>
              <a:ext cx="23813" cy="20638"/>
            </a:xfrm>
            <a:custGeom>
              <a:avLst/>
              <a:gdLst>
                <a:gd name="T0" fmla="*/ 5 w 9"/>
                <a:gd name="T1" fmla="*/ 5 h 8"/>
                <a:gd name="T2" fmla="*/ 5 w 9"/>
                <a:gd name="T3" fmla="*/ 5 h 8"/>
                <a:gd name="T4" fmla="*/ 3 w 9"/>
                <a:gd name="T5" fmla="*/ 4 h 8"/>
                <a:gd name="T6" fmla="*/ 2 w 9"/>
                <a:gd name="T7" fmla="*/ 5 h 8"/>
                <a:gd name="T8" fmla="*/ 1 w 9"/>
                <a:gd name="T9" fmla="*/ 6 h 8"/>
                <a:gd name="T10" fmla="*/ 1 w 9"/>
                <a:gd name="T11" fmla="*/ 7 h 8"/>
                <a:gd name="T12" fmla="*/ 2 w 9"/>
                <a:gd name="T13" fmla="*/ 8 h 8"/>
                <a:gd name="T14" fmla="*/ 3 w 9"/>
                <a:gd name="T15" fmla="*/ 8 h 8"/>
                <a:gd name="T16" fmla="*/ 4 w 9"/>
                <a:gd name="T17" fmla="*/ 8 h 8"/>
                <a:gd name="T18" fmla="*/ 4 w 9"/>
                <a:gd name="T19" fmla="*/ 8 h 8"/>
                <a:gd name="T20" fmla="*/ 4 w 9"/>
                <a:gd name="T21" fmla="*/ 8 h 8"/>
                <a:gd name="T22" fmla="*/ 3 w 9"/>
                <a:gd name="T23" fmla="*/ 8 h 8"/>
                <a:gd name="T24" fmla="*/ 2 w 9"/>
                <a:gd name="T25" fmla="*/ 8 h 8"/>
                <a:gd name="T26" fmla="*/ 0 w 9"/>
                <a:gd name="T27" fmla="*/ 8 h 8"/>
                <a:gd name="T28" fmla="*/ 0 w 9"/>
                <a:gd name="T29" fmla="*/ 7 h 8"/>
                <a:gd name="T30" fmla="*/ 0 w 9"/>
                <a:gd name="T31" fmla="*/ 6 h 8"/>
                <a:gd name="T32" fmla="*/ 1 w 9"/>
                <a:gd name="T33" fmla="*/ 5 h 8"/>
                <a:gd name="T34" fmla="*/ 2 w 9"/>
                <a:gd name="T35" fmla="*/ 4 h 8"/>
                <a:gd name="T36" fmla="*/ 3 w 9"/>
                <a:gd name="T37" fmla="*/ 4 h 8"/>
                <a:gd name="T38" fmla="*/ 2 w 9"/>
                <a:gd name="T39" fmla="*/ 3 h 8"/>
                <a:gd name="T40" fmla="*/ 2 w 9"/>
                <a:gd name="T41" fmla="*/ 2 h 8"/>
                <a:gd name="T42" fmla="*/ 4 w 9"/>
                <a:gd name="T43" fmla="*/ 1 h 8"/>
                <a:gd name="T44" fmla="*/ 5 w 9"/>
                <a:gd name="T45" fmla="*/ 0 h 8"/>
                <a:gd name="T46" fmla="*/ 7 w 9"/>
                <a:gd name="T47" fmla="*/ 0 h 8"/>
                <a:gd name="T48" fmla="*/ 8 w 9"/>
                <a:gd name="T49" fmla="*/ 1 h 8"/>
                <a:gd name="T50" fmla="*/ 8 w 9"/>
                <a:gd name="T51" fmla="*/ 2 h 8"/>
                <a:gd name="T52" fmla="*/ 7 w 9"/>
                <a:gd name="T53" fmla="*/ 1 h 8"/>
                <a:gd name="T54" fmla="*/ 7 w 9"/>
                <a:gd name="T55" fmla="*/ 1 h 8"/>
                <a:gd name="T56" fmla="*/ 5 w 9"/>
                <a:gd name="T57" fmla="*/ 1 h 8"/>
                <a:gd name="T58" fmla="*/ 4 w 9"/>
                <a:gd name="T59" fmla="*/ 1 h 8"/>
                <a:gd name="T60" fmla="*/ 4 w 9"/>
                <a:gd name="T61" fmla="*/ 3 h 8"/>
                <a:gd name="T62" fmla="*/ 4 w 9"/>
                <a:gd name="T63" fmla="*/ 4 h 8"/>
                <a:gd name="T64" fmla="*/ 5 w 9"/>
                <a:gd name="T6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" h="8">
                  <a:moveTo>
                    <a:pt x="5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4"/>
                    <a:pt x="3" y="4"/>
                  </a:cubicBezTo>
                  <a:cubicBezTo>
                    <a:pt x="3" y="4"/>
                    <a:pt x="2" y="5"/>
                    <a:pt x="2" y="5"/>
                  </a:cubicBezTo>
                  <a:cubicBezTo>
                    <a:pt x="2" y="5"/>
                    <a:pt x="1" y="6"/>
                    <a:pt x="1" y="6"/>
                  </a:cubicBezTo>
                  <a:cubicBezTo>
                    <a:pt x="1" y="6"/>
                    <a:pt x="1" y="7"/>
                    <a:pt x="1" y="7"/>
                  </a:cubicBezTo>
                  <a:cubicBezTo>
                    <a:pt x="1" y="7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3" y="8"/>
                    <a:pt x="3" y="8"/>
                  </a:cubicBezTo>
                  <a:cubicBezTo>
                    <a:pt x="3" y="8"/>
                    <a:pt x="2" y="8"/>
                    <a:pt x="2" y="8"/>
                  </a:cubicBezTo>
                  <a:cubicBezTo>
                    <a:pt x="1" y="8"/>
                    <a:pt x="1" y="8"/>
                    <a:pt x="0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0" y="6"/>
                    <a:pt x="1" y="5"/>
                    <a:pt x="1" y="5"/>
                  </a:cubicBezTo>
                  <a:cubicBezTo>
                    <a:pt x="1" y="5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2" y="3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3" y="2"/>
                    <a:pt x="3" y="1"/>
                    <a:pt x="4" y="1"/>
                  </a:cubicBezTo>
                  <a:cubicBezTo>
                    <a:pt x="4" y="1"/>
                    <a:pt x="5" y="0"/>
                    <a:pt x="5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7" y="0"/>
                    <a:pt x="8" y="0"/>
                    <a:pt x="8" y="1"/>
                  </a:cubicBezTo>
                  <a:cubicBezTo>
                    <a:pt x="8" y="1"/>
                    <a:pt x="9" y="1"/>
                    <a:pt x="8" y="2"/>
                  </a:cubicBezTo>
                  <a:cubicBezTo>
                    <a:pt x="8" y="2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0"/>
                    <a:pt x="6" y="0"/>
                    <a:pt x="5" y="1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4" y="2"/>
                    <a:pt x="4" y="2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5"/>
                    <a:pt x="5" y="5"/>
                    <a:pt x="5" y="5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141"/>
            <p:cNvSpPr/>
            <p:nvPr/>
          </p:nvSpPr>
          <p:spPr bwMode="auto">
            <a:xfrm>
              <a:off x="4810138" y="5727720"/>
              <a:ext cx="15875" cy="26988"/>
            </a:xfrm>
            <a:custGeom>
              <a:avLst/>
              <a:gdLst>
                <a:gd name="T0" fmla="*/ 2 w 6"/>
                <a:gd name="T1" fmla="*/ 5 h 10"/>
                <a:gd name="T2" fmla="*/ 2 w 6"/>
                <a:gd name="T3" fmla="*/ 5 h 10"/>
                <a:gd name="T4" fmla="*/ 3 w 6"/>
                <a:gd name="T5" fmla="*/ 5 h 10"/>
                <a:gd name="T6" fmla="*/ 4 w 6"/>
                <a:gd name="T7" fmla="*/ 4 h 10"/>
                <a:gd name="T8" fmla="*/ 5 w 6"/>
                <a:gd name="T9" fmla="*/ 2 h 10"/>
                <a:gd name="T10" fmla="*/ 4 w 6"/>
                <a:gd name="T11" fmla="*/ 1 h 10"/>
                <a:gd name="T12" fmla="*/ 3 w 6"/>
                <a:gd name="T13" fmla="*/ 1 h 10"/>
                <a:gd name="T14" fmla="*/ 2 w 6"/>
                <a:gd name="T15" fmla="*/ 2 h 10"/>
                <a:gd name="T16" fmla="*/ 2 w 6"/>
                <a:gd name="T17" fmla="*/ 2 h 10"/>
                <a:gd name="T18" fmla="*/ 1 w 6"/>
                <a:gd name="T19" fmla="*/ 2 h 10"/>
                <a:gd name="T20" fmla="*/ 1 w 6"/>
                <a:gd name="T21" fmla="*/ 2 h 10"/>
                <a:gd name="T22" fmla="*/ 2 w 6"/>
                <a:gd name="T23" fmla="*/ 1 h 10"/>
                <a:gd name="T24" fmla="*/ 3 w 6"/>
                <a:gd name="T25" fmla="*/ 1 h 10"/>
                <a:gd name="T26" fmla="*/ 4 w 6"/>
                <a:gd name="T27" fmla="*/ 0 h 10"/>
                <a:gd name="T28" fmla="*/ 5 w 6"/>
                <a:gd name="T29" fmla="*/ 1 h 10"/>
                <a:gd name="T30" fmla="*/ 6 w 6"/>
                <a:gd name="T31" fmla="*/ 2 h 10"/>
                <a:gd name="T32" fmla="*/ 5 w 6"/>
                <a:gd name="T33" fmla="*/ 3 h 10"/>
                <a:gd name="T34" fmla="*/ 5 w 6"/>
                <a:gd name="T35" fmla="*/ 4 h 10"/>
                <a:gd name="T36" fmla="*/ 4 w 6"/>
                <a:gd name="T37" fmla="*/ 5 h 10"/>
                <a:gd name="T38" fmla="*/ 5 w 6"/>
                <a:gd name="T39" fmla="*/ 5 h 10"/>
                <a:gd name="T40" fmla="*/ 5 w 6"/>
                <a:gd name="T41" fmla="*/ 6 h 10"/>
                <a:gd name="T42" fmla="*/ 5 w 6"/>
                <a:gd name="T43" fmla="*/ 8 h 10"/>
                <a:gd name="T44" fmla="*/ 4 w 6"/>
                <a:gd name="T45" fmla="*/ 9 h 10"/>
                <a:gd name="T46" fmla="*/ 3 w 6"/>
                <a:gd name="T47" fmla="*/ 10 h 10"/>
                <a:gd name="T48" fmla="*/ 2 w 6"/>
                <a:gd name="T49" fmla="*/ 10 h 10"/>
                <a:gd name="T50" fmla="*/ 0 w 6"/>
                <a:gd name="T51" fmla="*/ 9 h 10"/>
                <a:gd name="T52" fmla="*/ 2 w 6"/>
                <a:gd name="T53" fmla="*/ 10 h 10"/>
                <a:gd name="T54" fmla="*/ 3 w 6"/>
                <a:gd name="T55" fmla="*/ 10 h 10"/>
                <a:gd name="T56" fmla="*/ 4 w 6"/>
                <a:gd name="T57" fmla="*/ 9 h 10"/>
                <a:gd name="T58" fmla="*/ 4 w 6"/>
                <a:gd name="T59" fmla="*/ 8 h 10"/>
                <a:gd name="T60" fmla="*/ 4 w 6"/>
                <a:gd name="T61" fmla="*/ 6 h 10"/>
                <a:gd name="T62" fmla="*/ 3 w 6"/>
                <a:gd name="T63" fmla="*/ 6 h 10"/>
                <a:gd name="T64" fmla="*/ 2 w 6"/>
                <a:gd name="T6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" h="10"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4"/>
                    <a:pt x="4" y="4"/>
                  </a:cubicBezTo>
                  <a:cubicBezTo>
                    <a:pt x="4" y="4"/>
                    <a:pt x="5" y="2"/>
                    <a:pt x="5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5" y="1"/>
                    <a:pt x="5" y="1"/>
                  </a:cubicBezTo>
                  <a:cubicBezTo>
                    <a:pt x="5" y="1"/>
                    <a:pt x="6" y="2"/>
                    <a:pt x="6" y="2"/>
                  </a:cubicBezTo>
                  <a:cubicBezTo>
                    <a:pt x="6" y="2"/>
                    <a:pt x="5" y="3"/>
                    <a:pt x="5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5"/>
                    <a:pt x="5" y="5"/>
                  </a:cubicBezTo>
                  <a:cubicBezTo>
                    <a:pt x="5" y="5"/>
                    <a:pt x="5" y="6"/>
                    <a:pt x="5" y="6"/>
                  </a:cubicBezTo>
                  <a:cubicBezTo>
                    <a:pt x="5" y="6"/>
                    <a:pt x="5" y="8"/>
                    <a:pt x="5" y="8"/>
                  </a:cubicBezTo>
                  <a:cubicBezTo>
                    <a:pt x="5" y="8"/>
                    <a:pt x="5" y="9"/>
                    <a:pt x="4" y="9"/>
                  </a:cubicBezTo>
                  <a:cubicBezTo>
                    <a:pt x="4" y="10"/>
                    <a:pt x="3" y="10"/>
                    <a:pt x="3" y="10"/>
                  </a:cubicBezTo>
                  <a:cubicBezTo>
                    <a:pt x="3" y="10"/>
                    <a:pt x="2" y="10"/>
                    <a:pt x="2" y="10"/>
                  </a:cubicBezTo>
                  <a:cubicBezTo>
                    <a:pt x="1" y="10"/>
                    <a:pt x="1" y="10"/>
                    <a:pt x="0" y="9"/>
                  </a:cubicBezTo>
                  <a:cubicBezTo>
                    <a:pt x="0" y="9"/>
                    <a:pt x="2" y="10"/>
                    <a:pt x="2" y="10"/>
                  </a:cubicBezTo>
                  <a:cubicBezTo>
                    <a:pt x="2" y="10"/>
                    <a:pt x="2" y="10"/>
                    <a:pt x="3" y="10"/>
                  </a:cubicBezTo>
                  <a:cubicBezTo>
                    <a:pt x="3" y="10"/>
                    <a:pt x="4" y="9"/>
                    <a:pt x="4" y="9"/>
                  </a:cubicBezTo>
                  <a:cubicBezTo>
                    <a:pt x="4" y="9"/>
                    <a:pt x="4" y="8"/>
                    <a:pt x="4" y="8"/>
                  </a:cubicBezTo>
                  <a:cubicBezTo>
                    <a:pt x="4" y="7"/>
                    <a:pt x="4" y="7"/>
                    <a:pt x="4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2" y="5"/>
                    <a:pt x="2" y="5"/>
                    <a:pt x="2" y="5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Freeform 142"/>
            <p:cNvSpPr/>
            <p:nvPr/>
          </p:nvSpPr>
          <p:spPr bwMode="auto">
            <a:xfrm>
              <a:off x="4845063" y="5703908"/>
              <a:ext cx="23813" cy="20638"/>
            </a:xfrm>
            <a:custGeom>
              <a:avLst/>
              <a:gdLst>
                <a:gd name="T0" fmla="*/ 4 w 9"/>
                <a:gd name="T1" fmla="*/ 4 h 8"/>
                <a:gd name="T2" fmla="*/ 4 w 9"/>
                <a:gd name="T3" fmla="*/ 3 h 8"/>
                <a:gd name="T4" fmla="*/ 5 w 9"/>
                <a:gd name="T5" fmla="*/ 4 h 8"/>
                <a:gd name="T6" fmla="*/ 7 w 9"/>
                <a:gd name="T7" fmla="*/ 3 h 8"/>
                <a:gd name="T8" fmla="*/ 8 w 9"/>
                <a:gd name="T9" fmla="*/ 2 h 8"/>
                <a:gd name="T10" fmla="*/ 8 w 9"/>
                <a:gd name="T11" fmla="*/ 1 h 8"/>
                <a:gd name="T12" fmla="*/ 7 w 9"/>
                <a:gd name="T13" fmla="*/ 0 h 8"/>
                <a:gd name="T14" fmla="*/ 6 w 9"/>
                <a:gd name="T15" fmla="*/ 1 h 8"/>
                <a:gd name="T16" fmla="*/ 5 w 9"/>
                <a:gd name="T17" fmla="*/ 1 h 8"/>
                <a:gd name="T18" fmla="*/ 5 w 9"/>
                <a:gd name="T19" fmla="*/ 1 h 8"/>
                <a:gd name="T20" fmla="*/ 5 w 9"/>
                <a:gd name="T21" fmla="*/ 0 h 8"/>
                <a:gd name="T22" fmla="*/ 6 w 9"/>
                <a:gd name="T23" fmla="*/ 0 h 8"/>
                <a:gd name="T24" fmla="*/ 7 w 9"/>
                <a:gd name="T25" fmla="*/ 0 h 8"/>
                <a:gd name="T26" fmla="*/ 9 w 9"/>
                <a:gd name="T27" fmla="*/ 1 h 8"/>
                <a:gd name="T28" fmla="*/ 9 w 9"/>
                <a:gd name="T29" fmla="*/ 2 h 8"/>
                <a:gd name="T30" fmla="*/ 9 w 9"/>
                <a:gd name="T31" fmla="*/ 3 h 8"/>
                <a:gd name="T32" fmla="*/ 8 w 9"/>
                <a:gd name="T33" fmla="*/ 4 h 8"/>
                <a:gd name="T34" fmla="*/ 7 w 9"/>
                <a:gd name="T35" fmla="*/ 4 h 8"/>
                <a:gd name="T36" fmla="*/ 6 w 9"/>
                <a:gd name="T37" fmla="*/ 4 h 8"/>
                <a:gd name="T38" fmla="*/ 6 w 9"/>
                <a:gd name="T39" fmla="*/ 5 h 8"/>
                <a:gd name="T40" fmla="*/ 6 w 9"/>
                <a:gd name="T41" fmla="*/ 6 h 8"/>
                <a:gd name="T42" fmla="*/ 5 w 9"/>
                <a:gd name="T43" fmla="*/ 7 h 8"/>
                <a:gd name="T44" fmla="*/ 4 w 9"/>
                <a:gd name="T45" fmla="*/ 8 h 8"/>
                <a:gd name="T46" fmla="*/ 2 w 9"/>
                <a:gd name="T47" fmla="*/ 8 h 8"/>
                <a:gd name="T48" fmla="*/ 1 w 9"/>
                <a:gd name="T49" fmla="*/ 7 h 8"/>
                <a:gd name="T50" fmla="*/ 0 w 9"/>
                <a:gd name="T51" fmla="*/ 6 h 8"/>
                <a:gd name="T52" fmla="*/ 1 w 9"/>
                <a:gd name="T53" fmla="*/ 7 h 8"/>
                <a:gd name="T54" fmla="*/ 2 w 9"/>
                <a:gd name="T55" fmla="*/ 8 h 8"/>
                <a:gd name="T56" fmla="*/ 3 w 9"/>
                <a:gd name="T57" fmla="*/ 8 h 8"/>
                <a:gd name="T58" fmla="*/ 5 w 9"/>
                <a:gd name="T59" fmla="*/ 7 h 8"/>
                <a:gd name="T60" fmla="*/ 5 w 9"/>
                <a:gd name="T61" fmla="*/ 6 h 8"/>
                <a:gd name="T62" fmla="*/ 5 w 9"/>
                <a:gd name="T63" fmla="*/ 4 h 8"/>
                <a:gd name="T64" fmla="*/ 4 w 9"/>
                <a:gd name="T6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" h="8">
                  <a:moveTo>
                    <a:pt x="4" y="4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6" y="4"/>
                    <a:pt x="7" y="4"/>
                    <a:pt x="7" y="3"/>
                  </a:cubicBezTo>
                  <a:cubicBezTo>
                    <a:pt x="7" y="3"/>
                    <a:pt x="8" y="2"/>
                    <a:pt x="8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1"/>
                    <a:pt x="7" y="1"/>
                    <a:pt x="7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8" y="0"/>
                    <a:pt x="8" y="1"/>
                    <a:pt x="9" y="1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2"/>
                    <a:pt x="9" y="3"/>
                    <a:pt x="9" y="3"/>
                  </a:cubicBezTo>
                  <a:cubicBezTo>
                    <a:pt x="9" y="3"/>
                    <a:pt x="8" y="3"/>
                    <a:pt x="8" y="4"/>
                  </a:cubicBezTo>
                  <a:cubicBezTo>
                    <a:pt x="8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6" y="6"/>
                    <a:pt x="5" y="7"/>
                    <a:pt x="5" y="7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3" y="8"/>
                    <a:pt x="2" y="8"/>
                    <a:pt x="2" y="8"/>
                  </a:cubicBezTo>
                  <a:cubicBezTo>
                    <a:pt x="2" y="8"/>
                    <a:pt x="1" y="8"/>
                    <a:pt x="1" y="7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6"/>
                    <a:pt x="1" y="7"/>
                    <a:pt x="1" y="7"/>
                  </a:cubicBezTo>
                  <a:cubicBezTo>
                    <a:pt x="1" y="7"/>
                    <a:pt x="2" y="7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7"/>
                    <a:pt x="5" y="7"/>
                    <a:pt x="5" y="7"/>
                  </a:cubicBezTo>
                  <a:cubicBezTo>
                    <a:pt x="5" y="7"/>
                    <a:pt x="5" y="6"/>
                    <a:pt x="5" y="6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143"/>
            <p:cNvSpPr/>
            <p:nvPr/>
          </p:nvSpPr>
          <p:spPr bwMode="auto">
            <a:xfrm>
              <a:off x="4856176" y="5570557"/>
              <a:ext cx="19050" cy="26988"/>
            </a:xfrm>
            <a:custGeom>
              <a:avLst/>
              <a:gdLst>
                <a:gd name="T0" fmla="*/ 4 w 7"/>
                <a:gd name="T1" fmla="*/ 5 h 10"/>
                <a:gd name="T2" fmla="*/ 4 w 7"/>
                <a:gd name="T3" fmla="*/ 5 h 10"/>
                <a:gd name="T4" fmla="*/ 4 w 7"/>
                <a:gd name="T5" fmla="*/ 6 h 10"/>
                <a:gd name="T6" fmla="*/ 4 w 7"/>
                <a:gd name="T7" fmla="*/ 7 h 10"/>
                <a:gd name="T8" fmla="*/ 5 w 7"/>
                <a:gd name="T9" fmla="*/ 9 h 10"/>
                <a:gd name="T10" fmla="*/ 6 w 7"/>
                <a:gd name="T11" fmla="*/ 9 h 10"/>
                <a:gd name="T12" fmla="*/ 7 w 7"/>
                <a:gd name="T13" fmla="*/ 8 h 10"/>
                <a:gd name="T14" fmla="*/ 7 w 7"/>
                <a:gd name="T15" fmla="*/ 7 h 10"/>
                <a:gd name="T16" fmla="*/ 7 w 7"/>
                <a:gd name="T17" fmla="*/ 6 h 10"/>
                <a:gd name="T18" fmla="*/ 7 w 7"/>
                <a:gd name="T19" fmla="*/ 6 h 10"/>
                <a:gd name="T20" fmla="*/ 7 w 7"/>
                <a:gd name="T21" fmla="*/ 6 h 10"/>
                <a:gd name="T22" fmla="*/ 7 w 7"/>
                <a:gd name="T23" fmla="*/ 7 h 10"/>
                <a:gd name="T24" fmla="*/ 7 w 7"/>
                <a:gd name="T25" fmla="*/ 8 h 10"/>
                <a:gd name="T26" fmla="*/ 6 w 7"/>
                <a:gd name="T27" fmla="*/ 10 h 10"/>
                <a:gd name="T28" fmla="*/ 5 w 7"/>
                <a:gd name="T29" fmla="*/ 10 h 10"/>
                <a:gd name="T30" fmla="*/ 4 w 7"/>
                <a:gd name="T31" fmla="*/ 9 h 10"/>
                <a:gd name="T32" fmla="*/ 4 w 7"/>
                <a:gd name="T33" fmla="*/ 9 h 10"/>
                <a:gd name="T34" fmla="*/ 3 w 7"/>
                <a:gd name="T35" fmla="*/ 7 h 10"/>
                <a:gd name="T36" fmla="*/ 3 w 7"/>
                <a:gd name="T37" fmla="*/ 7 h 10"/>
                <a:gd name="T38" fmla="*/ 3 w 7"/>
                <a:gd name="T39" fmla="*/ 7 h 10"/>
                <a:gd name="T40" fmla="*/ 1 w 7"/>
                <a:gd name="T41" fmla="*/ 6 h 10"/>
                <a:gd name="T42" fmla="*/ 0 w 7"/>
                <a:gd name="T43" fmla="*/ 5 h 10"/>
                <a:gd name="T44" fmla="*/ 0 w 7"/>
                <a:gd name="T45" fmla="*/ 4 h 10"/>
                <a:gd name="T46" fmla="*/ 0 w 7"/>
                <a:gd name="T47" fmla="*/ 2 h 10"/>
                <a:gd name="T48" fmla="*/ 1 w 7"/>
                <a:gd name="T49" fmla="*/ 1 h 10"/>
                <a:gd name="T50" fmla="*/ 2 w 7"/>
                <a:gd name="T51" fmla="*/ 1 h 10"/>
                <a:gd name="T52" fmla="*/ 1 w 7"/>
                <a:gd name="T53" fmla="*/ 1 h 10"/>
                <a:gd name="T54" fmla="*/ 1 w 7"/>
                <a:gd name="T55" fmla="*/ 2 h 10"/>
                <a:gd name="T56" fmla="*/ 0 w 7"/>
                <a:gd name="T57" fmla="*/ 3 h 10"/>
                <a:gd name="T58" fmla="*/ 1 w 7"/>
                <a:gd name="T59" fmla="*/ 5 h 10"/>
                <a:gd name="T60" fmla="*/ 2 w 7"/>
                <a:gd name="T61" fmla="*/ 5 h 10"/>
                <a:gd name="T62" fmla="*/ 3 w 7"/>
                <a:gd name="T63" fmla="*/ 5 h 10"/>
                <a:gd name="T64" fmla="*/ 4 w 7"/>
                <a:gd name="T6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" h="10">
                  <a:moveTo>
                    <a:pt x="4" y="5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6"/>
                    <a:pt x="4" y="6"/>
                  </a:cubicBezTo>
                  <a:cubicBezTo>
                    <a:pt x="4" y="6"/>
                    <a:pt x="4" y="7"/>
                    <a:pt x="4" y="7"/>
                  </a:cubicBezTo>
                  <a:cubicBezTo>
                    <a:pt x="4" y="8"/>
                    <a:pt x="5" y="8"/>
                    <a:pt x="5" y="9"/>
                  </a:cubicBezTo>
                  <a:cubicBezTo>
                    <a:pt x="5" y="9"/>
                    <a:pt x="6" y="9"/>
                    <a:pt x="6" y="9"/>
                  </a:cubicBezTo>
                  <a:cubicBezTo>
                    <a:pt x="6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7"/>
                    <a:pt x="7" y="7"/>
                  </a:cubicBezTo>
                  <a:cubicBezTo>
                    <a:pt x="7" y="7"/>
                    <a:pt x="7" y="8"/>
                    <a:pt x="7" y="8"/>
                  </a:cubicBezTo>
                  <a:cubicBezTo>
                    <a:pt x="7" y="9"/>
                    <a:pt x="7" y="9"/>
                    <a:pt x="6" y="10"/>
                  </a:cubicBezTo>
                  <a:cubicBezTo>
                    <a:pt x="6" y="10"/>
                    <a:pt x="6" y="10"/>
                    <a:pt x="5" y="10"/>
                  </a:cubicBezTo>
                  <a:cubicBezTo>
                    <a:pt x="5" y="10"/>
                    <a:pt x="5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2" y="7"/>
                    <a:pt x="1" y="6"/>
                  </a:cubicBezTo>
                  <a:cubicBezTo>
                    <a:pt x="1" y="6"/>
                    <a:pt x="0" y="5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1" y="1"/>
                    <a:pt x="2" y="0"/>
                    <a:pt x="2" y="1"/>
                  </a:cubicBezTo>
                  <a:cubicBezTo>
                    <a:pt x="3" y="1"/>
                    <a:pt x="2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4"/>
                    <a:pt x="1" y="5"/>
                    <a:pt x="1" y="5"/>
                  </a:cubicBezTo>
                  <a:cubicBezTo>
                    <a:pt x="1" y="5"/>
                    <a:pt x="2" y="5"/>
                    <a:pt x="2" y="5"/>
                  </a:cubicBezTo>
                  <a:cubicBezTo>
                    <a:pt x="2" y="6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144"/>
            <p:cNvSpPr/>
            <p:nvPr/>
          </p:nvSpPr>
          <p:spPr bwMode="auto">
            <a:xfrm>
              <a:off x="4830775" y="5630883"/>
              <a:ext cx="22225" cy="23813"/>
            </a:xfrm>
            <a:custGeom>
              <a:avLst/>
              <a:gdLst>
                <a:gd name="T0" fmla="*/ 3 w 8"/>
                <a:gd name="T1" fmla="*/ 4 h 9"/>
                <a:gd name="T2" fmla="*/ 3 w 8"/>
                <a:gd name="T3" fmla="*/ 4 h 9"/>
                <a:gd name="T4" fmla="*/ 5 w 8"/>
                <a:gd name="T5" fmla="*/ 4 h 9"/>
                <a:gd name="T6" fmla="*/ 6 w 8"/>
                <a:gd name="T7" fmla="*/ 3 h 9"/>
                <a:gd name="T8" fmla="*/ 7 w 8"/>
                <a:gd name="T9" fmla="*/ 2 h 9"/>
                <a:gd name="T10" fmla="*/ 6 w 8"/>
                <a:gd name="T11" fmla="*/ 1 h 9"/>
                <a:gd name="T12" fmla="*/ 5 w 8"/>
                <a:gd name="T13" fmla="*/ 0 h 9"/>
                <a:gd name="T14" fmla="*/ 4 w 8"/>
                <a:gd name="T15" fmla="*/ 1 h 9"/>
                <a:gd name="T16" fmla="*/ 4 w 8"/>
                <a:gd name="T17" fmla="*/ 1 h 9"/>
                <a:gd name="T18" fmla="*/ 4 w 8"/>
                <a:gd name="T19" fmla="*/ 1 h 9"/>
                <a:gd name="T20" fmla="*/ 4 w 8"/>
                <a:gd name="T21" fmla="*/ 1 h 9"/>
                <a:gd name="T22" fmla="*/ 5 w 8"/>
                <a:gd name="T23" fmla="*/ 0 h 9"/>
                <a:gd name="T24" fmla="*/ 6 w 8"/>
                <a:gd name="T25" fmla="*/ 0 h 9"/>
                <a:gd name="T26" fmla="*/ 7 w 8"/>
                <a:gd name="T27" fmla="*/ 0 h 9"/>
                <a:gd name="T28" fmla="*/ 8 w 8"/>
                <a:gd name="T29" fmla="*/ 1 h 9"/>
                <a:gd name="T30" fmla="*/ 8 w 8"/>
                <a:gd name="T31" fmla="*/ 2 h 9"/>
                <a:gd name="T32" fmla="*/ 7 w 8"/>
                <a:gd name="T33" fmla="*/ 3 h 9"/>
                <a:gd name="T34" fmla="*/ 6 w 8"/>
                <a:gd name="T35" fmla="*/ 4 h 9"/>
                <a:gd name="T36" fmla="*/ 5 w 8"/>
                <a:gd name="T37" fmla="*/ 4 h 9"/>
                <a:gd name="T38" fmla="*/ 6 w 8"/>
                <a:gd name="T39" fmla="*/ 5 h 9"/>
                <a:gd name="T40" fmla="*/ 6 w 8"/>
                <a:gd name="T41" fmla="*/ 6 h 9"/>
                <a:gd name="T42" fmla="*/ 5 w 8"/>
                <a:gd name="T43" fmla="*/ 8 h 9"/>
                <a:gd name="T44" fmla="*/ 4 w 8"/>
                <a:gd name="T45" fmla="*/ 9 h 9"/>
                <a:gd name="T46" fmla="*/ 2 w 8"/>
                <a:gd name="T47" fmla="*/ 9 h 9"/>
                <a:gd name="T48" fmla="*/ 1 w 8"/>
                <a:gd name="T49" fmla="*/ 8 h 9"/>
                <a:gd name="T50" fmla="*/ 0 w 8"/>
                <a:gd name="T51" fmla="*/ 7 h 9"/>
                <a:gd name="T52" fmla="*/ 1 w 8"/>
                <a:gd name="T53" fmla="*/ 8 h 9"/>
                <a:gd name="T54" fmla="*/ 2 w 8"/>
                <a:gd name="T55" fmla="*/ 8 h 9"/>
                <a:gd name="T56" fmla="*/ 3 w 8"/>
                <a:gd name="T57" fmla="*/ 8 h 9"/>
                <a:gd name="T58" fmla="*/ 4 w 8"/>
                <a:gd name="T59" fmla="*/ 7 h 9"/>
                <a:gd name="T60" fmla="*/ 5 w 8"/>
                <a:gd name="T61" fmla="*/ 6 h 9"/>
                <a:gd name="T62" fmla="*/ 4 w 8"/>
                <a:gd name="T63" fmla="*/ 4 h 9"/>
                <a:gd name="T64" fmla="*/ 3 w 8"/>
                <a:gd name="T6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" h="9"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5" y="4"/>
                    <a:pt x="6" y="3"/>
                    <a:pt x="6" y="3"/>
                  </a:cubicBezTo>
                  <a:cubicBezTo>
                    <a:pt x="6" y="3"/>
                    <a:pt x="7" y="2"/>
                    <a:pt x="7" y="2"/>
                  </a:cubicBezTo>
                  <a:cubicBezTo>
                    <a:pt x="7" y="2"/>
                    <a:pt x="6" y="1"/>
                    <a:pt x="6" y="1"/>
                  </a:cubicBezTo>
                  <a:cubicBezTo>
                    <a:pt x="6" y="1"/>
                    <a:pt x="5" y="0"/>
                    <a:pt x="5" y="0"/>
                  </a:cubicBezTo>
                  <a:cubicBezTo>
                    <a:pt x="5" y="0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5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8" y="1"/>
                    <a:pt x="8" y="2"/>
                    <a:pt x="8" y="2"/>
                  </a:cubicBezTo>
                  <a:cubicBezTo>
                    <a:pt x="8" y="2"/>
                    <a:pt x="7" y="3"/>
                    <a:pt x="7" y="3"/>
                  </a:cubicBezTo>
                  <a:cubicBezTo>
                    <a:pt x="7" y="3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6" y="5"/>
                    <a:pt x="6" y="5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6" y="6"/>
                    <a:pt x="5" y="7"/>
                    <a:pt x="5" y="8"/>
                  </a:cubicBezTo>
                  <a:cubicBezTo>
                    <a:pt x="5" y="8"/>
                    <a:pt x="4" y="8"/>
                    <a:pt x="4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2" y="9"/>
                    <a:pt x="1" y="8"/>
                    <a:pt x="1" y="8"/>
                  </a:cubicBezTo>
                  <a:cubicBezTo>
                    <a:pt x="0" y="8"/>
                    <a:pt x="0" y="8"/>
                    <a:pt x="0" y="7"/>
                  </a:cubicBezTo>
                  <a:cubicBezTo>
                    <a:pt x="0" y="7"/>
                    <a:pt x="1" y="7"/>
                    <a:pt x="1" y="8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3" y="8"/>
                    <a:pt x="4" y="7"/>
                    <a:pt x="4" y="7"/>
                  </a:cubicBezTo>
                  <a:cubicBezTo>
                    <a:pt x="4" y="7"/>
                    <a:pt x="5" y="6"/>
                    <a:pt x="5" y="6"/>
                  </a:cubicBezTo>
                  <a:cubicBezTo>
                    <a:pt x="5" y="5"/>
                    <a:pt x="4" y="5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145"/>
            <p:cNvSpPr/>
            <p:nvPr/>
          </p:nvSpPr>
          <p:spPr bwMode="auto">
            <a:xfrm>
              <a:off x="4849826" y="5611833"/>
              <a:ext cx="17463" cy="26988"/>
            </a:xfrm>
            <a:custGeom>
              <a:avLst/>
              <a:gdLst>
                <a:gd name="T0" fmla="*/ 3 w 6"/>
                <a:gd name="T1" fmla="*/ 5 h 10"/>
                <a:gd name="T2" fmla="*/ 3 w 6"/>
                <a:gd name="T3" fmla="*/ 6 h 10"/>
                <a:gd name="T4" fmla="*/ 2 w 6"/>
                <a:gd name="T5" fmla="*/ 6 h 10"/>
                <a:gd name="T6" fmla="*/ 1 w 6"/>
                <a:gd name="T7" fmla="*/ 7 h 10"/>
                <a:gd name="T8" fmla="*/ 1 w 6"/>
                <a:gd name="T9" fmla="*/ 8 h 10"/>
                <a:gd name="T10" fmla="*/ 1 w 6"/>
                <a:gd name="T11" fmla="*/ 9 h 10"/>
                <a:gd name="T12" fmla="*/ 3 w 6"/>
                <a:gd name="T13" fmla="*/ 9 h 10"/>
                <a:gd name="T14" fmla="*/ 3 w 6"/>
                <a:gd name="T15" fmla="*/ 9 h 10"/>
                <a:gd name="T16" fmla="*/ 4 w 6"/>
                <a:gd name="T17" fmla="*/ 9 h 10"/>
                <a:gd name="T18" fmla="*/ 4 w 6"/>
                <a:gd name="T19" fmla="*/ 9 h 10"/>
                <a:gd name="T20" fmla="*/ 4 w 6"/>
                <a:gd name="T21" fmla="*/ 9 h 10"/>
                <a:gd name="T22" fmla="*/ 3 w 6"/>
                <a:gd name="T23" fmla="*/ 9 h 10"/>
                <a:gd name="T24" fmla="*/ 2 w 6"/>
                <a:gd name="T25" fmla="*/ 10 h 10"/>
                <a:gd name="T26" fmla="*/ 1 w 6"/>
                <a:gd name="T27" fmla="*/ 10 h 10"/>
                <a:gd name="T28" fmla="*/ 0 w 6"/>
                <a:gd name="T29" fmla="*/ 9 h 10"/>
                <a:gd name="T30" fmla="*/ 0 w 6"/>
                <a:gd name="T31" fmla="*/ 8 h 10"/>
                <a:gd name="T32" fmla="*/ 0 w 6"/>
                <a:gd name="T33" fmla="*/ 7 h 10"/>
                <a:gd name="T34" fmla="*/ 1 w 6"/>
                <a:gd name="T35" fmla="*/ 6 h 10"/>
                <a:gd name="T36" fmla="*/ 1 w 6"/>
                <a:gd name="T37" fmla="*/ 6 h 10"/>
                <a:gd name="T38" fmla="*/ 1 w 6"/>
                <a:gd name="T39" fmla="*/ 5 h 10"/>
                <a:gd name="T40" fmla="*/ 0 w 6"/>
                <a:gd name="T41" fmla="*/ 4 h 10"/>
                <a:gd name="T42" fmla="*/ 1 w 6"/>
                <a:gd name="T43" fmla="*/ 2 h 10"/>
                <a:gd name="T44" fmla="*/ 1 w 6"/>
                <a:gd name="T45" fmla="*/ 1 h 10"/>
                <a:gd name="T46" fmla="*/ 3 w 6"/>
                <a:gd name="T47" fmla="*/ 0 h 10"/>
                <a:gd name="T48" fmla="*/ 4 w 6"/>
                <a:gd name="T49" fmla="*/ 0 h 10"/>
                <a:gd name="T50" fmla="*/ 6 w 6"/>
                <a:gd name="T51" fmla="*/ 2 h 10"/>
                <a:gd name="T52" fmla="*/ 4 w 6"/>
                <a:gd name="T53" fmla="*/ 1 h 10"/>
                <a:gd name="T54" fmla="*/ 3 w 6"/>
                <a:gd name="T55" fmla="*/ 1 h 10"/>
                <a:gd name="T56" fmla="*/ 2 w 6"/>
                <a:gd name="T57" fmla="*/ 2 h 10"/>
                <a:gd name="T58" fmla="*/ 1 w 6"/>
                <a:gd name="T59" fmla="*/ 3 h 10"/>
                <a:gd name="T60" fmla="*/ 1 w 6"/>
                <a:gd name="T61" fmla="*/ 4 h 10"/>
                <a:gd name="T62" fmla="*/ 2 w 6"/>
                <a:gd name="T63" fmla="*/ 5 h 10"/>
                <a:gd name="T64" fmla="*/ 3 w 6"/>
                <a:gd name="T6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" h="10">
                  <a:moveTo>
                    <a:pt x="3" y="5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1" y="7"/>
                    <a:pt x="1" y="8"/>
                    <a:pt x="1" y="8"/>
                  </a:cubicBezTo>
                  <a:cubicBezTo>
                    <a:pt x="1" y="8"/>
                    <a:pt x="1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3" y="10"/>
                    <a:pt x="2" y="10"/>
                    <a:pt x="2" y="10"/>
                  </a:cubicBez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0" y="10"/>
                    <a:pt x="0" y="9"/>
                  </a:cubicBezTo>
                  <a:cubicBezTo>
                    <a:pt x="0" y="9"/>
                    <a:pt x="0" y="9"/>
                    <a:pt x="0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7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5"/>
                  </a:cubicBezTo>
                  <a:cubicBezTo>
                    <a:pt x="1" y="5"/>
                    <a:pt x="0" y="5"/>
                    <a:pt x="0" y="4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6" y="1"/>
                    <a:pt x="6" y="2"/>
                  </a:cubicBezTo>
                  <a:cubicBezTo>
                    <a:pt x="6" y="2"/>
                    <a:pt x="4" y="1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2" y="1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2" y="4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146"/>
            <p:cNvSpPr/>
            <p:nvPr/>
          </p:nvSpPr>
          <p:spPr bwMode="auto">
            <a:xfrm>
              <a:off x="4940313" y="5613420"/>
              <a:ext cx="26988" cy="22225"/>
            </a:xfrm>
            <a:custGeom>
              <a:avLst/>
              <a:gdLst>
                <a:gd name="T0" fmla="*/ 5 w 10"/>
                <a:gd name="T1" fmla="*/ 3 h 8"/>
                <a:gd name="T2" fmla="*/ 5 w 10"/>
                <a:gd name="T3" fmla="*/ 3 h 8"/>
                <a:gd name="T4" fmla="*/ 6 w 10"/>
                <a:gd name="T5" fmla="*/ 3 h 8"/>
                <a:gd name="T6" fmla="*/ 7 w 10"/>
                <a:gd name="T7" fmla="*/ 3 h 8"/>
                <a:gd name="T8" fmla="*/ 8 w 10"/>
                <a:gd name="T9" fmla="*/ 2 h 8"/>
                <a:gd name="T10" fmla="*/ 8 w 10"/>
                <a:gd name="T11" fmla="*/ 1 h 8"/>
                <a:gd name="T12" fmla="*/ 7 w 10"/>
                <a:gd name="T13" fmla="*/ 0 h 8"/>
                <a:gd name="T14" fmla="*/ 6 w 10"/>
                <a:gd name="T15" fmla="*/ 0 h 8"/>
                <a:gd name="T16" fmla="*/ 6 w 10"/>
                <a:gd name="T17" fmla="*/ 0 h 8"/>
                <a:gd name="T18" fmla="*/ 6 w 10"/>
                <a:gd name="T19" fmla="*/ 0 h 8"/>
                <a:gd name="T20" fmla="*/ 6 w 10"/>
                <a:gd name="T21" fmla="*/ 0 h 8"/>
                <a:gd name="T22" fmla="*/ 7 w 10"/>
                <a:gd name="T23" fmla="*/ 0 h 8"/>
                <a:gd name="T24" fmla="*/ 8 w 10"/>
                <a:gd name="T25" fmla="*/ 0 h 8"/>
                <a:gd name="T26" fmla="*/ 9 w 10"/>
                <a:gd name="T27" fmla="*/ 1 h 8"/>
                <a:gd name="T28" fmla="*/ 10 w 10"/>
                <a:gd name="T29" fmla="*/ 2 h 8"/>
                <a:gd name="T30" fmla="*/ 9 w 10"/>
                <a:gd name="T31" fmla="*/ 3 h 8"/>
                <a:gd name="T32" fmla="*/ 8 w 10"/>
                <a:gd name="T33" fmla="*/ 3 h 8"/>
                <a:gd name="T34" fmla="*/ 7 w 10"/>
                <a:gd name="T35" fmla="*/ 4 h 8"/>
                <a:gd name="T36" fmla="*/ 7 w 10"/>
                <a:gd name="T37" fmla="*/ 4 h 8"/>
                <a:gd name="T38" fmla="*/ 7 w 10"/>
                <a:gd name="T39" fmla="*/ 4 h 8"/>
                <a:gd name="T40" fmla="*/ 7 w 10"/>
                <a:gd name="T41" fmla="*/ 6 h 8"/>
                <a:gd name="T42" fmla="*/ 5 w 10"/>
                <a:gd name="T43" fmla="*/ 7 h 8"/>
                <a:gd name="T44" fmla="*/ 4 w 10"/>
                <a:gd name="T45" fmla="*/ 8 h 8"/>
                <a:gd name="T46" fmla="*/ 2 w 10"/>
                <a:gd name="T47" fmla="*/ 7 h 8"/>
                <a:gd name="T48" fmla="*/ 1 w 10"/>
                <a:gd name="T49" fmla="*/ 7 h 8"/>
                <a:gd name="T50" fmla="*/ 1 w 10"/>
                <a:gd name="T51" fmla="*/ 5 h 8"/>
                <a:gd name="T52" fmla="*/ 1 w 10"/>
                <a:gd name="T53" fmla="*/ 6 h 8"/>
                <a:gd name="T54" fmla="*/ 2 w 10"/>
                <a:gd name="T55" fmla="*/ 7 h 8"/>
                <a:gd name="T56" fmla="*/ 4 w 10"/>
                <a:gd name="T57" fmla="*/ 7 h 8"/>
                <a:gd name="T58" fmla="*/ 5 w 10"/>
                <a:gd name="T59" fmla="*/ 6 h 8"/>
                <a:gd name="T60" fmla="*/ 5 w 10"/>
                <a:gd name="T61" fmla="*/ 5 h 8"/>
                <a:gd name="T62" fmla="*/ 5 w 10"/>
                <a:gd name="T63" fmla="*/ 4 h 8"/>
                <a:gd name="T64" fmla="*/ 5 w 10"/>
                <a:gd name="T6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" h="8"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6" y="3"/>
                    <a:pt x="7" y="3"/>
                    <a:pt x="7" y="3"/>
                  </a:cubicBezTo>
                  <a:cubicBezTo>
                    <a:pt x="7" y="3"/>
                    <a:pt x="8" y="2"/>
                    <a:pt x="8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1"/>
                    <a:pt x="8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9" y="1"/>
                    <a:pt x="10" y="1"/>
                    <a:pt x="10" y="2"/>
                  </a:cubicBezTo>
                  <a:cubicBezTo>
                    <a:pt x="10" y="2"/>
                    <a:pt x="9" y="2"/>
                    <a:pt x="9" y="3"/>
                  </a:cubicBezTo>
                  <a:cubicBezTo>
                    <a:pt x="9" y="3"/>
                    <a:pt x="9" y="3"/>
                    <a:pt x="8" y="3"/>
                  </a:cubicBezTo>
                  <a:cubicBezTo>
                    <a:pt x="8" y="3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6" y="6"/>
                    <a:pt x="6" y="7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3" y="8"/>
                    <a:pt x="2" y="7"/>
                  </a:cubicBezTo>
                  <a:cubicBezTo>
                    <a:pt x="2" y="7"/>
                    <a:pt x="1" y="7"/>
                    <a:pt x="1" y="7"/>
                  </a:cubicBezTo>
                  <a:cubicBezTo>
                    <a:pt x="1" y="6"/>
                    <a:pt x="0" y="6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4" y="7"/>
                    <a:pt x="5" y="6"/>
                    <a:pt x="5" y="6"/>
                  </a:cubicBezTo>
                  <a:cubicBezTo>
                    <a:pt x="5" y="6"/>
                    <a:pt x="5" y="5"/>
                    <a:pt x="5" y="5"/>
                  </a:cubicBezTo>
                  <a:cubicBezTo>
                    <a:pt x="6" y="5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147"/>
            <p:cNvSpPr/>
            <p:nvPr/>
          </p:nvSpPr>
          <p:spPr bwMode="auto">
            <a:xfrm>
              <a:off x="4933963" y="5603895"/>
              <a:ext cx="22225" cy="23813"/>
            </a:xfrm>
            <a:custGeom>
              <a:avLst/>
              <a:gdLst>
                <a:gd name="T0" fmla="*/ 4 w 8"/>
                <a:gd name="T1" fmla="*/ 5 h 9"/>
                <a:gd name="T2" fmla="*/ 4 w 8"/>
                <a:gd name="T3" fmla="*/ 5 h 9"/>
                <a:gd name="T4" fmla="*/ 3 w 8"/>
                <a:gd name="T5" fmla="*/ 5 h 9"/>
                <a:gd name="T6" fmla="*/ 2 w 8"/>
                <a:gd name="T7" fmla="*/ 5 h 9"/>
                <a:gd name="T8" fmla="*/ 1 w 8"/>
                <a:gd name="T9" fmla="*/ 7 h 9"/>
                <a:gd name="T10" fmla="*/ 1 w 8"/>
                <a:gd name="T11" fmla="*/ 8 h 9"/>
                <a:gd name="T12" fmla="*/ 2 w 8"/>
                <a:gd name="T13" fmla="*/ 8 h 9"/>
                <a:gd name="T14" fmla="*/ 3 w 8"/>
                <a:gd name="T15" fmla="*/ 8 h 9"/>
                <a:gd name="T16" fmla="*/ 3 w 8"/>
                <a:gd name="T17" fmla="*/ 8 h 9"/>
                <a:gd name="T18" fmla="*/ 3 w 8"/>
                <a:gd name="T19" fmla="*/ 8 h 9"/>
                <a:gd name="T20" fmla="*/ 3 w 8"/>
                <a:gd name="T21" fmla="*/ 8 h 9"/>
                <a:gd name="T22" fmla="*/ 3 w 8"/>
                <a:gd name="T23" fmla="*/ 9 h 9"/>
                <a:gd name="T24" fmla="*/ 1 w 8"/>
                <a:gd name="T25" fmla="*/ 9 h 9"/>
                <a:gd name="T26" fmla="*/ 0 w 8"/>
                <a:gd name="T27" fmla="*/ 8 h 9"/>
                <a:gd name="T28" fmla="*/ 0 w 8"/>
                <a:gd name="T29" fmla="*/ 7 h 9"/>
                <a:gd name="T30" fmla="*/ 0 w 8"/>
                <a:gd name="T31" fmla="*/ 6 h 9"/>
                <a:gd name="T32" fmla="*/ 1 w 8"/>
                <a:gd name="T33" fmla="*/ 5 h 9"/>
                <a:gd name="T34" fmla="*/ 2 w 8"/>
                <a:gd name="T35" fmla="*/ 5 h 9"/>
                <a:gd name="T36" fmla="*/ 2 w 8"/>
                <a:gd name="T37" fmla="*/ 5 h 9"/>
                <a:gd name="T38" fmla="*/ 2 w 8"/>
                <a:gd name="T39" fmla="*/ 4 h 9"/>
                <a:gd name="T40" fmla="*/ 2 w 8"/>
                <a:gd name="T41" fmla="*/ 3 h 9"/>
                <a:gd name="T42" fmla="*/ 3 w 8"/>
                <a:gd name="T43" fmla="*/ 1 h 9"/>
                <a:gd name="T44" fmla="*/ 5 w 8"/>
                <a:gd name="T45" fmla="*/ 0 h 9"/>
                <a:gd name="T46" fmla="*/ 6 w 8"/>
                <a:gd name="T47" fmla="*/ 0 h 9"/>
                <a:gd name="T48" fmla="*/ 8 w 8"/>
                <a:gd name="T49" fmla="*/ 1 h 9"/>
                <a:gd name="T50" fmla="*/ 8 w 8"/>
                <a:gd name="T51" fmla="*/ 3 h 9"/>
                <a:gd name="T52" fmla="*/ 7 w 8"/>
                <a:gd name="T53" fmla="*/ 2 h 9"/>
                <a:gd name="T54" fmla="*/ 6 w 8"/>
                <a:gd name="T55" fmla="*/ 1 h 9"/>
                <a:gd name="T56" fmla="*/ 5 w 8"/>
                <a:gd name="T57" fmla="*/ 1 h 9"/>
                <a:gd name="T58" fmla="*/ 4 w 8"/>
                <a:gd name="T59" fmla="*/ 2 h 9"/>
                <a:gd name="T60" fmla="*/ 3 w 8"/>
                <a:gd name="T61" fmla="*/ 3 h 9"/>
                <a:gd name="T62" fmla="*/ 4 w 8"/>
                <a:gd name="T63" fmla="*/ 4 h 9"/>
                <a:gd name="T64" fmla="*/ 4 w 8"/>
                <a:gd name="T6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" h="9">
                  <a:moveTo>
                    <a:pt x="4" y="5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1" y="6"/>
                    <a:pt x="1" y="7"/>
                  </a:cubicBezTo>
                  <a:cubicBezTo>
                    <a:pt x="1" y="7"/>
                    <a:pt x="1" y="7"/>
                    <a:pt x="1" y="8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3" y="8"/>
                  </a:cubicBezTo>
                  <a:cubicBezTo>
                    <a:pt x="3" y="8"/>
                    <a:pt x="3" y="9"/>
                    <a:pt x="3" y="9"/>
                  </a:cubicBezTo>
                  <a:cubicBezTo>
                    <a:pt x="2" y="9"/>
                    <a:pt x="2" y="9"/>
                    <a:pt x="1" y="9"/>
                  </a:cubicBezTo>
                  <a:cubicBezTo>
                    <a:pt x="1" y="9"/>
                    <a:pt x="0" y="8"/>
                    <a:pt x="0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1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0"/>
                    <a:pt x="7" y="1"/>
                    <a:pt x="8" y="1"/>
                  </a:cubicBezTo>
                  <a:cubicBezTo>
                    <a:pt x="8" y="1"/>
                    <a:pt x="8" y="2"/>
                    <a:pt x="8" y="3"/>
                  </a:cubicBezTo>
                  <a:cubicBezTo>
                    <a:pt x="8" y="3"/>
                    <a:pt x="7" y="2"/>
                    <a:pt x="7" y="2"/>
                  </a:cubicBezTo>
                  <a:cubicBezTo>
                    <a:pt x="7" y="1"/>
                    <a:pt x="6" y="1"/>
                    <a:pt x="6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5" y="1"/>
                    <a:pt x="4" y="2"/>
                    <a:pt x="4" y="2"/>
                  </a:cubicBezTo>
                  <a:cubicBezTo>
                    <a:pt x="4" y="2"/>
                    <a:pt x="3" y="3"/>
                    <a:pt x="3" y="3"/>
                  </a:cubicBezTo>
                  <a:cubicBezTo>
                    <a:pt x="3" y="3"/>
                    <a:pt x="3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148"/>
            <p:cNvSpPr/>
            <p:nvPr/>
          </p:nvSpPr>
          <p:spPr bwMode="auto">
            <a:xfrm>
              <a:off x="4868876" y="5605483"/>
              <a:ext cx="17463" cy="30163"/>
            </a:xfrm>
            <a:custGeom>
              <a:avLst/>
              <a:gdLst>
                <a:gd name="T0" fmla="*/ 2 w 6"/>
                <a:gd name="T1" fmla="*/ 5 h 11"/>
                <a:gd name="T2" fmla="*/ 2 w 6"/>
                <a:gd name="T3" fmla="*/ 5 h 11"/>
                <a:gd name="T4" fmla="*/ 3 w 6"/>
                <a:gd name="T5" fmla="*/ 4 h 11"/>
                <a:gd name="T6" fmla="*/ 3 w 6"/>
                <a:gd name="T7" fmla="*/ 3 h 11"/>
                <a:gd name="T8" fmla="*/ 3 w 6"/>
                <a:gd name="T9" fmla="*/ 2 h 11"/>
                <a:gd name="T10" fmla="*/ 2 w 6"/>
                <a:gd name="T11" fmla="*/ 1 h 11"/>
                <a:gd name="T12" fmla="*/ 1 w 6"/>
                <a:gd name="T13" fmla="*/ 2 h 11"/>
                <a:gd name="T14" fmla="*/ 0 w 6"/>
                <a:gd name="T15" fmla="*/ 3 h 11"/>
                <a:gd name="T16" fmla="*/ 0 w 6"/>
                <a:gd name="T17" fmla="*/ 3 h 11"/>
                <a:gd name="T18" fmla="*/ 0 w 6"/>
                <a:gd name="T19" fmla="*/ 3 h 11"/>
                <a:gd name="T20" fmla="*/ 0 w 6"/>
                <a:gd name="T21" fmla="*/ 3 h 11"/>
                <a:gd name="T22" fmla="*/ 0 w 6"/>
                <a:gd name="T23" fmla="*/ 2 h 11"/>
                <a:gd name="T24" fmla="*/ 1 w 6"/>
                <a:gd name="T25" fmla="*/ 1 h 11"/>
                <a:gd name="T26" fmla="*/ 2 w 6"/>
                <a:gd name="T27" fmla="*/ 0 h 11"/>
                <a:gd name="T28" fmla="*/ 3 w 6"/>
                <a:gd name="T29" fmla="*/ 0 h 11"/>
                <a:gd name="T30" fmla="*/ 4 w 6"/>
                <a:gd name="T31" fmla="*/ 1 h 11"/>
                <a:gd name="T32" fmla="*/ 4 w 6"/>
                <a:gd name="T33" fmla="*/ 2 h 11"/>
                <a:gd name="T34" fmla="*/ 4 w 6"/>
                <a:gd name="T35" fmla="*/ 4 h 11"/>
                <a:gd name="T36" fmla="*/ 4 w 6"/>
                <a:gd name="T37" fmla="*/ 4 h 11"/>
                <a:gd name="T38" fmla="*/ 4 w 6"/>
                <a:gd name="T39" fmla="*/ 4 h 11"/>
                <a:gd name="T40" fmla="*/ 5 w 6"/>
                <a:gd name="T41" fmla="*/ 5 h 11"/>
                <a:gd name="T42" fmla="*/ 6 w 6"/>
                <a:gd name="T43" fmla="*/ 7 h 11"/>
                <a:gd name="T44" fmla="*/ 6 w 6"/>
                <a:gd name="T45" fmla="*/ 9 h 11"/>
                <a:gd name="T46" fmla="*/ 5 w 6"/>
                <a:gd name="T47" fmla="*/ 10 h 11"/>
                <a:gd name="T48" fmla="*/ 3 w 6"/>
                <a:gd name="T49" fmla="*/ 10 h 11"/>
                <a:gd name="T50" fmla="*/ 2 w 6"/>
                <a:gd name="T51" fmla="*/ 10 h 11"/>
                <a:gd name="T52" fmla="*/ 3 w 6"/>
                <a:gd name="T53" fmla="*/ 10 h 11"/>
                <a:gd name="T54" fmla="*/ 4 w 6"/>
                <a:gd name="T55" fmla="*/ 9 h 11"/>
                <a:gd name="T56" fmla="*/ 5 w 6"/>
                <a:gd name="T57" fmla="*/ 8 h 11"/>
                <a:gd name="T58" fmla="*/ 5 w 6"/>
                <a:gd name="T59" fmla="*/ 7 h 11"/>
                <a:gd name="T60" fmla="*/ 4 w 6"/>
                <a:gd name="T61" fmla="*/ 6 h 11"/>
                <a:gd name="T62" fmla="*/ 3 w 6"/>
                <a:gd name="T63" fmla="*/ 5 h 11"/>
                <a:gd name="T64" fmla="*/ 2 w 6"/>
                <a:gd name="T6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" h="11"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3" y="5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2"/>
                    <a:pt x="2" y="1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4" y="1"/>
                    <a:pt x="4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6" y="7"/>
                    <a:pt x="6" y="7"/>
                  </a:cubicBezTo>
                  <a:cubicBezTo>
                    <a:pt x="6" y="7"/>
                    <a:pt x="6" y="8"/>
                    <a:pt x="6" y="9"/>
                  </a:cubicBezTo>
                  <a:cubicBezTo>
                    <a:pt x="5" y="9"/>
                    <a:pt x="5" y="10"/>
                    <a:pt x="5" y="10"/>
                  </a:cubicBezTo>
                  <a:cubicBezTo>
                    <a:pt x="4" y="10"/>
                    <a:pt x="3" y="10"/>
                    <a:pt x="3" y="10"/>
                  </a:cubicBezTo>
                  <a:cubicBezTo>
                    <a:pt x="3" y="11"/>
                    <a:pt x="2" y="11"/>
                    <a:pt x="2" y="10"/>
                  </a:cubicBezTo>
                  <a:cubicBezTo>
                    <a:pt x="2" y="10"/>
                    <a:pt x="3" y="10"/>
                    <a:pt x="3" y="10"/>
                  </a:cubicBezTo>
                  <a:cubicBezTo>
                    <a:pt x="3" y="10"/>
                    <a:pt x="4" y="10"/>
                    <a:pt x="4" y="9"/>
                  </a:cubicBezTo>
                  <a:cubicBezTo>
                    <a:pt x="4" y="9"/>
                    <a:pt x="5" y="9"/>
                    <a:pt x="5" y="8"/>
                  </a:cubicBezTo>
                  <a:cubicBezTo>
                    <a:pt x="5" y="8"/>
                    <a:pt x="5" y="7"/>
                    <a:pt x="5" y="7"/>
                  </a:cubicBezTo>
                  <a:cubicBezTo>
                    <a:pt x="5" y="7"/>
                    <a:pt x="4" y="6"/>
                    <a:pt x="4" y="6"/>
                  </a:cubicBezTo>
                  <a:cubicBezTo>
                    <a:pt x="4" y="6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149"/>
            <p:cNvSpPr/>
            <p:nvPr/>
          </p:nvSpPr>
          <p:spPr bwMode="auto">
            <a:xfrm>
              <a:off x="4857763" y="5716608"/>
              <a:ext cx="17463" cy="26988"/>
            </a:xfrm>
            <a:custGeom>
              <a:avLst/>
              <a:gdLst>
                <a:gd name="T0" fmla="*/ 4 w 6"/>
                <a:gd name="T1" fmla="*/ 5 h 10"/>
                <a:gd name="T2" fmla="*/ 4 w 6"/>
                <a:gd name="T3" fmla="*/ 5 h 10"/>
                <a:gd name="T4" fmla="*/ 3 w 6"/>
                <a:gd name="T5" fmla="*/ 6 h 10"/>
                <a:gd name="T6" fmla="*/ 3 w 6"/>
                <a:gd name="T7" fmla="*/ 7 h 10"/>
                <a:gd name="T8" fmla="*/ 4 w 6"/>
                <a:gd name="T9" fmla="*/ 9 h 10"/>
                <a:gd name="T10" fmla="*/ 5 w 6"/>
                <a:gd name="T11" fmla="*/ 9 h 10"/>
                <a:gd name="T12" fmla="*/ 6 w 6"/>
                <a:gd name="T13" fmla="*/ 9 h 10"/>
                <a:gd name="T14" fmla="*/ 6 w 6"/>
                <a:gd name="T15" fmla="*/ 8 h 10"/>
                <a:gd name="T16" fmla="*/ 6 w 6"/>
                <a:gd name="T17" fmla="*/ 7 h 10"/>
                <a:gd name="T18" fmla="*/ 6 w 6"/>
                <a:gd name="T19" fmla="*/ 7 h 10"/>
                <a:gd name="T20" fmla="*/ 6 w 6"/>
                <a:gd name="T21" fmla="*/ 7 h 10"/>
                <a:gd name="T22" fmla="*/ 6 w 6"/>
                <a:gd name="T23" fmla="*/ 8 h 10"/>
                <a:gd name="T24" fmla="*/ 6 w 6"/>
                <a:gd name="T25" fmla="*/ 9 h 10"/>
                <a:gd name="T26" fmla="*/ 5 w 6"/>
                <a:gd name="T27" fmla="*/ 10 h 10"/>
                <a:gd name="T28" fmla="*/ 4 w 6"/>
                <a:gd name="T29" fmla="*/ 10 h 10"/>
                <a:gd name="T30" fmla="*/ 3 w 6"/>
                <a:gd name="T31" fmla="*/ 9 h 10"/>
                <a:gd name="T32" fmla="*/ 2 w 6"/>
                <a:gd name="T33" fmla="*/ 8 h 10"/>
                <a:gd name="T34" fmla="*/ 3 w 6"/>
                <a:gd name="T35" fmla="*/ 7 h 10"/>
                <a:gd name="T36" fmla="*/ 3 w 6"/>
                <a:gd name="T37" fmla="*/ 6 h 10"/>
                <a:gd name="T38" fmla="*/ 2 w 6"/>
                <a:gd name="T39" fmla="*/ 6 h 10"/>
                <a:gd name="T40" fmla="*/ 1 w 6"/>
                <a:gd name="T41" fmla="*/ 6 h 10"/>
                <a:gd name="T42" fmla="*/ 0 w 6"/>
                <a:gd name="T43" fmla="*/ 4 h 10"/>
                <a:gd name="T44" fmla="*/ 0 w 6"/>
                <a:gd name="T45" fmla="*/ 2 h 10"/>
                <a:gd name="T46" fmla="*/ 1 w 6"/>
                <a:gd name="T47" fmla="*/ 1 h 10"/>
                <a:gd name="T48" fmla="*/ 2 w 6"/>
                <a:gd name="T49" fmla="*/ 0 h 10"/>
                <a:gd name="T50" fmla="*/ 4 w 6"/>
                <a:gd name="T51" fmla="*/ 0 h 10"/>
                <a:gd name="T52" fmla="*/ 3 w 6"/>
                <a:gd name="T53" fmla="*/ 1 h 10"/>
                <a:gd name="T54" fmla="*/ 2 w 6"/>
                <a:gd name="T55" fmla="*/ 1 h 10"/>
                <a:gd name="T56" fmla="*/ 1 w 6"/>
                <a:gd name="T57" fmla="*/ 2 h 10"/>
                <a:gd name="T58" fmla="*/ 1 w 6"/>
                <a:gd name="T59" fmla="*/ 4 h 10"/>
                <a:gd name="T60" fmla="*/ 2 w 6"/>
                <a:gd name="T61" fmla="*/ 5 h 10"/>
                <a:gd name="T62" fmla="*/ 3 w 6"/>
                <a:gd name="T63" fmla="*/ 5 h 10"/>
                <a:gd name="T64" fmla="*/ 4 w 6"/>
                <a:gd name="T6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" h="10">
                  <a:moveTo>
                    <a:pt x="4" y="5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3" y="6"/>
                    <a:pt x="3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3" y="7"/>
                    <a:pt x="3" y="9"/>
                    <a:pt x="4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5" y="9"/>
                    <a:pt x="6" y="9"/>
                    <a:pt x="6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8"/>
                    <a:pt x="6" y="8"/>
                  </a:cubicBezTo>
                  <a:cubicBezTo>
                    <a:pt x="6" y="8"/>
                    <a:pt x="6" y="9"/>
                    <a:pt x="6" y="9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9"/>
                    <a:pt x="2" y="8"/>
                    <a:pt x="2" y="8"/>
                  </a:cubicBezTo>
                  <a:cubicBezTo>
                    <a:pt x="2" y="8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1" y="5"/>
                    <a:pt x="0" y="4"/>
                    <a:pt x="0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2" y="5"/>
                    <a:pt x="2" y="5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150"/>
            <p:cNvSpPr/>
            <p:nvPr/>
          </p:nvSpPr>
          <p:spPr bwMode="auto">
            <a:xfrm>
              <a:off x="4872051" y="5711845"/>
              <a:ext cx="15875" cy="26988"/>
            </a:xfrm>
            <a:custGeom>
              <a:avLst/>
              <a:gdLst>
                <a:gd name="T0" fmla="*/ 2 w 6"/>
                <a:gd name="T1" fmla="*/ 5 h 10"/>
                <a:gd name="T2" fmla="*/ 2 w 6"/>
                <a:gd name="T3" fmla="*/ 5 h 10"/>
                <a:gd name="T4" fmla="*/ 3 w 6"/>
                <a:gd name="T5" fmla="*/ 4 h 10"/>
                <a:gd name="T6" fmla="*/ 4 w 6"/>
                <a:gd name="T7" fmla="*/ 3 h 10"/>
                <a:gd name="T8" fmla="*/ 3 w 6"/>
                <a:gd name="T9" fmla="*/ 2 h 10"/>
                <a:gd name="T10" fmla="*/ 2 w 6"/>
                <a:gd name="T11" fmla="*/ 1 h 10"/>
                <a:gd name="T12" fmla="*/ 1 w 6"/>
                <a:gd name="T13" fmla="*/ 2 h 10"/>
                <a:gd name="T14" fmla="*/ 0 w 6"/>
                <a:gd name="T15" fmla="*/ 2 h 10"/>
                <a:gd name="T16" fmla="*/ 0 w 6"/>
                <a:gd name="T17" fmla="*/ 3 h 10"/>
                <a:gd name="T18" fmla="*/ 0 w 6"/>
                <a:gd name="T19" fmla="*/ 3 h 10"/>
                <a:gd name="T20" fmla="*/ 0 w 6"/>
                <a:gd name="T21" fmla="*/ 3 h 10"/>
                <a:gd name="T22" fmla="*/ 0 w 6"/>
                <a:gd name="T23" fmla="*/ 2 h 10"/>
                <a:gd name="T24" fmla="*/ 1 w 6"/>
                <a:gd name="T25" fmla="*/ 1 h 10"/>
                <a:gd name="T26" fmla="*/ 2 w 6"/>
                <a:gd name="T27" fmla="*/ 0 h 10"/>
                <a:gd name="T28" fmla="*/ 3 w 6"/>
                <a:gd name="T29" fmla="*/ 0 h 10"/>
                <a:gd name="T30" fmla="*/ 4 w 6"/>
                <a:gd name="T31" fmla="*/ 1 h 10"/>
                <a:gd name="T32" fmla="*/ 4 w 6"/>
                <a:gd name="T33" fmla="*/ 2 h 10"/>
                <a:gd name="T34" fmla="*/ 4 w 6"/>
                <a:gd name="T35" fmla="*/ 3 h 10"/>
                <a:gd name="T36" fmla="*/ 4 w 6"/>
                <a:gd name="T37" fmla="*/ 4 h 10"/>
                <a:gd name="T38" fmla="*/ 4 w 6"/>
                <a:gd name="T39" fmla="*/ 4 h 10"/>
                <a:gd name="T40" fmla="*/ 5 w 6"/>
                <a:gd name="T41" fmla="*/ 5 h 10"/>
                <a:gd name="T42" fmla="*/ 6 w 6"/>
                <a:gd name="T43" fmla="*/ 7 h 10"/>
                <a:gd name="T44" fmla="*/ 6 w 6"/>
                <a:gd name="T45" fmla="*/ 8 h 10"/>
                <a:gd name="T46" fmla="*/ 5 w 6"/>
                <a:gd name="T47" fmla="*/ 10 h 10"/>
                <a:gd name="T48" fmla="*/ 4 w 6"/>
                <a:gd name="T49" fmla="*/ 10 h 10"/>
                <a:gd name="T50" fmla="*/ 2 w 6"/>
                <a:gd name="T51" fmla="*/ 10 h 10"/>
                <a:gd name="T52" fmla="*/ 3 w 6"/>
                <a:gd name="T53" fmla="*/ 10 h 10"/>
                <a:gd name="T54" fmla="*/ 4 w 6"/>
                <a:gd name="T55" fmla="*/ 9 h 10"/>
                <a:gd name="T56" fmla="*/ 5 w 6"/>
                <a:gd name="T57" fmla="*/ 8 h 10"/>
                <a:gd name="T58" fmla="*/ 5 w 6"/>
                <a:gd name="T59" fmla="*/ 7 h 10"/>
                <a:gd name="T60" fmla="*/ 4 w 6"/>
                <a:gd name="T61" fmla="*/ 6 h 10"/>
                <a:gd name="T62" fmla="*/ 3 w 6"/>
                <a:gd name="T63" fmla="*/ 5 h 10"/>
                <a:gd name="T64" fmla="*/ 2 w 6"/>
                <a:gd name="T6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" h="10"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3" y="5"/>
                    <a:pt x="3" y="4"/>
                  </a:cubicBezTo>
                  <a:cubicBezTo>
                    <a:pt x="3" y="4"/>
                    <a:pt x="3" y="3"/>
                    <a:pt x="4" y="3"/>
                  </a:cubicBezTo>
                  <a:cubicBezTo>
                    <a:pt x="4" y="3"/>
                    <a:pt x="3" y="2"/>
                    <a:pt x="3" y="2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4" y="1"/>
                    <a:pt x="4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6" y="5"/>
                    <a:pt x="6" y="6"/>
                    <a:pt x="6" y="7"/>
                  </a:cubicBezTo>
                  <a:cubicBezTo>
                    <a:pt x="6" y="7"/>
                    <a:pt x="6" y="8"/>
                    <a:pt x="6" y="8"/>
                  </a:cubicBezTo>
                  <a:cubicBezTo>
                    <a:pt x="6" y="9"/>
                    <a:pt x="5" y="9"/>
                    <a:pt x="5" y="10"/>
                  </a:cubicBezTo>
                  <a:cubicBezTo>
                    <a:pt x="5" y="10"/>
                    <a:pt x="4" y="10"/>
                    <a:pt x="4" y="10"/>
                  </a:cubicBezTo>
                  <a:cubicBezTo>
                    <a:pt x="3" y="10"/>
                    <a:pt x="2" y="10"/>
                    <a:pt x="2" y="10"/>
                  </a:cubicBezTo>
                  <a:cubicBezTo>
                    <a:pt x="2" y="10"/>
                    <a:pt x="3" y="10"/>
                    <a:pt x="3" y="10"/>
                  </a:cubicBezTo>
                  <a:cubicBezTo>
                    <a:pt x="4" y="10"/>
                    <a:pt x="4" y="9"/>
                    <a:pt x="4" y="9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5" y="8"/>
                    <a:pt x="5" y="7"/>
                    <a:pt x="5" y="7"/>
                  </a:cubicBezTo>
                  <a:cubicBezTo>
                    <a:pt x="5" y="6"/>
                    <a:pt x="5" y="6"/>
                    <a:pt x="4" y="6"/>
                  </a:cubicBezTo>
                  <a:cubicBezTo>
                    <a:pt x="4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151"/>
            <p:cNvSpPr/>
            <p:nvPr/>
          </p:nvSpPr>
          <p:spPr bwMode="auto">
            <a:xfrm>
              <a:off x="4868876" y="5692795"/>
              <a:ext cx="25400" cy="23813"/>
            </a:xfrm>
            <a:custGeom>
              <a:avLst/>
              <a:gdLst>
                <a:gd name="T0" fmla="*/ 4 w 9"/>
                <a:gd name="T1" fmla="*/ 4 h 9"/>
                <a:gd name="T2" fmla="*/ 4 w 9"/>
                <a:gd name="T3" fmla="*/ 4 h 9"/>
                <a:gd name="T4" fmla="*/ 5 w 9"/>
                <a:gd name="T5" fmla="*/ 4 h 9"/>
                <a:gd name="T6" fmla="*/ 6 w 9"/>
                <a:gd name="T7" fmla="*/ 4 h 9"/>
                <a:gd name="T8" fmla="*/ 7 w 9"/>
                <a:gd name="T9" fmla="*/ 3 h 9"/>
                <a:gd name="T10" fmla="*/ 7 w 9"/>
                <a:gd name="T11" fmla="*/ 2 h 9"/>
                <a:gd name="T12" fmla="*/ 6 w 9"/>
                <a:gd name="T13" fmla="*/ 1 h 9"/>
                <a:gd name="T14" fmla="*/ 5 w 9"/>
                <a:gd name="T15" fmla="*/ 1 h 9"/>
                <a:gd name="T16" fmla="*/ 5 w 9"/>
                <a:gd name="T17" fmla="*/ 1 h 9"/>
                <a:gd name="T18" fmla="*/ 5 w 9"/>
                <a:gd name="T19" fmla="*/ 1 h 9"/>
                <a:gd name="T20" fmla="*/ 5 w 9"/>
                <a:gd name="T21" fmla="*/ 1 h 9"/>
                <a:gd name="T22" fmla="*/ 6 w 9"/>
                <a:gd name="T23" fmla="*/ 0 h 9"/>
                <a:gd name="T24" fmla="*/ 7 w 9"/>
                <a:gd name="T25" fmla="*/ 0 h 9"/>
                <a:gd name="T26" fmla="*/ 8 w 9"/>
                <a:gd name="T27" fmla="*/ 1 h 9"/>
                <a:gd name="T28" fmla="*/ 9 w 9"/>
                <a:gd name="T29" fmla="*/ 2 h 9"/>
                <a:gd name="T30" fmla="*/ 8 w 9"/>
                <a:gd name="T31" fmla="*/ 3 h 9"/>
                <a:gd name="T32" fmla="*/ 7 w 9"/>
                <a:gd name="T33" fmla="*/ 4 h 9"/>
                <a:gd name="T34" fmla="*/ 6 w 9"/>
                <a:gd name="T35" fmla="*/ 4 h 9"/>
                <a:gd name="T36" fmla="*/ 6 w 9"/>
                <a:gd name="T37" fmla="*/ 4 h 9"/>
                <a:gd name="T38" fmla="*/ 6 w 9"/>
                <a:gd name="T39" fmla="*/ 5 h 9"/>
                <a:gd name="T40" fmla="*/ 6 w 9"/>
                <a:gd name="T41" fmla="*/ 6 h 9"/>
                <a:gd name="T42" fmla="*/ 5 w 9"/>
                <a:gd name="T43" fmla="*/ 8 h 9"/>
                <a:gd name="T44" fmla="*/ 3 w 9"/>
                <a:gd name="T45" fmla="*/ 9 h 9"/>
                <a:gd name="T46" fmla="*/ 2 w 9"/>
                <a:gd name="T47" fmla="*/ 9 h 9"/>
                <a:gd name="T48" fmla="*/ 0 w 9"/>
                <a:gd name="T49" fmla="*/ 8 h 9"/>
                <a:gd name="T50" fmla="*/ 0 w 9"/>
                <a:gd name="T51" fmla="*/ 6 h 9"/>
                <a:gd name="T52" fmla="*/ 1 w 9"/>
                <a:gd name="T53" fmla="*/ 7 h 9"/>
                <a:gd name="T54" fmla="*/ 2 w 9"/>
                <a:gd name="T55" fmla="*/ 8 h 9"/>
                <a:gd name="T56" fmla="*/ 3 w 9"/>
                <a:gd name="T57" fmla="*/ 8 h 9"/>
                <a:gd name="T58" fmla="*/ 4 w 9"/>
                <a:gd name="T59" fmla="*/ 7 h 9"/>
                <a:gd name="T60" fmla="*/ 5 w 9"/>
                <a:gd name="T61" fmla="*/ 6 h 9"/>
                <a:gd name="T62" fmla="*/ 4 w 9"/>
                <a:gd name="T63" fmla="*/ 5 h 9"/>
                <a:gd name="T64" fmla="*/ 4 w 9"/>
                <a:gd name="T6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" h="9">
                  <a:moveTo>
                    <a:pt x="4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5" y="4"/>
                    <a:pt x="6" y="4"/>
                    <a:pt x="6" y="4"/>
                  </a:cubicBezTo>
                  <a:cubicBezTo>
                    <a:pt x="6" y="4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6" y="1"/>
                    <a:pt x="6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6" y="0"/>
                    <a:pt x="6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8" y="1"/>
                    <a:pt x="9" y="2"/>
                    <a:pt x="9" y="2"/>
                  </a:cubicBezTo>
                  <a:cubicBezTo>
                    <a:pt x="9" y="2"/>
                    <a:pt x="8" y="3"/>
                    <a:pt x="8" y="3"/>
                  </a:cubicBezTo>
                  <a:cubicBezTo>
                    <a:pt x="8" y="3"/>
                    <a:pt x="8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6" y="7"/>
                    <a:pt x="5" y="8"/>
                    <a:pt x="5" y="8"/>
                  </a:cubicBezTo>
                  <a:cubicBezTo>
                    <a:pt x="4" y="8"/>
                    <a:pt x="3" y="9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1" y="8"/>
                    <a:pt x="1" y="8"/>
                    <a:pt x="0" y="8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6"/>
                    <a:pt x="1" y="7"/>
                    <a:pt x="1" y="7"/>
                  </a:cubicBezTo>
                  <a:cubicBezTo>
                    <a:pt x="1" y="7"/>
                    <a:pt x="1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3" y="8"/>
                    <a:pt x="4" y="7"/>
                    <a:pt x="4" y="7"/>
                  </a:cubicBezTo>
                  <a:cubicBezTo>
                    <a:pt x="4" y="7"/>
                    <a:pt x="5" y="6"/>
                    <a:pt x="5" y="6"/>
                  </a:cubicBezTo>
                  <a:cubicBezTo>
                    <a:pt x="5" y="6"/>
                    <a:pt x="5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Freeform 152"/>
            <p:cNvSpPr/>
            <p:nvPr/>
          </p:nvSpPr>
          <p:spPr bwMode="auto">
            <a:xfrm>
              <a:off x="4868876" y="5562620"/>
              <a:ext cx="17463" cy="30163"/>
            </a:xfrm>
            <a:custGeom>
              <a:avLst/>
              <a:gdLst>
                <a:gd name="T0" fmla="*/ 2 w 6"/>
                <a:gd name="T1" fmla="*/ 6 h 11"/>
                <a:gd name="T2" fmla="*/ 2 w 6"/>
                <a:gd name="T3" fmla="*/ 5 h 11"/>
                <a:gd name="T4" fmla="*/ 3 w 6"/>
                <a:gd name="T5" fmla="*/ 5 h 11"/>
                <a:gd name="T6" fmla="*/ 3 w 6"/>
                <a:gd name="T7" fmla="*/ 3 h 11"/>
                <a:gd name="T8" fmla="*/ 3 w 6"/>
                <a:gd name="T9" fmla="*/ 2 h 11"/>
                <a:gd name="T10" fmla="*/ 2 w 6"/>
                <a:gd name="T11" fmla="*/ 1 h 11"/>
                <a:gd name="T12" fmla="*/ 0 w 6"/>
                <a:gd name="T13" fmla="*/ 2 h 11"/>
                <a:gd name="T14" fmla="*/ 0 w 6"/>
                <a:gd name="T15" fmla="*/ 3 h 11"/>
                <a:gd name="T16" fmla="*/ 0 w 6"/>
                <a:gd name="T17" fmla="*/ 3 h 11"/>
                <a:gd name="T18" fmla="*/ 0 w 6"/>
                <a:gd name="T19" fmla="*/ 3 h 11"/>
                <a:gd name="T20" fmla="*/ 0 w 6"/>
                <a:gd name="T21" fmla="*/ 3 h 11"/>
                <a:gd name="T22" fmla="*/ 0 w 6"/>
                <a:gd name="T23" fmla="*/ 2 h 11"/>
                <a:gd name="T24" fmla="*/ 0 w 6"/>
                <a:gd name="T25" fmla="*/ 1 h 11"/>
                <a:gd name="T26" fmla="*/ 2 w 6"/>
                <a:gd name="T27" fmla="*/ 0 h 11"/>
                <a:gd name="T28" fmla="*/ 3 w 6"/>
                <a:gd name="T29" fmla="*/ 0 h 11"/>
                <a:gd name="T30" fmla="*/ 3 w 6"/>
                <a:gd name="T31" fmla="*/ 1 h 11"/>
                <a:gd name="T32" fmla="*/ 4 w 6"/>
                <a:gd name="T33" fmla="*/ 2 h 11"/>
                <a:gd name="T34" fmla="*/ 3 w 6"/>
                <a:gd name="T35" fmla="*/ 4 h 11"/>
                <a:gd name="T36" fmla="*/ 3 w 6"/>
                <a:gd name="T37" fmla="*/ 4 h 11"/>
                <a:gd name="T38" fmla="*/ 4 w 6"/>
                <a:gd name="T39" fmla="*/ 4 h 11"/>
                <a:gd name="T40" fmla="*/ 5 w 6"/>
                <a:gd name="T41" fmla="*/ 5 h 11"/>
                <a:gd name="T42" fmla="*/ 6 w 6"/>
                <a:gd name="T43" fmla="*/ 7 h 11"/>
                <a:gd name="T44" fmla="*/ 6 w 6"/>
                <a:gd name="T45" fmla="*/ 8 h 11"/>
                <a:gd name="T46" fmla="*/ 5 w 6"/>
                <a:gd name="T47" fmla="*/ 10 h 11"/>
                <a:gd name="T48" fmla="*/ 3 w 6"/>
                <a:gd name="T49" fmla="*/ 10 h 11"/>
                <a:gd name="T50" fmla="*/ 2 w 6"/>
                <a:gd name="T51" fmla="*/ 10 h 11"/>
                <a:gd name="T52" fmla="*/ 3 w 6"/>
                <a:gd name="T53" fmla="*/ 10 h 11"/>
                <a:gd name="T54" fmla="*/ 4 w 6"/>
                <a:gd name="T55" fmla="*/ 9 h 11"/>
                <a:gd name="T56" fmla="*/ 5 w 6"/>
                <a:gd name="T57" fmla="*/ 8 h 11"/>
                <a:gd name="T58" fmla="*/ 5 w 6"/>
                <a:gd name="T59" fmla="*/ 7 h 11"/>
                <a:gd name="T60" fmla="*/ 4 w 6"/>
                <a:gd name="T61" fmla="*/ 6 h 11"/>
                <a:gd name="T62" fmla="*/ 3 w 6"/>
                <a:gd name="T63" fmla="*/ 5 h 11"/>
                <a:gd name="T64" fmla="*/ 2 w 6"/>
                <a:gd name="T6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" h="11">
                  <a:moveTo>
                    <a:pt x="2" y="6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4" y="3"/>
                    <a:pt x="4" y="3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5" y="5"/>
                    <a:pt x="5" y="5"/>
                  </a:cubicBezTo>
                  <a:cubicBezTo>
                    <a:pt x="5" y="5"/>
                    <a:pt x="6" y="6"/>
                    <a:pt x="6" y="7"/>
                  </a:cubicBezTo>
                  <a:cubicBezTo>
                    <a:pt x="6" y="7"/>
                    <a:pt x="6" y="8"/>
                    <a:pt x="6" y="8"/>
                  </a:cubicBezTo>
                  <a:cubicBezTo>
                    <a:pt x="5" y="9"/>
                    <a:pt x="5" y="10"/>
                    <a:pt x="5" y="10"/>
                  </a:cubicBezTo>
                  <a:cubicBezTo>
                    <a:pt x="4" y="10"/>
                    <a:pt x="4" y="10"/>
                    <a:pt x="3" y="10"/>
                  </a:cubicBezTo>
                  <a:cubicBezTo>
                    <a:pt x="3" y="11"/>
                    <a:pt x="2" y="11"/>
                    <a:pt x="2" y="10"/>
                  </a:cubicBezTo>
                  <a:cubicBezTo>
                    <a:pt x="2" y="10"/>
                    <a:pt x="3" y="10"/>
                    <a:pt x="3" y="10"/>
                  </a:cubicBezTo>
                  <a:cubicBezTo>
                    <a:pt x="3" y="10"/>
                    <a:pt x="4" y="10"/>
                    <a:pt x="4" y="9"/>
                  </a:cubicBezTo>
                  <a:cubicBezTo>
                    <a:pt x="4" y="9"/>
                    <a:pt x="5" y="9"/>
                    <a:pt x="5" y="8"/>
                  </a:cubicBezTo>
                  <a:cubicBezTo>
                    <a:pt x="5" y="8"/>
                    <a:pt x="5" y="7"/>
                    <a:pt x="5" y="7"/>
                  </a:cubicBezTo>
                  <a:cubicBezTo>
                    <a:pt x="5" y="7"/>
                    <a:pt x="4" y="6"/>
                    <a:pt x="4" y="6"/>
                  </a:cubicBezTo>
                  <a:cubicBezTo>
                    <a:pt x="4" y="6"/>
                    <a:pt x="3" y="5"/>
                    <a:pt x="3" y="5"/>
                  </a:cubicBezTo>
                  <a:cubicBezTo>
                    <a:pt x="2" y="6"/>
                    <a:pt x="2" y="6"/>
                    <a:pt x="2" y="6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Freeform 153"/>
            <p:cNvSpPr/>
            <p:nvPr/>
          </p:nvSpPr>
          <p:spPr bwMode="auto">
            <a:xfrm>
              <a:off x="4867288" y="5576907"/>
              <a:ext cx="4763" cy="4763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1 h 2"/>
                <a:gd name="T4" fmla="*/ 2 w 2"/>
                <a:gd name="T5" fmla="*/ 1 h 2"/>
                <a:gd name="T6" fmla="*/ 1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1"/>
                    <a:pt x="0" y="1"/>
                    <a:pt x="1" y="1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2" y="1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Freeform 154"/>
            <p:cNvSpPr>
              <a:spLocks noEditPoints="1"/>
            </p:cNvSpPr>
            <p:nvPr/>
          </p:nvSpPr>
          <p:spPr bwMode="auto">
            <a:xfrm>
              <a:off x="4867288" y="5576907"/>
              <a:ext cx="7938" cy="4763"/>
            </a:xfrm>
            <a:custGeom>
              <a:avLst/>
              <a:gdLst>
                <a:gd name="T0" fmla="*/ 1 w 3"/>
                <a:gd name="T1" fmla="*/ 2 h 2"/>
                <a:gd name="T2" fmla="*/ 0 w 3"/>
                <a:gd name="T3" fmla="*/ 1 h 2"/>
                <a:gd name="T4" fmla="*/ 0 w 3"/>
                <a:gd name="T5" fmla="*/ 1 h 2"/>
                <a:gd name="T6" fmla="*/ 1 w 3"/>
                <a:gd name="T7" fmla="*/ 0 h 2"/>
                <a:gd name="T8" fmla="*/ 1 w 3"/>
                <a:gd name="T9" fmla="*/ 0 h 2"/>
                <a:gd name="T10" fmla="*/ 2 w 3"/>
                <a:gd name="T11" fmla="*/ 0 h 2"/>
                <a:gd name="T12" fmla="*/ 2 w 3"/>
                <a:gd name="T13" fmla="*/ 0 h 2"/>
                <a:gd name="T14" fmla="*/ 3 w 3"/>
                <a:gd name="T15" fmla="*/ 1 h 2"/>
                <a:gd name="T16" fmla="*/ 3 w 3"/>
                <a:gd name="T17" fmla="*/ 1 h 2"/>
                <a:gd name="T18" fmla="*/ 3 w 3"/>
                <a:gd name="T19" fmla="*/ 1 h 2"/>
                <a:gd name="T20" fmla="*/ 3 w 3"/>
                <a:gd name="T21" fmla="*/ 1 h 2"/>
                <a:gd name="T22" fmla="*/ 1 w 3"/>
                <a:gd name="T23" fmla="*/ 2 h 2"/>
                <a:gd name="T24" fmla="*/ 1 w 3"/>
                <a:gd name="T25" fmla="*/ 2 h 2"/>
                <a:gd name="T26" fmla="*/ 1 w 3"/>
                <a:gd name="T27" fmla="*/ 2 h 2"/>
                <a:gd name="T28" fmla="*/ 2 w 3"/>
                <a:gd name="T29" fmla="*/ 1 h 2"/>
                <a:gd name="T30" fmla="*/ 1 w 3"/>
                <a:gd name="T31" fmla="*/ 1 h 2"/>
                <a:gd name="T32" fmla="*/ 2 w 3"/>
                <a:gd name="T33" fmla="*/ 1 h 2"/>
                <a:gd name="T34" fmla="*/ 2 w 3"/>
                <a:gd name="T35" fmla="*/ 1 h 2"/>
                <a:gd name="T36" fmla="*/ 2 w 3"/>
                <a:gd name="T3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  <a:moveTo>
                    <a:pt x="2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Freeform 155"/>
            <p:cNvSpPr/>
            <p:nvPr/>
          </p:nvSpPr>
          <p:spPr bwMode="auto">
            <a:xfrm>
              <a:off x="4945076" y="5616595"/>
              <a:ext cx="6350" cy="3175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2 w 2"/>
                <a:gd name="T5" fmla="*/ 1 h 1"/>
                <a:gd name="T6" fmla="*/ 1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Freeform 156"/>
            <p:cNvSpPr>
              <a:spLocks noEditPoints="1"/>
            </p:cNvSpPr>
            <p:nvPr/>
          </p:nvSpPr>
          <p:spPr bwMode="auto">
            <a:xfrm>
              <a:off x="4945076" y="5616595"/>
              <a:ext cx="7938" cy="6350"/>
            </a:xfrm>
            <a:custGeom>
              <a:avLst/>
              <a:gdLst>
                <a:gd name="T0" fmla="*/ 1 w 3"/>
                <a:gd name="T1" fmla="*/ 2 h 2"/>
                <a:gd name="T2" fmla="*/ 0 w 3"/>
                <a:gd name="T3" fmla="*/ 1 h 2"/>
                <a:gd name="T4" fmla="*/ 0 w 3"/>
                <a:gd name="T5" fmla="*/ 1 h 2"/>
                <a:gd name="T6" fmla="*/ 1 w 3"/>
                <a:gd name="T7" fmla="*/ 0 h 2"/>
                <a:gd name="T8" fmla="*/ 1 w 3"/>
                <a:gd name="T9" fmla="*/ 0 h 2"/>
                <a:gd name="T10" fmla="*/ 2 w 3"/>
                <a:gd name="T11" fmla="*/ 0 h 2"/>
                <a:gd name="T12" fmla="*/ 2 w 3"/>
                <a:gd name="T13" fmla="*/ 0 h 2"/>
                <a:gd name="T14" fmla="*/ 3 w 3"/>
                <a:gd name="T15" fmla="*/ 1 h 2"/>
                <a:gd name="T16" fmla="*/ 3 w 3"/>
                <a:gd name="T17" fmla="*/ 1 h 2"/>
                <a:gd name="T18" fmla="*/ 3 w 3"/>
                <a:gd name="T19" fmla="*/ 1 h 2"/>
                <a:gd name="T20" fmla="*/ 3 w 3"/>
                <a:gd name="T21" fmla="*/ 1 h 2"/>
                <a:gd name="T22" fmla="*/ 1 w 3"/>
                <a:gd name="T23" fmla="*/ 2 h 2"/>
                <a:gd name="T24" fmla="*/ 1 w 3"/>
                <a:gd name="T25" fmla="*/ 2 h 2"/>
                <a:gd name="T26" fmla="*/ 1 w 3"/>
                <a:gd name="T27" fmla="*/ 2 h 2"/>
                <a:gd name="T28" fmla="*/ 2 w 3"/>
                <a:gd name="T29" fmla="*/ 1 h 2"/>
                <a:gd name="T30" fmla="*/ 1 w 3"/>
                <a:gd name="T31" fmla="*/ 0 h 2"/>
                <a:gd name="T32" fmla="*/ 2 w 3"/>
                <a:gd name="T33" fmla="*/ 1 h 2"/>
                <a:gd name="T34" fmla="*/ 2 w 3"/>
                <a:gd name="T35" fmla="*/ 0 h 2"/>
                <a:gd name="T36" fmla="*/ 2 w 3"/>
                <a:gd name="T3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1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  <a:moveTo>
                    <a:pt x="2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Freeform 157"/>
            <p:cNvSpPr/>
            <p:nvPr/>
          </p:nvSpPr>
          <p:spPr bwMode="auto">
            <a:xfrm>
              <a:off x="4876813" y="5665808"/>
              <a:ext cx="6350" cy="3175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2 w 2"/>
                <a:gd name="T5" fmla="*/ 1 h 1"/>
                <a:gd name="T6" fmla="*/ 1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Freeform 158"/>
            <p:cNvSpPr>
              <a:spLocks noEditPoints="1"/>
            </p:cNvSpPr>
            <p:nvPr/>
          </p:nvSpPr>
          <p:spPr bwMode="auto">
            <a:xfrm>
              <a:off x="4876813" y="5662633"/>
              <a:ext cx="6350" cy="7938"/>
            </a:xfrm>
            <a:custGeom>
              <a:avLst/>
              <a:gdLst>
                <a:gd name="T0" fmla="*/ 0 w 2"/>
                <a:gd name="T1" fmla="*/ 3 h 3"/>
                <a:gd name="T2" fmla="*/ 0 w 2"/>
                <a:gd name="T3" fmla="*/ 2 h 3"/>
                <a:gd name="T4" fmla="*/ 0 w 2"/>
                <a:gd name="T5" fmla="*/ 2 h 3"/>
                <a:gd name="T6" fmla="*/ 1 w 2"/>
                <a:gd name="T7" fmla="*/ 0 h 3"/>
                <a:gd name="T8" fmla="*/ 1 w 2"/>
                <a:gd name="T9" fmla="*/ 0 h 3"/>
                <a:gd name="T10" fmla="*/ 1 w 2"/>
                <a:gd name="T11" fmla="*/ 0 h 3"/>
                <a:gd name="T12" fmla="*/ 1 w 2"/>
                <a:gd name="T13" fmla="*/ 0 h 3"/>
                <a:gd name="T14" fmla="*/ 2 w 2"/>
                <a:gd name="T15" fmla="*/ 1 h 3"/>
                <a:gd name="T16" fmla="*/ 2 w 2"/>
                <a:gd name="T17" fmla="*/ 1 h 3"/>
                <a:gd name="T18" fmla="*/ 2 w 2"/>
                <a:gd name="T19" fmla="*/ 2 h 3"/>
                <a:gd name="T20" fmla="*/ 2 w 2"/>
                <a:gd name="T21" fmla="*/ 2 h 3"/>
                <a:gd name="T22" fmla="*/ 1 w 2"/>
                <a:gd name="T23" fmla="*/ 3 h 3"/>
                <a:gd name="T24" fmla="*/ 1 w 2"/>
                <a:gd name="T25" fmla="*/ 3 h 3"/>
                <a:gd name="T26" fmla="*/ 0 w 2"/>
                <a:gd name="T27" fmla="*/ 3 h 3"/>
                <a:gd name="T28" fmla="*/ 1 w 2"/>
                <a:gd name="T29" fmla="*/ 1 h 3"/>
                <a:gd name="T30" fmla="*/ 1 w 2"/>
                <a:gd name="T31" fmla="*/ 1 h 3"/>
                <a:gd name="T32" fmla="*/ 1 w 2"/>
                <a:gd name="T33" fmla="*/ 1 h 3"/>
                <a:gd name="T34" fmla="*/ 1 w 2"/>
                <a:gd name="T35" fmla="*/ 1 h 3"/>
                <a:gd name="T36" fmla="*/ 1 w 2"/>
                <a:gd name="T3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0" y="3"/>
                  </a:cubicBez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Freeform 159"/>
            <p:cNvSpPr/>
            <p:nvPr/>
          </p:nvSpPr>
          <p:spPr bwMode="auto">
            <a:xfrm>
              <a:off x="4860938" y="5622945"/>
              <a:ext cx="3175" cy="1588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Freeform 160"/>
            <p:cNvSpPr>
              <a:spLocks noEditPoints="1"/>
            </p:cNvSpPr>
            <p:nvPr/>
          </p:nvSpPr>
          <p:spPr bwMode="auto">
            <a:xfrm>
              <a:off x="4857763" y="5622945"/>
              <a:ext cx="9525" cy="4763"/>
            </a:xfrm>
            <a:custGeom>
              <a:avLst/>
              <a:gdLst>
                <a:gd name="T0" fmla="*/ 1 w 3"/>
                <a:gd name="T1" fmla="*/ 2 h 2"/>
                <a:gd name="T2" fmla="*/ 0 w 3"/>
                <a:gd name="T3" fmla="*/ 1 h 2"/>
                <a:gd name="T4" fmla="*/ 0 w 3"/>
                <a:gd name="T5" fmla="*/ 1 h 2"/>
                <a:gd name="T6" fmla="*/ 1 w 3"/>
                <a:gd name="T7" fmla="*/ 0 h 2"/>
                <a:gd name="T8" fmla="*/ 1 w 3"/>
                <a:gd name="T9" fmla="*/ 0 h 2"/>
                <a:gd name="T10" fmla="*/ 1 w 3"/>
                <a:gd name="T11" fmla="*/ 0 h 2"/>
                <a:gd name="T12" fmla="*/ 2 w 3"/>
                <a:gd name="T13" fmla="*/ 0 h 2"/>
                <a:gd name="T14" fmla="*/ 2 w 3"/>
                <a:gd name="T15" fmla="*/ 0 h 2"/>
                <a:gd name="T16" fmla="*/ 3 w 3"/>
                <a:gd name="T17" fmla="*/ 1 h 2"/>
                <a:gd name="T18" fmla="*/ 3 w 3"/>
                <a:gd name="T19" fmla="*/ 1 h 2"/>
                <a:gd name="T20" fmla="*/ 3 w 3"/>
                <a:gd name="T21" fmla="*/ 1 h 2"/>
                <a:gd name="T22" fmla="*/ 3 w 3"/>
                <a:gd name="T23" fmla="*/ 1 h 2"/>
                <a:gd name="T24" fmla="*/ 2 w 3"/>
                <a:gd name="T25" fmla="*/ 2 h 2"/>
                <a:gd name="T26" fmla="*/ 2 w 3"/>
                <a:gd name="T27" fmla="*/ 2 h 2"/>
                <a:gd name="T28" fmla="*/ 1 w 3"/>
                <a:gd name="T29" fmla="*/ 2 h 2"/>
                <a:gd name="T30" fmla="*/ 2 w 3"/>
                <a:gd name="T31" fmla="*/ 1 h 2"/>
                <a:gd name="T32" fmla="*/ 2 w 3"/>
                <a:gd name="T33" fmla="*/ 0 h 2"/>
                <a:gd name="T34" fmla="*/ 2 w 3"/>
                <a:gd name="T35" fmla="*/ 1 h 2"/>
                <a:gd name="T36" fmla="*/ 2 w 3"/>
                <a:gd name="T37" fmla="*/ 0 h 2"/>
                <a:gd name="T38" fmla="*/ 2 w 3"/>
                <a:gd name="T3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1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lose/>
                  <a:moveTo>
                    <a:pt x="2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Freeform 161"/>
            <p:cNvSpPr/>
            <p:nvPr/>
          </p:nvSpPr>
          <p:spPr bwMode="auto">
            <a:xfrm>
              <a:off x="4872051" y="5700733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Freeform 162"/>
            <p:cNvSpPr>
              <a:spLocks noEditPoints="1"/>
            </p:cNvSpPr>
            <p:nvPr/>
          </p:nvSpPr>
          <p:spPr bwMode="auto">
            <a:xfrm>
              <a:off x="4868876" y="5700733"/>
              <a:ext cx="7938" cy="4763"/>
            </a:xfrm>
            <a:custGeom>
              <a:avLst/>
              <a:gdLst>
                <a:gd name="T0" fmla="*/ 1 w 3"/>
                <a:gd name="T1" fmla="*/ 2 h 2"/>
                <a:gd name="T2" fmla="*/ 0 w 3"/>
                <a:gd name="T3" fmla="*/ 1 h 2"/>
                <a:gd name="T4" fmla="*/ 0 w 3"/>
                <a:gd name="T5" fmla="*/ 1 h 2"/>
                <a:gd name="T6" fmla="*/ 1 w 3"/>
                <a:gd name="T7" fmla="*/ 0 h 2"/>
                <a:gd name="T8" fmla="*/ 1 w 3"/>
                <a:gd name="T9" fmla="*/ 0 h 2"/>
                <a:gd name="T10" fmla="*/ 1 w 3"/>
                <a:gd name="T11" fmla="*/ 0 h 2"/>
                <a:gd name="T12" fmla="*/ 2 w 3"/>
                <a:gd name="T13" fmla="*/ 0 h 2"/>
                <a:gd name="T14" fmla="*/ 2 w 3"/>
                <a:gd name="T15" fmla="*/ 0 h 2"/>
                <a:gd name="T16" fmla="*/ 3 w 3"/>
                <a:gd name="T17" fmla="*/ 1 h 2"/>
                <a:gd name="T18" fmla="*/ 3 w 3"/>
                <a:gd name="T19" fmla="*/ 1 h 2"/>
                <a:gd name="T20" fmla="*/ 3 w 3"/>
                <a:gd name="T21" fmla="*/ 1 h 2"/>
                <a:gd name="T22" fmla="*/ 3 w 3"/>
                <a:gd name="T23" fmla="*/ 1 h 2"/>
                <a:gd name="T24" fmla="*/ 2 w 3"/>
                <a:gd name="T25" fmla="*/ 2 h 2"/>
                <a:gd name="T26" fmla="*/ 2 w 3"/>
                <a:gd name="T27" fmla="*/ 2 h 2"/>
                <a:gd name="T28" fmla="*/ 1 w 3"/>
                <a:gd name="T29" fmla="*/ 2 h 2"/>
                <a:gd name="T30" fmla="*/ 2 w 3"/>
                <a:gd name="T31" fmla="*/ 1 h 2"/>
                <a:gd name="T32" fmla="*/ 2 w 3"/>
                <a:gd name="T33" fmla="*/ 0 h 2"/>
                <a:gd name="T34" fmla="*/ 2 w 3"/>
                <a:gd name="T35" fmla="*/ 1 h 2"/>
                <a:gd name="T36" fmla="*/ 2 w 3"/>
                <a:gd name="T37" fmla="*/ 0 h 2"/>
                <a:gd name="T38" fmla="*/ 2 w 3"/>
                <a:gd name="T3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1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lose/>
                  <a:moveTo>
                    <a:pt x="2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Freeform 163"/>
            <p:cNvSpPr/>
            <p:nvPr/>
          </p:nvSpPr>
          <p:spPr bwMode="auto">
            <a:xfrm>
              <a:off x="4868876" y="5770583"/>
              <a:ext cx="17463" cy="26988"/>
            </a:xfrm>
            <a:custGeom>
              <a:avLst/>
              <a:gdLst>
                <a:gd name="T0" fmla="*/ 2 w 6"/>
                <a:gd name="T1" fmla="*/ 5 h 10"/>
                <a:gd name="T2" fmla="*/ 2 w 6"/>
                <a:gd name="T3" fmla="*/ 5 h 10"/>
                <a:gd name="T4" fmla="*/ 4 w 6"/>
                <a:gd name="T5" fmla="*/ 4 h 10"/>
                <a:gd name="T6" fmla="*/ 5 w 6"/>
                <a:gd name="T7" fmla="*/ 4 h 10"/>
                <a:gd name="T8" fmla="*/ 5 w 6"/>
                <a:gd name="T9" fmla="*/ 2 h 10"/>
                <a:gd name="T10" fmla="*/ 4 w 6"/>
                <a:gd name="T11" fmla="*/ 1 h 10"/>
                <a:gd name="T12" fmla="*/ 3 w 6"/>
                <a:gd name="T13" fmla="*/ 1 h 10"/>
                <a:gd name="T14" fmla="*/ 2 w 6"/>
                <a:gd name="T15" fmla="*/ 2 h 10"/>
                <a:gd name="T16" fmla="*/ 2 w 6"/>
                <a:gd name="T17" fmla="*/ 2 h 10"/>
                <a:gd name="T18" fmla="*/ 2 w 6"/>
                <a:gd name="T19" fmla="*/ 2 h 10"/>
                <a:gd name="T20" fmla="*/ 2 w 6"/>
                <a:gd name="T21" fmla="*/ 2 h 10"/>
                <a:gd name="T22" fmla="*/ 2 w 6"/>
                <a:gd name="T23" fmla="*/ 1 h 10"/>
                <a:gd name="T24" fmla="*/ 3 w 6"/>
                <a:gd name="T25" fmla="*/ 0 h 10"/>
                <a:gd name="T26" fmla="*/ 5 w 6"/>
                <a:gd name="T27" fmla="*/ 0 h 10"/>
                <a:gd name="T28" fmla="*/ 6 w 6"/>
                <a:gd name="T29" fmla="*/ 1 h 10"/>
                <a:gd name="T30" fmla="*/ 6 w 6"/>
                <a:gd name="T31" fmla="*/ 2 h 10"/>
                <a:gd name="T32" fmla="*/ 6 w 6"/>
                <a:gd name="T33" fmla="*/ 3 h 10"/>
                <a:gd name="T34" fmla="*/ 5 w 6"/>
                <a:gd name="T35" fmla="*/ 4 h 10"/>
                <a:gd name="T36" fmla="*/ 4 w 6"/>
                <a:gd name="T37" fmla="*/ 4 h 10"/>
                <a:gd name="T38" fmla="*/ 5 w 6"/>
                <a:gd name="T39" fmla="*/ 5 h 10"/>
                <a:gd name="T40" fmla="*/ 5 w 6"/>
                <a:gd name="T41" fmla="*/ 6 h 10"/>
                <a:gd name="T42" fmla="*/ 5 w 6"/>
                <a:gd name="T43" fmla="*/ 8 h 10"/>
                <a:gd name="T44" fmla="*/ 4 w 6"/>
                <a:gd name="T45" fmla="*/ 9 h 10"/>
                <a:gd name="T46" fmla="*/ 3 w 6"/>
                <a:gd name="T47" fmla="*/ 10 h 10"/>
                <a:gd name="T48" fmla="*/ 1 w 6"/>
                <a:gd name="T49" fmla="*/ 10 h 10"/>
                <a:gd name="T50" fmla="*/ 0 w 6"/>
                <a:gd name="T51" fmla="*/ 9 h 10"/>
                <a:gd name="T52" fmla="*/ 1 w 6"/>
                <a:gd name="T53" fmla="*/ 9 h 10"/>
                <a:gd name="T54" fmla="*/ 2 w 6"/>
                <a:gd name="T55" fmla="*/ 9 h 10"/>
                <a:gd name="T56" fmla="*/ 4 w 6"/>
                <a:gd name="T57" fmla="*/ 9 h 10"/>
                <a:gd name="T58" fmla="*/ 4 w 6"/>
                <a:gd name="T59" fmla="*/ 7 h 10"/>
                <a:gd name="T60" fmla="*/ 4 w 6"/>
                <a:gd name="T61" fmla="*/ 6 h 10"/>
                <a:gd name="T62" fmla="*/ 3 w 6"/>
                <a:gd name="T63" fmla="*/ 5 h 10"/>
                <a:gd name="T64" fmla="*/ 2 w 6"/>
                <a:gd name="T6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" h="10"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4"/>
                    <a:pt x="4" y="4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6" y="1"/>
                    <a:pt x="6" y="1"/>
                  </a:cubicBezTo>
                  <a:cubicBezTo>
                    <a:pt x="6" y="1"/>
                    <a:pt x="6" y="2"/>
                    <a:pt x="6" y="2"/>
                  </a:cubicBezTo>
                  <a:cubicBezTo>
                    <a:pt x="6" y="2"/>
                    <a:pt x="6" y="3"/>
                    <a:pt x="6" y="3"/>
                  </a:cubicBezTo>
                  <a:cubicBezTo>
                    <a:pt x="6" y="3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6"/>
                    <a:pt x="5" y="6"/>
                  </a:cubicBezTo>
                  <a:cubicBezTo>
                    <a:pt x="5" y="6"/>
                    <a:pt x="5" y="8"/>
                    <a:pt x="5" y="8"/>
                  </a:cubicBezTo>
                  <a:cubicBezTo>
                    <a:pt x="5" y="8"/>
                    <a:pt x="4" y="9"/>
                    <a:pt x="4" y="9"/>
                  </a:cubicBezTo>
                  <a:cubicBezTo>
                    <a:pt x="4" y="9"/>
                    <a:pt x="3" y="10"/>
                    <a:pt x="3" y="10"/>
                  </a:cubicBezTo>
                  <a:cubicBezTo>
                    <a:pt x="2" y="10"/>
                    <a:pt x="2" y="10"/>
                    <a:pt x="1" y="10"/>
                  </a:cubicBezTo>
                  <a:cubicBezTo>
                    <a:pt x="1" y="10"/>
                    <a:pt x="0" y="10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1" y="9"/>
                    <a:pt x="2" y="9"/>
                    <a:pt x="2" y="9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4" y="9"/>
                    <a:pt x="4" y="8"/>
                    <a:pt x="4" y="7"/>
                  </a:cubicBezTo>
                  <a:cubicBezTo>
                    <a:pt x="4" y="7"/>
                    <a:pt x="4" y="6"/>
                    <a:pt x="4" y="6"/>
                  </a:cubicBezTo>
                  <a:cubicBezTo>
                    <a:pt x="4" y="6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Freeform 164"/>
            <p:cNvSpPr/>
            <p:nvPr/>
          </p:nvSpPr>
          <p:spPr bwMode="auto">
            <a:xfrm>
              <a:off x="4887926" y="5746771"/>
              <a:ext cx="14288" cy="30163"/>
            </a:xfrm>
            <a:custGeom>
              <a:avLst/>
              <a:gdLst>
                <a:gd name="T0" fmla="*/ 3 w 5"/>
                <a:gd name="T1" fmla="*/ 5 h 11"/>
                <a:gd name="T2" fmla="*/ 3 w 5"/>
                <a:gd name="T3" fmla="*/ 5 h 11"/>
                <a:gd name="T4" fmla="*/ 2 w 5"/>
                <a:gd name="T5" fmla="*/ 6 h 11"/>
                <a:gd name="T6" fmla="*/ 2 w 5"/>
                <a:gd name="T7" fmla="*/ 7 h 11"/>
                <a:gd name="T8" fmla="*/ 2 w 5"/>
                <a:gd name="T9" fmla="*/ 9 h 11"/>
                <a:gd name="T10" fmla="*/ 3 w 5"/>
                <a:gd name="T11" fmla="*/ 9 h 11"/>
                <a:gd name="T12" fmla="*/ 4 w 5"/>
                <a:gd name="T13" fmla="*/ 9 h 11"/>
                <a:gd name="T14" fmla="*/ 5 w 5"/>
                <a:gd name="T15" fmla="*/ 8 h 11"/>
                <a:gd name="T16" fmla="*/ 5 w 5"/>
                <a:gd name="T17" fmla="*/ 8 h 11"/>
                <a:gd name="T18" fmla="*/ 5 w 5"/>
                <a:gd name="T19" fmla="*/ 8 h 11"/>
                <a:gd name="T20" fmla="*/ 5 w 5"/>
                <a:gd name="T21" fmla="*/ 8 h 11"/>
                <a:gd name="T22" fmla="*/ 5 w 5"/>
                <a:gd name="T23" fmla="*/ 9 h 11"/>
                <a:gd name="T24" fmla="*/ 4 w 5"/>
                <a:gd name="T25" fmla="*/ 10 h 11"/>
                <a:gd name="T26" fmla="*/ 3 w 5"/>
                <a:gd name="T27" fmla="*/ 11 h 11"/>
                <a:gd name="T28" fmla="*/ 2 w 5"/>
                <a:gd name="T29" fmla="*/ 10 h 11"/>
                <a:gd name="T30" fmla="*/ 1 w 5"/>
                <a:gd name="T31" fmla="*/ 9 h 11"/>
                <a:gd name="T32" fmla="*/ 1 w 5"/>
                <a:gd name="T33" fmla="*/ 8 h 11"/>
                <a:gd name="T34" fmla="*/ 1 w 5"/>
                <a:gd name="T35" fmla="*/ 7 h 11"/>
                <a:gd name="T36" fmla="*/ 2 w 5"/>
                <a:gd name="T37" fmla="*/ 7 h 11"/>
                <a:gd name="T38" fmla="*/ 1 w 5"/>
                <a:gd name="T39" fmla="*/ 6 h 11"/>
                <a:gd name="T40" fmla="*/ 0 w 5"/>
                <a:gd name="T41" fmla="*/ 5 h 11"/>
                <a:gd name="T42" fmla="*/ 0 w 5"/>
                <a:gd name="T43" fmla="*/ 4 h 11"/>
                <a:gd name="T44" fmla="*/ 0 w 5"/>
                <a:gd name="T45" fmla="*/ 2 h 11"/>
                <a:gd name="T46" fmla="*/ 1 w 5"/>
                <a:gd name="T47" fmla="*/ 1 h 11"/>
                <a:gd name="T48" fmla="*/ 3 w 5"/>
                <a:gd name="T49" fmla="*/ 0 h 11"/>
                <a:gd name="T50" fmla="*/ 4 w 5"/>
                <a:gd name="T51" fmla="*/ 1 h 11"/>
                <a:gd name="T52" fmla="*/ 3 w 5"/>
                <a:gd name="T53" fmla="*/ 1 h 11"/>
                <a:gd name="T54" fmla="*/ 2 w 5"/>
                <a:gd name="T55" fmla="*/ 1 h 11"/>
                <a:gd name="T56" fmla="*/ 1 w 5"/>
                <a:gd name="T57" fmla="*/ 2 h 11"/>
                <a:gd name="T58" fmla="*/ 1 w 5"/>
                <a:gd name="T59" fmla="*/ 4 h 11"/>
                <a:gd name="T60" fmla="*/ 1 w 5"/>
                <a:gd name="T61" fmla="*/ 5 h 11"/>
                <a:gd name="T62" fmla="*/ 2 w 5"/>
                <a:gd name="T63" fmla="*/ 5 h 11"/>
                <a:gd name="T64" fmla="*/ 3 w 5"/>
                <a:gd name="T6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" h="11"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3" y="9"/>
                    <a:pt x="4" y="9"/>
                    <a:pt x="4" y="9"/>
                  </a:cubicBezTo>
                  <a:cubicBezTo>
                    <a:pt x="4" y="9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9"/>
                    <a:pt x="5" y="9"/>
                  </a:cubicBezTo>
                  <a:cubicBezTo>
                    <a:pt x="5" y="9"/>
                    <a:pt x="4" y="10"/>
                    <a:pt x="4" y="10"/>
                  </a:cubicBezTo>
                  <a:cubicBezTo>
                    <a:pt x="4" y="10"/>
                    <a:pt x="3" y="10"/>
                    <a:pt x="3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2" y="10"/>
                    <a:pt x="1" y="10"/>
                    <a:pt x="1" y="9"/>
                  </a:cubicBezTo>
                  <a:cubicBezTo>
                    <a:pt x="1" y="9"/>
                    <a:pt x="1" y="8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0" y="6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3" y="0"/>
                    <a:pt x="4" y="0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0" y="3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1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Freeform 165"/>
            <p:cNvSpPr/>
            <p:nvPr/>
          </p:nvSpPr>
          <p:spPr bwMode="auto">
            <a:xfrm>
              <a:off x="4856176" y="5770583"/>
              <a:ext cx="15875" cy="26988"/>
            </a:xfrm>
            <a:custGeom>
              <a:avLst/>
              <a:gdLst>
                <a:gd name="T0" fmla="*/ 4 w 6"/>
                <a:gd name="T1" fmla="*/ 5 h 10"/>
                <a:gd name="T2" fmla="*/ 4 w 6"/>
                <a:gd name="T3" fmla="*/ 5 h 10"/>
                <a:gd name="T4" fmla="*/ 2 w 6"/>
                <a:gd name="T5" fmla="*/ 5 h 10"/>
                <a:gd name="T6" fmla="*/ 1 w 6"/>
                <a:gd name="T7" fmla="*/ 6 h 10"/>
                <a:gd name="T8" fmla="*/ 1 w 6"/>
                <a:gd name="T9" fmla="*/ 8 h 10"/>
                <a:gd name="T10" fmla="*/ 2 w 6"/>
                <a:gd name="T11" fmla="*/ 9 h 10"/>
                <a:gd name="T12" fmla="*/ 3 w 6"/>
                <a:gd name="T13" fmla="*/ 9 h 10"/>
                <a:gd name="T14" fmla="*/ 4 w 6"/>
                <a:gd name="T15" fmla="*/ 8 h 10"/>
                <a:gd name="T16" fmla="*/ 4 w 6"/>
                <a:gd name="T17" fmla="*/ 8 h 10"/>
                <a:gd name="T18" fmla="*/ 4 w 6"/>
                <a:gd name="T19" fmla="*/ 8 h 10"/>
                <a:gd name="T20" fmla="*/ 4 w 6"/>
                <a:gd name="T21" fmla="*/ 8 h 10"/>
                <a:gd name="T22" fmla="*/ 4 w 6"/>
                <a:gd name="T23" fmla="*/ 9 h 10"/>
                <a:gd name="T24" fmla="*/ 3 w 6"/>
                <a:gd name="T25" fmla="*/ 10 h 10"/>
                <a:gd name="T26" fmla="*/ 1 w 6"/>
                <a:gd name="T27" fmla="*/ 10 h 10"/>
                <a:gd name="T28" fmla="*/ 0 w 6"/>
                <a:gd name="T29" fmla="*/ 9 h 10"/>
                <a:gd name="T30" fmla="*/ 0 w 6"/>
                <a:gd name="T31" fmla="*/ 8 h 10"/>
                <a:gd name="T32" fmla="*/ 0 w 6"/>
                <a:gd name="T33" fmla="*/ 7 h 10"/>
                <a:gd name="T34" fmla="*/ 1 w 6"/>
                <a:gd name="T35" fmla="*/ 6 h 10"/>
                <a:gd name="T36" fmla="*/ 2 w 6"/>
                <a:gd name="T37" fmla="*/ 5 h 10"/>
                <a:gd name="T38" fmla="*/ 1 w 6"/>
                <a:gd name="T39" fmla="*/ 5 h 10"/>
                <a:gd name="T40" fmla="*/ 0 w 6"/>
                <a:gd name="T41" fmla="*/ 4 h 10"/>
                <a:gd name="T42" fmla="*/ 1 w 6"/>
                <a:gd name="T43" fmla="*/ 2 h 10"/>
                <a:gd name="T44" fmla="*/ 1 w 6"/>
                <a:gd name="T45" fmla="*/ 1 h 10"/>
                <a:gd name="T46" fmla="*/ 3 w 6"/>
                <a:gd name="T47" fmla="*/ 0 h 10"/>
                <a:gd name="T48" fmla="*/ 4 w 6"/>
                <a:gd name="T49" fmla="*/ 0 h 10"/>
                <a:gd name="T50" fmla="*/ 6 w 6"/>
                <a:gd name="T51" fmla="*/ 1 h 10"/>
                <a:gd name="T52" fmla="*/ 4 w 6"/>
                <a:gd name="T53" fmla="*/ 1 h 10"/>
                <a:gd name="T54" fmla="*/ 3 w 6"/>
                <a:gd name="T55" fmla="*/ 0 h 10"/>
                <a:gd name="T56" fmla="*/ 2 w 6"/>
                <a:gd name="T57" fmla="*/ 1 h 10"/>
                <a:gd name="T58" fmla="*/ 1 w 6"/>
                <a:gd name="T59" fmla="*/ 2 h 10"/>
                <a:gd name="T60" fmla="*/ 2 w 6"/>
                <a:gd name="T61" fmla="*/ 4 h 10"/>
                <a:gd name="T62" fmla="*/ 2 w 6"/>
                <a:gd name="T63" fmla="*/ 5 h 10"/>
                <a:gd name="T64" fmla="*/ 4 w 6"/>
                <a:gd name="T6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" h="10">
                  <a:moveTo>
                    <a:pt x="4" y="5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2" y="6"/>
                    <a:pt x="1" y="6"/>
                  </a:cubicBezTo>
                  <a:cubicBezTo>
                    <a:pt x="1" y="6"/>
                    <a:pt x="1" y="8"/>
                    <a:pt x="1" y="8"/>
                  </a:cubicBezTo>
                  <a:cubicBezTo>
                    <a:pt x="1" y="8"/>
                    <a:pt x="2" y="9"/>
                    <a:pt x="2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3" y="9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3" y="9"/>
                    <a:pt x="3" y="10"/>
                  </a:cubicBezTo>
                  <a:cubicBezTo>
                    <a:pt x="2" y="10"/>
                    <a:pt x="1" y="10"/>
                    <a:pt x="1" y="10"/>
                  </a:cubicBezTo>
                  <a:cubicBezTo>
                    <a:pt x="1" y="9"/>
                    <a:pt x="0" y="9"/>
                    <a:pt x="0" y="9"/>
                  </a:cubicBezTo>
                  <a:cubicBezTo>
                    <a:pt x="0" y="9"/>
                    <a:pt x="0" y="8"/>
                    <a:pt x="0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7"/>
                    <a:pt x="1" y="6"/>
                    <a:pt x="1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0" y="4"/>
                    <a:pt x="0" y="4"/>
                  </a:cubicBezTo>
                  <a:cubicBezTo>
                    <a:pt x="0" y="4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5" y="0"/>
                    <a:pt x="6" y="1"/>
                  </a:cubicBezTo>
                  <a:cubicBezTo>
                    <a:pt x="6" y="1"/>
                    <a:pt x="4" y="1"/>
                    <a:pt x="4" y="1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1" y="3"/>
                    <a:pt x="1" y="3"/>
                    <a:pt x="2" y="4"/>
                  </a:cubicBezTo>
                  <a:cubicBezTo>
                    <a:pt x="2" y="4"/>
                    <a:pt x="2" y="4"/>
                    <a:pt x="2" y="5"/>
                  </a:cubicBezTo>
                  <a:cubicBezTo>
                    <a:pt x="4" y="5"/>
                    <a:pt x="4" y="5"/>
                    <a:pt x="4" y="5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Freeform 166"/>
            <p:cNvSpPr/>
            <p:nvPr/>
          </p:nvSpPr>
          <p:spPr bwMode="auto">
            <a:xfrm>
              <a:off x="4868876" y="5722958"/>
              <a:ext cx="6350" cy="4763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1 h 2"/>
                <a:gd name="T4" fmla="*/ 2 w 2"/>
                <a:gd name="T5" fmla="*/ 1 h 2"/>
                <a:gd name="T6" fmla="*/ 1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1"/>
                    <a:pt x="0" y="1"/>
                    <a:pt x="1" y="1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2" y="1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Freeform 167"/>
            <p:cNvSpPr>
              <a:spLocks noEditPoints="1"/>
            </p:cNvSpPr>
            <p:nvPr/>
          </p:nvSpPr>
          <p:spPr bwMode="auto">
            <a:xfrm>
              <a:off x="4868876" y="5722958"/>
              <a:ext cx="7938" cy="4763"/>
            </a:xfrm>
            <a:custGeom>
              <a:avLst/>
              <a:gdLst>
                <a:gd name="T0" fmla="*/ 1 w 3"/>
                <a:gd name="T1" fmla="*/ 2 h 2"/>
                <a:gd name="T2" fmla="*/ 0 w 3"/>
                <a:gd name="T3" fmla="*/ 1 h 2"/>
                <a:gd name="T4" fmla="*/ 0 w 3"/>
                <a:gd name="T5" fmla="*/ 1 h 2"/>
                <a:gd name="T6" fmla="*/ 1 w 3"/>
                <a:gd name="T7" fmla="*/ 0 h 2"/>
                <a:gd name="T8" fmla="*/ 1 w 3"/>
                <a:gd name="T9" fmla="*/ 0 h 2"/>
                <a:gd name="T10" fmla="*/ 1 w 3"/>
                <a:gd name="T11" fmla="*/ 0 h 2"/>
                <a:gd name="T12" fmla="*/ 1 w 3"/>
                <a:gd name="T13" fmla="*/ 0 h 2"/>
                <a:gd name="T14" fmla="*/ 3 w 3"/>
                <a:gd name="T15" fmla="*/ 1 h 2"/>
                <a:gd name="T16" fmla="*/ 3 w 3"/>
                <a:gd name="T17" fmla="*/ 1 h 2"/>
                <a:gd name="T18" fmla="*/ 3 w 3"/>
                <a:gd name="T19" fmla="*/ 1 h 2"/>
                <a:gd name="T20" fmla="*/ 3 w 3"/>
                <a:gd name="T21" fmla="*/ 1 h 2"/>
                <a:gd name="T22" fmla="*/ 1 w 3"/>
                <a:gd name="T23" fmla="*/ 2 h 2"/>
                <a:gd name="T24" fmla="*/ 1 w 3"/>
                <a:gd name="T25" fmla="*/ 2 h 2"/>
                <a:gd name="T26" fmla="*/ 1 w 3"/>
                <a:gd name="T27" fmla="*/ 2 h 2"/>
                <a:gd name="T28" fmla="*/ 1 w 3"/>
                <a:gd name="T29" fmla="*/ 1 h 2"/>
                <a:gd name="T30" fmla="*/ 1 w 3"/>
                <a:gd name="T31" fmla="*/ 1 h 2"/>
                <a:gd name="T32" fmla="*/ 1 w 3"/>
                <a:gd name="T33" fmla="*/ 1 h 2"/>
                <a:gd name="T34" fmla="*/ 1 w 3"/>
                <a:gd name="T35" fmla="*/ 1 h 2"/>
                <a:gd name="T36" fmla="*/ 1 w 3"/>
                <a:gd name="T37" fmla="*/ 1 h 2"/>
                <a:gd name="T38" fmla="*/ 1 w 3"/>
                <a:gd name="T39" fmla="*/ 1 h 2"/>
                <a:gd name="T40" fmla="*/ 1 w 3"/>
                <a:gd name="T4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Freeform 168"/>
            <p:cNvSpPr/>
            <p:nvPr/>
          </p:nvSpPr>
          <p:spPr bwMode="auto">
            <a:xfrm>
              <a:off x="4860938" y="5746771"/>
              <a:ext cx="14288" cy="26988"/>
            </a:xfrm>
            <a:custGeom>
              <a:avLst/>
              <a:gdLst>
                <a:gd name="T0" fmla="*/ 3 w 5"/>
                <a:gd name="T1" fmla="*/ 5 h 10"/>
                <a:gd name="T2" fmla="*/ 3 w 5"/>
                <a:gd name="T3" fmla="*/ 5 h 10"/>
                <a:gd name="T4" fmla="*/ 2 w 5"/>
                <a:gd name="T5" fmla="*/ 6 h 10"/>
                <a:gd name="T6" fmla="*/ 1 w 5"/>
                <a:gd name="T7" fmla="*/ 7 h 10"/>
                <a:gd name="T8" fmla="*/ 1 w 5"/>
                <a:gd name="T9" fmla="*/ 8 h 10"/>
                <a:gd name="T10" fmla="*/ 2 w 5"/>
                <a:gd name="T11" fmla="*/ 9 h 10"/>
                <a:gd name="T12" fmla="*/ 3 w 5"/>
                <a:gd name="T13" fmla="*/ 9 h 10"/>
                <a:gd name="T14" fmla="*/ 4 w 5"/>
                <a:gd name="T15" fmla="*/ 9 h 10"/>
                <a:gd name="T16" fmla="*/ 4 w 5"/>
                <a:gd name="T17" fmla="*/ 8 h 10"/>
                <a:gd name="T18" fmla="*/ 4 w 5"/>
                <a:gd name="T19" fmla="*/ 8 h 10"/>
                <a:gd name="T20" fmla="*/ 4 w 5"/>
                <a:gd name="T21" fmla="*/ 8 h 10"/>
                <a:gd name="T22" fmla="*/ 4 w 5"/>
                <a:gd name="T23" fmla="*/ 9 h 10"/>
                <a:gd name="T24" fmla="*/ 3 w 5"/>
                <a:gd name="T25" fmla="*/ 10 h 10"/>
                <a:gd name="T26" fmla="*/ 1 w 5"/>
                <a:gd name="T27" fmla="*/ 10 h 10"/>
                <a:gd name="T28" fmla="*/ 0 w 5"/>
                <a:gd name="T29" fmla="*/ 10 h 10"/>
                <a:gd name="T30" fmla="*/ 0 w 5"/>
                <a:gd name="T31" fmla="*/ 9 h 10"/>
                <a:gd name="T32" fmla="*/ 0 w 5"/>
                <a:gd name="T33" fmla="*/ 7 h 10"/>
                <a:gd name="T34" fmla="*/ 1 w 5"/>
                <a:gd name="T35" fmla="*/ 6 h 10"/>
                <a:gd name="T36" fmla="*/ 1 w 5"/>
                <a:gd name="T37" fmla="*/ 6 h 10"/>
                <a:gd name="T38" fmla="*/ 1 w 5"/>
                <a:gd name="T39" fmla="*/ 5 h 10"/>
                <a:gd name="T40" fmla="*/ 0 w 5"/>
                <a:gd name="T41" fmla="*/ 4 h 10"/>
                <a:gd name="T42" fmla="*/ 0 w 5"/>
                <a:gd name="T43" fmla="*/ 3 h 10"/>
                <a:gd name="T44" fmla="*/ 1 w 5"/>
                <a:gd name="T45" fmla="*/ 1 h 10"/>
                <a:gd name="T46" fmla="*/ 2 w 5"/>
                <a:gd name="T47" fmla="*/ 0 h 10"/>
                <a:gd name="T48" fmla="*/ 4 w 5"/>
                <a:gd name="T49" fmla="*/ 0 h 10"/>
                <a:gd name="T50" fmla="*/ 5 w 5"/>
                <a:gd name="T51" fmla="*/ 1 h 10"/>
                <a:gd name="T52" fmla="*/ 4 w 5"/>
                <a:gd name="T53" fmla="*/ 1 h 10"/>
                <a:gd name="T54" fmla="*/ 3 w 5"/>
                <a:gd name="T55" fmla="*/ 1 h 10"/>
                <a:gd name="T56" fmla="*/ 2 w 5"/>
                <a:gd name="T57" fmla="*/ 1 h 10"/>
                <a:gd name="T58" fmla="*/ 1 w 5"/>
                <a:gd name="T59" fmla="*/ 3 h 10"/>
                <a:gd name="T60" fmla="*/ 1 w 5"/>
                <a:gd name="T61" fmla="*/ 4 h 10"/>
                <a:gd name="T62" fmla="*/ 2 w 5"/>
                <a:gd name="T63" fmla="*/ 5 h 10"/>
                <a:gd name="T64" fmla="*/ 3 w 5"/>
                <a:gd name="T6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" h="10"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2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1" y="7"/>
                    <a:pt x="1" y="8"/>
                    <a:pt x="1" y="8"/>
                  </a:cubicBezTo>
                  <a:cubicBezTo>
                    <a:pt x="1" y="8"/>
                    <a:pt x="2" y="9"/>
                    <a:pt x="2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3" y="9"/>
                    <a:pt x="4" y="9"/>
                    <a:pt x="4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3" y="10"/>
                    <a:pt x="3" y="10"/>
                  </a:cubicBezTo>
                  <a:cubicBezTo>
                    <a:pt x="2" y="10"/>
                    <a:pt x="2" y="10"/>
                    <a:pt x="1" y="10"/>
                  </a:cubicBezTo>
                  <a:cubicBezTo>
                    <a:pt x="1" y="10"/>
                    <a:pt x="0" y="10"/>
                    <a:pt x="0" y="1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8"/>
                    <a:pt x="0" y="7"/>
                  </a:cubicBezTo>
                  <a:cubicBezTo>
                    <a:pt x="0" y="7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5"/>
                  </a:cubicBezTo>
                  <a:cubicBezTo>
                    <a:pt x="1" y="5"/>
                    <a:pt x="0" y="5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5" y="0"/>
                    <a:pt x="5" y="1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Freeform 169"/>
            <p:cNvSpPr/>
            <p:nvPr/>
          </p:nvSpPr>
          <p:spPr bwMode="auto">
            <a:xfrm>
              <a:off x="4876813" y="5746771"/>
              <a:ext cx="14288" cy="26988"/>
            </a:xfrm>
            <a:custGeom>
              <a:avLst/>
              <a:gdLst>
                <a:gd name="T0" fmla="*/ 1 w 5"/>
                <a:gd name="T1" fmla="*/ 5 h 10"/>
                <a:gd name="T2" fmla="*/ 1 w 5"/>
                <a:gd name="T3" fmla="*/ 4 h 10"/>
                <a:gd name="T4" fmla="*/ 2 w 5"/>
                <a:gd name="T5" fmla="*/ 4 h 10"/>
                <a:gd name="T6" fmla="*/ 3 w 5"/>
                <a:gd name="T7" fmla="*/ 3 h 10"/>
                <a:gd name="T8" fmla="*/ 3 w 5"/>
                <a:gd name="T9" fmla="*/ 1 h 10"/>
                <a:gd name="T10" fmla="*/ 3 w 5"/>
                <a:gd name="T11" fmla="*/ 1 h 10"/>
                <a:gd name="T12" fmla="*/ 1 w 5"/>
                <a:gd name="T13" fmla="*/ 1 h 10"/>
                <a:gd name="T14" fmla="*/ 1 w 5"/>
                <a:gd name="T15" fmla="*/ 1 h 10"/>
                <a:gd name="T16" fmla="*/ 0 w 5"/>
                <a:gd name="T17" fmla="*/ 2 h 10"/>
                <a:gd name="T18" fmla="*/ 0 w 5"/>
                <a:gd name="T19" fmla="*/ 2 h 10"/>
                <a:gd name="T20" fmla="*/ 0 w 5"/>
                <a:gd name="T21" fmla="*/ 2 h 10"/>
                <a:gd name="T22" fmla="*/ 1 w 5"/>
                <a:gd name="T23" fmla="*/ 1 h 10"/>
                <a:gd name="T24" fmla="*/ 2 w 5"/>
                <a:gd name="T25" fmla="*/ 0 h 10"/>
                <a:gd name="T26" fmla="*/ 3 w 5"/>
                <a:gd name="T27" fmla="*/ 0 h 10"/>
                <a:gd name="T28" fmla="*/ 4 w 5"/>
                <a:gd name="T29" fmla="*/ 0 h 10"/>
                <a:gd name="T30" fmla="*/ 4 w 5"/>
                <a:gd name="T31" fmla="*/ 1 h 10"/>
                <a:gd name="T32" fmla="*/ 4 w 5"/>
                <a:gd name="T33" fmla="*/ 2 h 10"/>
                <a:gd name="T34" fmla="*/ 3 w 5"/>
                <a:gd name="T35" fmla="*/ 3 h 10"/>
                <a:gd name="T36" fmla="*/ 3 w 5"/>
                <a:gd name="T37" fmla="*/ 4 h 10"/>
                <a:gd name="T38" fmla="*/ 4 w 5"/>
                <a:gd name="T39" fmla="*/ 4 h 10"/>
                <a:gd name="T40" fmla="*/ 4 w 5"/>
                <a:gd name="T41" fmla="*/ 5 h 10"/>
                <a:gd name="T42" fmla="*/ 4 w 5"/>
                <a:gd name="T43" fmla="*/ 7 h 10"/>
                <a:gd name="T44" fmla="*/ 4 w 5"/>
                <a:gd name="T45" fmla="*/ 9 h 10"/>
                <a:gd name="T46" fmla="*/ 3 w 5"/>
                <a:gd name="T47" fmla="*/ 10 h 10"/>
                <a:gd name="T48" fmla="*/ 1 w 5"/>
                <a:gd name="T49" fmla="*/ 10 h 10"/>
                <a:gd name="T50" fmla="*/ 0 w 5"/>
                <a:gd name="T51" fmla="*/ 9 h 10"/>
                <a:gd name="T52" fmla="*/ 1 w 5"/>
                <a:gd name="T53" fmla="*/ 9 h 10"/>
                <a:gd name="T54" fmla="*/ 2 w 5"/>
                <a:gd name="T55" fmla="*/ 9 h 10"/>
                <a:gd name="T56" fmla="*/ 3 w 5"/>
                <a:gd name="T57" fmla="*/ 8 h 10"/>
                <a:gd name="T58" fmla="*/ 4 w 5"/>
                <a:gd name="T59" fmla="*/ 7 h 10"/>
                <a:gd name="T60" fmla="*/ 3 w 5"/>
                <a:gd name="T61" fmla="*/ 6 h 10"/>
                <a:gd name="T62" fmla="*/ 2 w 5"/>
                <a:gd name="T63" fmla="*/ 5 h 10"/>
                <a:gd name="T64" fmla="*/ 1 w 5"/>
                <a:gd name="T6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" h="10">
                  <a:moveTo>
                    <a:pt x="1" y="5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3" y="4"/>
                    <a:pt x="3" y="3"/>
                    <a:pt x="3" y="3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4" y="4"/>
                    <a:pt x="4" y="5"/>
                    <a:pt x="4" y="5"/>
                  </a:cubicBezTo>
                  <a:cubicBezTo>
                    <a:pt x="5" y="6"/>
                    <a:pt x="5" y="7"/>
                    <a:pt x="4" y="7"/>
                  </a:cubicBezTo>
                  <a:cubicBezTo>
                    <a:pt x="4" y="7"/>
                    <a:pt x="4" y="8"/>
                    <a:pt x="4" y="9"/>
                  </a:cubicBezTo>
                  <a:cubicBezTo>
                    <a:pt x="4" y="9"/>
                    <a:pt x="3" y="9"/>
                    <a:pt x="3" y="10"/>
                  </a:cubicBez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0" y="10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1" y="9"/>
                    <a:pt x="2" y="9"/>
                    <a:pt x="2" y="9"/>
                  </a:cubicBezTo>
                  <a:cubicBezTo>
                    <a:pt x="2" y="9"/>
                    <a:pt x="3" y="8"/>
                    <a:pt x="3" y="8"/>
                  </a:cubicBezTo>
                  <a:cubicBezTo>
                    <a:pt x="3" y="8"/>
                    <a:pt x="4" y="7"/>
                    <a:pt x="4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8" name="Freeform 170"/>
            <p:cNvSpPr/>
            <p:nvPr/>
          </p:nvSpPr>
          <p:spPr bwMode="auto">
            <a:xfrm>
              <a:off x="4872051" y="5757883"/>
              <a:ext cx="4763" cy="3175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2 w 2"/>
                <a:gd name="T5" fmla="*/ 1 h 1"/>
                <a:gd name="T6" fmla="*/ 1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Freeform 171"/>
            <p:cNvSpPr>
              <a:spLocks noEditPoints="1"/>
            </p:cNvSpPr>
            <p:nvPr/>
          </p:nvSpPr>
          <p:spPr bwMode="auto">
            <a:xfrm>
              <a:off x="4872051" y="5754708"/>
              <a:ext cx="7938" cy="7938"/>
            </a:xfrm>
            <a:custGeom>
              <a:avLst/>
              <a:gdLst>
                <a:gd name="T0" fmla="*/ 1 w 3"/>
                <a:gd name="T1" fmla="*/ 3 h 3"/>
                <a:gd name="T2" fmla="*/ 0 w 3"/>
                <a:gd name="T3" fmla="*/ 2 h 3"/>
                <a:gd name="T4" fmla="*/ 0 w 3"/>
                <a:gd name="T5" fmla="*/ 2 h 3"/>
                <a:gd name="T6" fmla="*/ 1 w 3"/>
                <a:gd name="T7" fmla="*/ 1 h 3"/>
                <a:gd name="T8" fmla="*/ 1 w 3"/>
                <a:gd name="T9" fmla="*/ 1 h 3"/>
                <a:gd name="T10" fmla="*/ 1 w 3"/>
                <a:gd name="T11" fmla="*/ 0 h 3"/>
                <a:gd name="T12" fmla="*/ 1 w 3"/>
                <a:gd name="T13" fmla="*/ 0 h 3"/>
                <a:gd name="T14" fmla="*/ 3 w 3"/>
                <a:gd name="T15" fmla="*/ 2 h 3"/>
                <a:gd name="T16" fmla="*/ 3 w 3"/>
                <a:gd name="T17" fmla="*/ 2 h 3"/>
                <a:gd name="T18" fmla="*/ 2 w 3"/>
                <a:gd name="T19" fmla="*/ 2 h 3"/>
                <a:gd name="T20" fmla="*/ 2 w 3"/>
                <a:gd name="T21" fmla="*/ 2 h 3"/>
                <a:gd name="T22" fmla="*/ 1 w 3"/>
                <a:gd name="T23" fmla="*/ 3 h 3"/>
                <a:gd name="T24" fmla="*/ 1 w 3"/>
                <a:gd name="T25" fmla="*/ 3 h 3"/>
                <a:gd name="T26" fmla="*/ 1 w 3"/>
                <a:gd name="T27" fmla="*/ 3 h 3"/>
                <a:gd name="T28" fmla="*/ 1 w 3"/>
                <a:gd name="T29" fmla="*/ 2 h 3"/>
                <a:gd name="T30" fmla="*/ 1 w 3"/>
                <a:gd name="T31" fmla="*/ 2 h 3"/>
                <a:gd name="T32" fmla="*/ 1 w 3"/>
                <a:gd name="T33" fmla="*/ 2 h 3"/>
                <a:gd name="T34" fmla="*/ 2 w 3"/>
                <a:gd name="T35" fmla="*/ 2 h 3"/>
                <a:gd name="T36" fmla="*/ 1 w 3"/>
                <a:gd name="T37" fmla="*/ 1 h 3"/>
                <a:gd name="T38" fmla="*/ 1 w 3"/>
                <a:gd name="T39" fmla="*/ 1 h 3"/>
                <a:gd name="T40" fmla="*/ 1 w 3"/>
                <a:gd name="T41" fmla="*/ 1 h 3"/>
                <a:gd name="T42" fmla="*/ 2 w 3"/>
                <a:gd name="T4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lose/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  <a:moveTo>
                    <a:pt x="2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0" name="Freeform 172"/>
            <p:cNvSpPr/>
            <p:nvPr/>
          </p:nvSpPr>
          <p:spPr bwMode="auto">
            <a:xfrm>
              <a:off x="4899038" y="5757883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1" name="Freeform 173"/>
            <p:cNvSpPr>
              <a:spLocks noEditPoints="1"/>
            </p:cNvSpPr>
            <p:nvPr/>
          </p:nvSpPr>
          <p:spPr bwMode="auto">
            <a:xfrm>
              <a:off x="4895863" y="5754708"/>
              <a:ext cx="9525" cy="7938"/>
            </a:xfrm>
            <a:custGeom>
              <a:avLst/>
              <a:gdLst>
                <a:gd name="T0" fmla="*/ 1 w 3"/>
                <a:gd name="T1" fmla="*/ 3 h 3"/>
                <a:gd name="T2" fmla="*/ 0 w 3"/>
                <a:gd name="T3" fmla="*/ 2 h 3"/>
                <a:gd name="T4" fmla="*/ 0 w 3"/>
                <a:gd name="T5" fmla="*/ 2 h 3"/>
                <a:gd name="T6" fmla="*/ 1 w 3"/>
                <a:gd name="T7" fmla="*/ 0 h 3"/>
                <a:gd name="T8" fmla="*/ 1 w 3"/>
                <a:gd name="T9" fmla="*/ 0 h 3"/>
                <a:gd name="T10" fmla="*/ 2 w 3"/>
                <a:gd name="T11" fmla="*/ 0 h 3"/>
                <a:gd name="T12" fmla="*/ 2 w 3"/>
                <a:gd name="T13" fmla="*/ 0 h 3"/>
                <a:gd name="T14" fmla="*/ 3 w 3"/>
                <a:gd name="T15" fmla="*/ 2 h 3"/>
                <a:gd name="T16" fmla="*/ 3 w 3"/>
                <a:gd name="T17" fmla="*/ 2 h 3"/>
                <a:gd name="T18" fmla="*/ 3 w 3"/>
                <a:gd name="T19" fmla="*/ 2 h 3"/>
                <a:gd name="T20" fmla="*/ 3 w 3"/>
                <a:gd name="T21" fmla="*/ 2 h 3"/>
                <a:gd name="T22" fmla="*/ 2 w 3"/>
                <a:gd name="T23" fmla="*/ 3 h 3"/>
                <a:gd name="T24" fmla="*/ 2 w 3"/>
                <a:gd name="T25" fmla="*/ 3 h 3"/>
                <a:gd name="T26" fmla="*/ 1 w 3"/>
                <a:gd name="T27" fmla="*/ 3 h 3"/>
                <a:gd name="T28" fmla="*/ 2 w 3"/>
                <a:gd name="T29" fmla="*/ 2 h 3"/>
                <a:gd name="T30" fmla="*/ 2 w 3"/>
                <a:gd name="T31" fmla="*/ 2 h 3"/>
                <a:gd name="T32" fmla="*/ 2 w 3"/>
                <a:gd name="T33" fmla="*/ 2 h 3"/>
                <a:gd name="T34" fmla="*/ 2 w 3"/>
                <a:gd name="T35" fmla="*/ 2 h 3"/>
                <a:gd name="T36" fmla="*/ 2 w 3"/>
                <a:gd name="T37" fmla="*/ 1 h 3"/>
                <a:gd name="T38" fmla="*/ 2 w 3"/>
                <a:gd name="T39" fmla="*/ 1 h 3"/>
                <a:gd name="T40" fmla="*/ 2 w 3"/>
                <a:gd name="T41" fmla="*/ 1 h 3"/>
                <a:gd name="T42" fmla="*/ 2 w 3"/>
                <a:gd name="T4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1" y="3"/>
                    <a:pt x="1" y="3"/>
                  </a:cubicBezTo>
                  <a:close/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lose/>
                  <a:moveTo>
                    <a:pt x="2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2" name="Freeform 174"/>
            <p:cNvSpPr/>
            <p:nvPr/>
          </p:nvSpPr>
          <p:spPr bwMode="auto">
            <a:xfrm>
              <a:off x="4899038" y="5743596"/>
              <a:ext cx="15875" cy="26988"/>
            </a:xfrm>
            <a:custGeom>
              <a:avLst/>
              <a:gdLst>
                <a:gd name="T0" fmla="*/ 2 w 6"/>
                <a:gd name="T1" fmla="*/ 5 h 10"/>
                <a:gd name="T2" fmla="*/ 2 w 6"/>
                <a:gd name="T3" fmla="*/ 5 h 10"/>
                <a:gd name="T4" fmla="*/ 3 w 6"/>
                <a:gd name="T5" fmla="*/ 4 h 10"/>
                <a:gd name="T6" fmla="*/ 3 w 6"/>
                <a:gd name="T7" fmla="*/ 3 h 10"/>
                <a:gd name="T8" fmla="*/ 3 w 6"/>
                <a:gd name="T9" fmla="*/ 1 h 10"/>
                <a:gd name="T10" fmla="*/ 2 w 6"/>
                <a:gd name="T11" fmla="*/ 1 h 10"/>
                <a:gd name="T12" fmla="*/ 1 w 6"/>
                <a:gd name="T13" fmla="*/ 1 h 10"/>
                <a:gd name="T14" fmla="*/ 0 w 6"/>
                <a:gd name="T15" fmla="*/ 2 h 10"/>
                <a:gd name="T16" fmla="*/ 0 w 6"/>
                <a:gd name="T17" fmla="*/ 3 h 10"/>
                <a:gd name="T18" fmla="*/ 0 w 6"/>
                <a:gd name="T19" fmla="*/ 3 h 10"/>
                <a:gd name="T20" fmla="*/ 0 w 6"/>
                <a:gd name="T21" fmla="*/ 3 h 10"/>
                <a:gd name="T22" fmla="*/ 0 w 6"/>
                <a:gd name="T23" fmla="*/ 2 h 10"/>
                <a:gd name="T24" fmla="*/ 1 w 6"/>
                <a:gd name="T25" fmla="*/ 1 h 10"/>
                <a:gd name="T26" fmla="*/ 2 w 6"/>
                <a:gd name="T27" fmla="*/ 0 h 10"/>
                <a:gd name="T28" fmla="*/ 3 w 6"/>
                <a:gd name="T29" fmla="*/ 0 h 10"/>
                <a:gd name="T30" fmla="*/ 4 w 6"/>
                <a:gd name="T31" fmla="*/ 1 h 10"/>
                <a:gd name="T32" fmla="*/ 4 w 6"/>
                <a:gd name="T33" fmla="*/ 2 h 10"/>
                <a:gd name="T34" fmla="*/ 4 w 6"/>
                <a:gd name="T35" fmla="*/ 3 h 10"/>
                <a:gd name="T36" fmla="*/ 4 w 6"/>
                <a:gd name="T37" fmla="*/ 4 h 10"/>
                <a:gd name="T38" fmla="*/ 4 w 6"/>
                <a:gd name="T39" fmla="*/ 4 h 10"/>
                <a:gd name="T40" fmla="*/ 5 w 6"/>
                <a:gd name="T41" fmla="*/ 5 h 10"/>
                <a:gd name="T42" fmla="*/ 6 w 6"/>
                <a:gd name="T43" fmla="*/ 6 h 10"/>
                <a:gd name="T44" fmla="*/ 6 w 6"/>
                <a:gd name="T45" fmla="*/ 8 h 10"/>
                <a:gd name="T46" fmla="*/ 5 w 6"/>
                <a:gd name="T47" fmla="*/ 9 h 10"/>
                <a:gd name="T48" fmla="*/ 3 w 6"/>
                <a:gd name="T49" fmla="*/ 10 h 10"/>
                <a:gd name="T50" fmla="*/ 2 w 6"/>
                <a:gd name="T51" fmla="*/ 10 h 10"/>
                <a:gd name="T52" fmla="*/ 3 w 6"/>
                <a:gd name="T53" fmla="*/ 9 h 10"/>
                <a:gd name="T54" fmla="*/ 4 w 6"/>
                <a:gd name="T55" fmla="*/ 9 h 10"/>
                <a:gd name="T56" fmla="*/ 5 w 6"/>
                <a:gd name="T57" fmla="*/ 8 h 10"/>
                <a:gd name="T58" fmla="*/ 5 w 6"/>
                <a:gd name="T59" fmla="*/ 6 h 10"/>
                <a:gd name="T60" fmla="*/ 4 w 6"/>
                <a:gd name="T61" fmla="*/ 5 h 10"/>
                <a:gd name="T62" fmla="*/ 3 w 6"/>
                <a:gd name="T63" fmla="*/ 5 h 10"/>
                <a:gd name="T64" fmla="*/ 2 w 6"/>
                <a:gd name="T6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" h="10"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4" y="1"/>
                    <a:pt x="4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5" y="5"/>
                    <a:pt x="5" y="5"/>
                  </a:cubicBezTo>
                  <a:cubicBezTo>
                    <a:pt x="5" y="5"/>
                    <a:pt x="6" y="6"/>
                    <a:pt x="6" y="6"/>
                  </a:cubicBezTo>
                  <a:cubicBezTo>
                    <a:pt x="6" y="7"/>
                    <a:pt x="6" y="8"/>
                    <a:pt x="6" y="8"/>
                  </a:cubicBezTo>
                  <a:cubicBezTo>
                    <a:pt x="6" y="8"/>
                    <a:pt x="5" y="9"/>
                    <a:pt x="5" y="9"/>
                  </a:cubicBezTo>
                  <a:cubicBezTo>
                    <a:pt x="5" y="10"/>
                    <a:pt x="4" y="10"/>
                    <a:pt x="3" y="10"/>
                  </a:cubicBezTo>
                  <a:cubicBezTo>
                    <a:pt x="3" y="10"/>
                    <a:pt x="2" y="10"/>
                    <a:pt x="2" y="10"/>
                  </a:cubicBezTo>
                  <a:cubicBezTo>
                    <a:pt x="2" y="10"/>
                    <a:pt x="3" y="9"/>
                    <a:pt x="3" y="9"/>
                  </a:cubicBezTo>
                  <a:cubicBezTo>
                    <a:pt x="3" y="9"/>
                    <a:pt x="4" y="9"/>
                    <a:pt x="4" y="9"/>
                  </a:cubicBezTo>
                  <a:cubicBezTo>
                    <a:pt x="4" y="9"/>
                    <a:pt x="5" y="8"/>
                    <a:pt x="5" y="8"/>
                  </a:cubicBezTo>
                  <a:cubicBezTo>
                    <a:pt x="5" y="8"/>
                    <a:pt x="5" y="7"/>
                    <a:pt x="5" y="6"/>
                  </a:cubicBezTo>
                  <a:cubicBezTo>
                    <a:pt x="5" y="6"/>
                    <a:pt x="4" y="6"/>
                    <a:pt x="4" y="5"/>
                  </a:cubicBezTo>
                  <a:cubicBezTo>
                    <a:pt x="4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3" name="Freeform 175"/>
            <p:cNvSpPr/>
            <p:nvPr/>
          </p:nvSpPr>
          <p:spPr bwMode="auto">
            <a:xfrm>
              <a:off x="4867288" y="5781696"/>
              <a:ext cx="4763" cy="3175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2 w 2"/>
                <a:gd name="T5" fmla="*/ 1 h 1"/>
                <a:gd name="T6" fmla="*/ 1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4" name="Freeform 176"/>
            <p:cNvSpPr>
              <a:spLocks noEditPoints="1"/>
            </p:cNvSpPr>
            <p:nvPr/>
          </p:nvSpPr>
          <p:spPr bwMode="auto">
            <a:xfrm>
              <a:off x="4867288" y="5778521"/>
              <a:ext cx="7938" cy="9525"/>
            </a:xfrm>
            <a:custGeom>
              <a:avLst/>
              <a:gdLst>
                <a:gd name="T0" fmla="*/ 1 w 3"/>
                <a:gd name="T1" fmla="*/ 2 h 3"/>
                <a:gd name="T2" fmla="*/ 0 w 3"/>
                <a:gd name="T3" fmla="*/ 2 h 3"/>
                <a:gd name="T4" fmla="*/ 0 w 3"/>
                <a:gd name="T5" fmla="*/ 2 h 3"/>
                <a:gd name="T6" fmla="*/ 1 w 3"/>
                <a:gd name="T7" fmla="*/ 0 h 3"/>
                <a:gd name="T8" fmla="*/ 1 w 3"/>
                <a:gd name="T9" fmla="*/ 0 h 3"/>
                <a:gd name="T10" fmla="*/ 1 w 3"/>
                <a:gd name="T11" fmla="*/ 0 h 3"/>
                <a:gd name="T12" fmla="*/ 1 w 3"/>
                <a:gd name="T13" fmla="*/ 0 h 3"/>
                <a:gd name="T14" fmla="*/ 3 w 3"/>
                <a:gd name="T15" fmla="*/ 1 h 3"/>
                <a:gd name="T16" fmla="*/ 3 w 3"/>
                <a:gd name="T17" fmla="*/ 1 h 3"/>
                <a:gd name="T18" fmla="*/ 2 w 3"/>
                <a:gd name="T19" fmla="*/ 2 h 3"/>
                <a:gd name="T20" fmla="*/ 2 w 3"/>
                <a:gd name="T21" fmla="*/ 2 h 3"/>
                <a:gd name="T22" fmla="*/ 1 w 3"/>
                <a:gd name="T23" fmla="*/ 3 h 3"/>
                <a:gd name="T24" fmla="*/ 1 w 3"/>
                <a:gd name="T25" fmla="*/ 3 h 3"/>
                <a:gd name="T26" fmla="*/ 1 w 3"/>
                <a:gd name="T27" fmla="*/ 2 h 3"/>
                <a:gd name="T28" fmla="*/ 1 w 3"/>
                <a:gd name="T29" fmla="*/ 1 h 3"/>
                <a:gd name="T30" fmla="*/ 1 w 3"/>
                <a:gd name="T31" fmla="*/ 1 h 3"/>
                <a:gd name="T32" fmla="*/ 1 w 3"/>
                <a:gd name="T33" fmla="*/ 1 h 3"/>
                <a:gd name="T34" fmla="*/ 1 w 3"/>
                <a:gd name="T3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5" name="Freeform 177"/>
            <p:cNvSpPr/>
            <p:nvPr/>
          </p:nvSpPr>
          <p:spPr bwMode="auto">
            <a:xfrm>
              <a:off x="5132401" y="5815033"/>
              <a:ext cx="14288" cy="26988"/>
            </a:xfrm>
            <a:custGeom>
              <a:avLst/>
              <a:gdLst>
                <a:gd name="T0" fmla="*/ 4 w 5"/>
                <a:gd name="T1" fmla="*/ 5 h 10"/>
                <a:gd name="T2" fmla="*/ 4 w 5"/>
                <a:gd name="T3" fmla="*/ 5 h 10"/>
                <a:gd name="T4" fmla="*/ 3 w 5"/>
                <a:gd name="T5" fmla="*/ 6 h 10"/>
                <a:gd name="T6" fmla="*/ 2 w 5"/>
                <a:gd name="T7" fmla="*/ 7 h 10"/>
                <a:gd name="T8" fmla="*/ 2 w 5"/>
                <a:gd name="T9" fmla="*/ 8 h 10"/>
                <a:gd name="T10" fmla="*/ 3 w 5"/>
                <a:gd name="T11" fmla="*/ 9 h 10"/>
                <a:gd name="T12" fmla="*/ 4 w 5"/>
                <a:gd name="T13" fmla="*/ 9 h 10"/>
                <a:gd name="T14" fmla="*/ 5 w 5"/>
                <a:gd name="T15" fmla="*/ 8 h 10"/>
                <a:gd name="T16" fmla="*/ 5 w 5"/>
                <a:gd name="T17" fmla="*/ 8 h 10"/>
                <a:gd name="T18" fmla="*/ 5 w 5"/>
                <a:gd name="T19" fmla="*/ 7 h 10"/>
                <a:gd name="T20" fmla="*/ 5 w 5"/>
                <a:gd name="T21" fmla="*/ 8 h 10"/>
                <a:gd name="T22" fmla="*/ 5 w 5"/>
                <a:gd name="T23" fmla="*/ 8 h 10"/>
                <a:gd name="T24" fmla="*/ 4 w 5"/>
                <a:gd name="T25" fmla="*/ 9 h 10"/>
                <a:gd name="T26" fmla="*/ 3 w 5"/>
                <a:gd name="T27" fmla="*/ 10 h 10"/>
                <a:gd name="T28" fmla="*/ 2 w 5"/>
                <a:gd name="T29" fmla="*/ 10 h 10"/>
                <a:gd name="T30" fmla="*/ 1 w 5"/>
                <a:gd name="T31" fmla="*/ 9 h 10"/>
                <a:gd name="T32" fmla="*/ 1 w 5"/>
                <a:gd name="T33" fmla="*/ 8 h 10"/>
                <a:gd name="T34" fmla="*/ 2 w 5"/>
                <a:gd name="T35" fmla="*/ 6 h 10"/>
                <a:gd name="T36" fmla="*/ 2 w 5"/>
                <a:gd name="T37" fmla="*/ 6 h 10"/>
                <a:gd name="T38" fmla="*/ 1 w 5"/>
                <a:gd name="T39" fmla="*/ 6 h 10"/>
                <a:gd name="T40" fmla="*/ 0 w 5"/>
                <a:gd name="T41" fmla="*/ 5 h 10"/>
                <a:gd name="T42" fmla="*/ 0 w 5"/>
                <a:gd name="T43" fmla="*/ 3 h 10"/>
                <a:gd name="T44" fmla="*/ 0 w 5"/>
                <a:gd name="T45" fmla="*/ 1 h 10"/>
                <a:gd name="T46" fmla="*/ 1 w 5"/>
                <a:gd name="T47" fmla="*/ 0 h 10"/>
                <a:gd name="T48" fmla="*/ 3 w 5"/>
                <a:gd name="T49" fmla="*/ 0 h 10"/>
                <a:gd name="T50" fmla="*/ 4 w 5"/>
                <a:gd name="T51" fmla="*/ 0 h 10"/>
                <a:gd name="T52" fmla="*/ 3 w 5"/>
                <a:gd name="T53" fmla="*/ 0 h 10"/>
                <a:gd name="T54" fmla="*/ 2 w 5"/>
                <a:gd name="T55" fmla="*/ 1 h 10"/>
                <a:gd name="T56" fmla="*/ 1 w 5"/>
                <a:gd name="T57" fmla="*/ 1 h 10"/>
                <a:gd name="T58" fmla="*/ 1 w 5"/>
                <a:gd name="T59" fmla="*/ 3 h 10"/>
                <a:gd name="T60" fmla="*/ 1 w 5"/>
                <a:gd name="T61" fmla="*/ 4 h 10"/>
                <a:gd name="T62" fmla="*/ 2 w 5"/>
                <a:gd name="T63" fmla="*/ 5 h 10"/>
                <a:gd name="T64" fmla="*/ 4 w 5"/>
                <a:gd name="T6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" h="10">
                  <a:moveTo>
                    <a:pt x="4" y="5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6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2" y="7"/>
                    <a:pt x="2" y="8"/>
                    <a:pt x="2" y="8"/>
                  </a:cubicBezTo>
                  <a:cubicBezTo>
                    <a:pt x="2" y="8"/>
                    <a:pt x="3" y="9"/>
                    <a:pt x="3" y="9"/>
                  </a:cubicBezTo>
                  <a:cubicBezTo>
                    <a:pt x="3" y="9"/>
                    <a:pt x="4" y="9"/>
                    <a:pt x="4" y="9"/>
                  </a:cubicBezTo>
                  <a:cubicBezTo>
                    <a:pt x="4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4" y="10"/>
                    <a:pt x="3" y="10"/>
                    <a:pt x="3" y="10"/>
                  </a:cubicBezTo>
                  <a:cubicBezTo>
                    <a:pt x="3" y="10"/>
                    <a:pt x="2" y="10"/>
                    <a:pt x="2" y="10"/>
                  </a:cubicBezTo>
                  <a:cubicBezTo>
                    <a:pt x="2" y="10"/>
                    <a:pt x="1" y="9"/>
                    <a:pt x="1" y="9"/>
                  </a:cubicBezTo>
                  <a:cubicBezTo>
                    <a:pt x="1" y="9"/>
                    <a:pt x="1" y="8"/>
                    <a:pt x="1" y="8"/>
                  </a:cubicBezTo>
                  <a:cubicBezTo>
                    <a:pt x="1" y="7"/>
                    <a:pt x="1" y="7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1" y="5"/>
                    <a:pt x="0" y="5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3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2" y="5"/>
                    <a:pt x="2" y="5"/>
                  </a:cubicBezTo>
                  <a:cubicBezTo>
                    <a:pt x="4" y="5"/>
                    <a:pt x="4" y="5"/>
                    <a:pt x="4" y="5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6" name="Freeform 178"/>
            <p:cNvSpPr/>
            <p:nvPr/>
          </p:nvSpPr>
          <p:spPr bwMode="auto">
            <a:xfrm>
              <a:off x="5078426" y="5842021"/>
              <a:ext cx="22225" cy="23813"/>
            </a:xfrm>
            <a:custGeom>
              <a:avLst/>
              <a:gdLst>
                <a:gd name="T0" fmla="*/ 4 w 8"/>
                <a:gd name="T1" fmla="*/ 4 h 9"/>
                <a:gd name="T2" fmla="*/ 4 w 8"/>
                <a:gd name="T3" fmla="*/ 3 h 9"/>
                <a:gd name="T4" fmla="*/ 5 w 8"/>
                <a:gd name="T5" fmla="*/ 4 h 9"/>
                <a:gd name="T6" fmla="*/ 6 w 8"/>
                <a:gd name="T7" fmla="*/ 3 h 9"/>
                <a:gd name="T8" fmla="*/ 7 w 8"/>
                <a:gd name="T9" fmla="*/ 2 h 9"/>
                <a:gd name="T10" fmla="*/ 7 w 8"/>
                <a:gd name="T11" fmla="*/ 1 h 9"/>
                <a:gd name="T12" fmla="*/ 6 w 8"/>
                <a:gd name="T13" fmla="*/ 0 h 9"/>
                <a:gd name="T14" fmla="*/ 5 w 8"/>
                <a:gd name="T15" fmla="*/ 0 h 9"/>
                <a:gd name="T16" fmla="*/ 5 w 8"/>
                <a:gd name="T17" fmla="*/ 0 h 9"/>
                <a:gd name="T18" fmla="*/ 4 w 8"/>
                <a:gd name="T19" fmla="*/ 0 h 9"/>
                <a:gd name="T20" fmla="*/ 4 w 8"/>
                <a:gd name="T21" fmla="*/ 0 h 9"/>
                <a:gd name="T22" fmla="*/ 5 w 8"/>
                <a:gd name="T23" fmla="*/ 0 h 9"/>
                <a:gd name="T24" fmla="*/ 6 w 8"/>
                <a:gd name="T25" fmla="*/ 0 h 9"/>
                <a:gd name="T26" fmla="*/ 8 w 8"/>
                <a:gd name="T27" fmla="*/ 0 h 9"/>
                <a:gd name="T28" fmla="*/ 8 w 8"/>
                <a:gd name="T29" fmla="*/ 1 h 9"/>
                <a:gd name="T30" fmla="*/ 8 w 8"/>
                <a:gd name="T31" fmla="*/ 2 h 9"/>
                <a:gd name="T32" fmla="*/ 8 w 8"/>
                <a:gd name="T33" fmla="*/ 3 h 9"/>
                <a:gd name="T34" fmla="*/ 6 w 8"/>
                <a:gd name="T35" fmla="*/ 4 h 9"/>
                <a:gd name="T36" fmla="*/ 6 w 8"/>
                <a:gd name="T37" fmla="*/ 4 h 9"/>
                <a:gd name="T38" fmla="*/ 6 w 8"/>
                <a:gd name="T39" fmla="*/ 4 h 9"/>
                <a:gd name="T40" fmla="*/ 6 w 8"/>
                <a:gd name="T41" fmla="*/ 6 h 9"/>
                <a:gd name="T42" fmla="*/ 6 w 8"/>
                <a:gd name="T43" fmla="*/ 7 h 9"/>
                <a:gd name="T44" fmla="*/ 4 w 8"/>
                <a:gd name="T45" fmla="*/ 8 h 9"/>
                <a:gd name="T46" fmla="*/ 3 w 8"/>
                <a:gd name="T47" fmla="*/ 8 h 9"/>
                <a:gd name="T48" fmla="*/ 1 w 8"/>
                <a:gd name="T49" fmla="*/ 8 h 9"/>
                <a:gd name="T50" fmla="*/ 0 w 8"/>
                <a:gd name="T51" fmla="*/ 6 h 9"/>
                <a:gd name="T52" fmla="*/ 2 w 8"/>
                <a:gd name="T53" fmla="*/ 7 h 9"/>
                <a:gd name="T54" fmla="*/ 3 w 8"/>
                <a:gd name="T55" fmla="*/ 8 h 9"/>
                <a:gd name="T56" fmla="*/ 4 w 8"/>
                <a:gd name="T57" fmla="*/ 8 h 9"/>
                <a:gd name="T58" fmla="*/ 5 w 8"/>
                <a:gd name="T59" fmla="*/ 7 h 9"/>
                <a:gd name="T60" fmla="*/ 5 w 8"/>
                <a:gd name="T61" fmla="*/ 5 h 9"/>
                <a:gd name="T62" fmla="*/ 5 w 8"/>
                <a:gd name="T63" fmla="*/ 4 h 9"/>
                <a:gd name="T64" fmla="*/ 4 w 8"/>
                <a:gd name="T6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" h="9">
                  <a:moveTo>
                    <a:pt x="4" y="4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5" y="4"/>
                    <a:pt x="5" y="4"/>
                  </a:cubicBezTo>
                  <a:cubicBezTo>
                    <a:pt x="5" y="4"/>
                    <a:pt x="6" y="3"/>
                    <a:pt x="6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1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4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8" y="0"/>
                    <a:pt x="8" y="1"/>
                    <a:pt x="8" y="1"/>
                  </a:cubicBezTo>
                  <a:cubicBezTo>
                    <a:pt x="8" y="1"/>
                    <a:pt x="8" y="2"/>
                    <a:pt x="8" y="2"/>
                  </a:cubicBezTo>
                  <a:cubicBezTo>
                    <a:pt x="8" y="2"/>
                    <a:pt x="8" y="3"/>
                    <a:pt x="8" y="3"/>
                  </a:cubicBezTo>
                  <a:cubicBezTo>
                    <a:pt x="8" y="3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6" y="5"/>
                    <a:pt x="6" y="6"/>
                  </a:cubicBezTo>
                  <a:cubicBezTo>
                    <a:pt x="6" y="6"/>
                    <a:pt x="6" y="7"/>
                    <a:pt x="6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3" y="9"/>
                    <a:pt x="3" y="8"/>
                  </a:cubicBezTo>
                  <a:cubicBezTo>
                    <a:pt x="2" y="8"/>
                    <a:pt x="1" y="8"/>
                    <a:pt x="1" y="8"/>
                  </a:cubicBezTo>
                  <a:cubicBezTo>
                    <a:pt x="1" y="8"/>
                    <a:pt x="0" y="7"/>
                    <a:pt x="0" y="6"/>
                  </a:cubicBezTo>
                  <a:cubicBezTo>
                    <a:pt x="0" y="6"/>
                    <a:pt x="2" y="7"/>
                    <a:pt x="2" y="7"/>
                  </a:cubicBezTo>
                  <a:cubicBezTo>
                    <a:pt x="2" y="7"/>
                    <a:pt x="2" y="8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4" y="7"/>
                    <a:pt x="5" y="7"/>
                    <a:pt x="5" y="7"/>
                  </a:cubicBezTo>
                  <a:cubicBezTo>
                    <a:pt x="5" y="6"/>
                    <a:pt x="5" y="6"/>
                    <a:pt x="5" y="5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7" name="Freeform 179"/>
            <p:cNvSpPr/>
            <p:nvPr/>
          </p:nvSpPr>
          <p:spPr bwMode="auto">
            <a:xfrm>
              <a:off x="5035564" y="5792808"/>
              <a:ext cx="30163" cy="15875"/>
            </a:xfrm>
            <a:custGeom>
              <a:avLst/>
              <a:gdLst>
                <a:gd name="T0" fmla="*/ 5 w 11"/>
                <a:gd name="T1" fmla="*/ 4 h 6"/>
                <a:gd name="T2" fmla="*/ 5 w 11"/>
                <a:gd name="T3" fmla="*/ 4 h 6"/>
                <a:gd name="T4" fmla="*/ 5 w 11"/>
                <a:gd name="T5" fmla="*/ 3 h 6"/>
                <a:gd name="T6" fmla="*/ 3 w 11"/>
                <a:gd name="T7" fmla="*/ 2 h 6"/>
                <a:gd name="T8" fmla="*/ 2 w 11"/>
                <a:gd name="T9" fmla="*/ 2 h 6"/>
                <a:gd name="T10" fmla="*/ 1 w 11"/>
                <a:gd name="T11" fmla="*/ 3 h 6"/>
                <a:gd name="T12" fmla="*/ 2 w 11"/>
                <a:gd name="T13" fmla="*/ 5 h 6"/>
                <a:gd name="T14" fmla="*/ 2 w 11"/>
                <a:gd name="T15" fmla="*/ 5 h 6"/>
                <a:gd name="T16" fmla="*/ 3 w 11"/>
                <a:gd name="T17" fmla="*/ 5 h 6"/>
                <a:gd name="T18" fmla="*/ 3 w 11"/>
                <a:gd name="T19" fmla="*/ 5 h 6"/>
                <a:gd name="T20" fmla="*/ 3 w 11"/>
                <a:gd name="T21" fmla="*/ 6 h 6"/>
                <a:gd name="T22" fmla="*/ 2 w 11"/>
                <a:gd name="T23" fmla="*/ 5 h 6"/>
                <a:gd name="T24" fmla="*/ 1 w 11"/>
                <a:gd name="T25" fmla="*/ 4 h 6"/>
                <a:gd name="T26" fmla="*/ 0 w 11"/>
                <a:gd name="T27" fmla="*/ 3 h 6"/>
                <a:gd name="T28" fmla="*/ 0 w 11"/>
                <a:gd name="T29" fmla="*/ 2 h 6"/>
                <a:gd name="T30" fmla="*/ 1 w 11"/>
                <a:gd name="T31" fmla="*/ 1 h 6"/>
                <a:gd name="T32" fmla="*/ 3 w 11"/>
                <a:gd name="T33" fmla="*/ 1 h 6"/>
                <a:gd name="T34" fmla="*/ 4 w 11"/>
                <a:gd name="T35" fmla="*/ 2 h 6"/>
                <a:gd name="T36" fmla="*/ 4 w 11"/>
                <a:gd name="T37" fmla="*/ 2 h 6"/>
                <a:gd name="T38" fmla="*/ 5 w 11"/>
                <a:gd name="T39" fmla="*/ 1 h 6"/>
                <a:gd name="T40" fmla="*/ 6 w 11"/>
                <a:gd name="T41" fmla="*/ 1 h 6"/>
                <a:gd name="T42" fmla="*/ 7 w 11"/>
                <a:gd name="T43" fmla="*/ 0 h 6"/>
                <a:gd name="T44" fmla="*/ 9 w 11"/>
                <a:gd name="T45" fmla="*/ 1 h 6"/>
                <a:gd name="T46" fmla="*/ 10 w 11"/>
                <a:gd name="T47" fmla="*/ 2 h 6"/>
                <a:gd name="T48" fmla="*/ 11 w 11"/>
                <a:gd name="T49" fmla="*/ 3 h 6"/>
                <a:gd name="T50" fmla="*/ 10 w 11"/>
                <a:gd name="T51" fmla="*/ 5 h 6"/>
                <a:gd name="T52" fmla="*/ 10 w 11"/>
                <a:gd name="T53" fmla="*/ 3 h 6"/>
                <a:gd name="T54" fmla="*/ 10 w 11"/>
                <a:gd name="T55" fmla="*/ 2 h 6"/>
                <a:gd name="T56" fmla="*/ 9 w 11"/>
                <a:gd name="T57" fmla="*/ 1 h 6"/>
                <a:gd name="T58" fmla="*/ 7 w 11"/>
                <a:gd name="T59" fmla="*/ 1 h 6"/>
                <a:gd name="T60" fmla="*/ 6 w 11"/>
                <a:gd name="T61" fmla="*/ 2 h 6"/>
                <a:gd name="T62" fmla="*/ 5 w 11"/>
                <a:gd name="T63" fmla="*/ 3 h 6"/>
                <a:gd name="T64" fmla="*/ 5 w 11"/>
                <a:gd name="T6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" h="6">
                  <a:moveTo>
                    <a:pt x="5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3"/>
                    <a:pt x="5" y="3"/>
                  </a:cubicBezTo>
                  <a:cubicBezTo>
                    <a:pt x="4" y="3"/>
                    <a:pt x="4" y="2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1" y="4"/>
                    <a:pt x="1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2" y="5"/>
                    <a:pt x="2" y="5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3" y="1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5" y="1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8" y="0"/>
                    <a:pt x="9" y="1"/>
                    <a:pt x="9" y="1"/>
                  </a:cubicBezTo>
                  <a:cubicBezTo>
                    <a:pt x="9" y="1"/>
                    <a:pt x="10" y="1"/>
                    <a:pt x="10" y="2"/>
                  </a:cubicBezTo>
                  <a:cubicBezTo>
                    <a:pt x="10" y="2"/>
                    <a:pt x="10" y="3"/>
                    <a:pt x="11" y="3"/>
                  </a:cubicBezTo>
                  <a:cubicBezTo>
                    <a:pt x="11" y="3"/>
                    <a:pt x="11" y="4"/>
                    <a:pt x="10" y="5"/>
                  </a:cubicBezTo>
                  <a:cubicBezTo>
                    <a:pt x="10" y="5"/>
                    <a:pt x="10" y="3"/>
                    <a:pt x="10" y="3"/>
                  </a:cubicBezTo>
                  <a:cubicBezTo>
                    <a:pt x="10" y="3"/>
                    <a:pt x="10" y="2"/>
                    <a:pt x="10" y="2"/>
                  </a:cubicBezTo>
                  <a:cubicBezTo>
                    <a:pt x="10" y="2"/>
                    <a:pt x="9" y="2"/>
                    <a:pt x="9" y="1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7" y="1"/>
                    <a:pt x="6" y="2"/>
                    <a:pt x="6" y="2"/>
                  </a:cubicBezTo>
                  <a:cubicBezTo>
                    <a:pt x="6" y="2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8" name="Freeform 180"/>
            <p:cNvSpPr/>
            <p:nvPr/>
          </p:nvSpPr>
          <p:spPr bwMode="auto">
            <a:xfrm>
              <a:off x="4986351" y="5784871"/>
              <a:ext cx="14288" cy="26988"/>
            </a:xfrm>
            <a:custGeom>
              <a:avLst/>
              <a:gdLst>
                <a:gd name="T0" fmla="*/ 4 w 5"/>
                <a:gd name="T1" fmla="*/ 5 h 10"/>
                <a:gd name="T2" fmla="*/ 4 w 5"/>
                <a:gd name="T3" fmla="*/ 5 h 10"/>
                <a:gd name="T4" fmla="*/ 3 w 5"/>
                <a:gd name="T5" fmla="*/ 6 h 10"/>
                <a:gd name="T6" fmla="*/ 2 w 5"/>
                <a:gd name="T7" fmla="*/ 7 h 10"/>
                <a:gd name="T8" fmla="*/ 2 w 5"/>
                <a:gd name="T9" fmla="*/ 9 h 10"/>
                <a:gd name="T10" fmla="*/ 3 w 5"/>
                <a:gd name="T11" fmla="*/ 9 h 10"/>
                <a:gd name="T12" fmla="*/ 5 w 5"/>
                <a:gd name="T13" fmla="*/ 9 h 10"/>
                <a:gd name="T14" fmla="*/ 5 w 5"/>
                <a:gd name="T15" fmla="*/ 8 h 10"/>
                <a:gd name="T16" fmla="*/ 5 w 5"/>
                <a:gd name="T17" fmla="*/ 8 h 10"/>
                <a:gd name="T18" fmla="*/ 5 w 5"/>
                <a:gd name="T19" fmla="*/ 8 h 10"/>
                <a:gd name="T20" fmla="*/ 5 w 5"/>
                <a:gd name="T21" fmla="*/ 8 h 10"/>
                <a:gd name="T22" fmla="*/ 5 w 5"/>
                <a:gd name="T23" fmla="*/ 9 h 10"/>
                <a:gd name="T24" fmla="*/ 4 w 5"/>
                <a:gd name="T25" fmla="*/ 10 h 10"/>
                <a:gd name="T26" fmla="*/ 3 w 5"/>
                <a:gd name="T27" fmla="*/ 10 h 10"/>
                <a:gd name="T28" fmla="*/ 2 w 5"/>
                <a:gd name="T29" fmla="*/ 10 h 10"/>
                <a:gd name="T30" fmla="*/ 1 w 5"/>
                <a:gd name="T31" fmla="*/ 9 h 10"/>
                <a:gd name="T32" fmla="*/ 1 w 5"/>
                <a:gd name="T33" fmla="*/ 8 h 10"/>
                <a:gd name="T34" fmla="*/ 2 w 5"/>
                <a:gd name="T35" fmla="*/ 7 h 10"/>
                <a:gd name="T36" fmla="*/ 2 w 5"/>
                <a:gd name="T37" fmla="*/ 6 h 10"/>
                <a:gd name="T38" fmla="*/ 1 w 5"/>
                <a:gd name="T39" fmla="*/ 6 h 10"/>
                <a:gd name="T40" fmla="*/ 0 w 5"/>
                <a:gd name="T41" fmla="*/ 5 h 10"/>
                <a:gd name="T42" fmla="*/ 0 w 5"/>
                <a:gd name="T43" fmla="*/ 3 h 10"/>
                <a:gd name="T44" fmla="*/ 0 w 5"/>
                <a:gd name="T45" fmla="*/ 2 h 10"/>
                <a:gd name="T46" fmla="*/ 1 w 5"/>
                <a:gd name="T47" fmla="*/ 0 h 10"/>
                <a:gd name="T48" fmla="*/ 3 w 5"/>
                <a:gd name="T49" fmla="*/ 0 h 10"/>
                <a:gd name="T50" fmla="*/ 4 w 5"/>
                <a:gd name="T51" fmla="*/ 0 h 10"/>
                <a:gd name="T52" fmla="*/ 3 w 5"/>
                <a:gd name="T53" fmla="*/ 1 h 10"/>
                <a:gd name="T54" fmla="*/ 2 w 5"/>
                <a:gd name="T55" fmla="*/ 1 h 10"/>
                <a:gd name="T56" fmla="*/ 1 w 5"/>
                <a:gd name="T57" fmla="*/ 2 h 10"/>
                <a:gd name="T58" fmla="*/ 1 w 5"/>
                <a:gd name="T59" fmla="*/ 3 h 10"/>
                <a:gd name="T60" fmla="*/ 1 w 5"/>
                <a:gd name="T61" fmla="*/ 4 h 10"/>
                <a:gd name="T62" fmla="*/ 3 w 5"/>
                <a:gd name="T63" fmla="*/ 5 h 10"/>
                <a:gd name="T64" fmla="*/ 4 w 5"/>
                <a:gd name="T6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" h="10">
                  <a:moveTo>
                    <a:pt x="4" y="5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3" y="6"/>
                    <a:pt x="3" y="6"/>
                  </a:cubicBez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2" y="8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9"/>
                    <a:pt x="5" y="9"/>
                  </a:cubicBezTo>
                  <a:cubicBezTo>
                    <a:pt x="5" y="9"/>
                    <a:pt x="5" y="10"/>
                    <a:pt x="4" y="10"/>
                  </a:cubicBezTo>
                  <a:cubicBezTo>
                    <a:pt x="4" y="10"/>
                    <a:pt x="3" y="10"/>
                    <a:pt x="3" y="10"/>
                  </a:cubicBezTo>
                  <a:cubicBezTo>
                    <a:pt x="3" y="10"/>
                    <a:pt x="2" y="10"/>
                    <a:pt x="2" y="10"/>
                  </a:cubicBezTo>
                  <a:cubicBezTo>
                    <a:pt x="2" y="10"/>
                    <a:pt x="1" y="9"/>
                    <a:pt x="1" y="9"/>
                  </a:cubicBezTo>
                  <a:cubicBezTo>
                    <a:pt x="1" y="9"/>
                    <a:pt x="1" y="8"/>
                    <a:pt x="1" y="8"/>
                  </a:cubicBezTo>
                  <a:cubicBezTo>
                    <a:pt x="1" y="8"/>
                    <a:pt x="2" y="7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1" y="6"/>
                  </a:cubicBezTo>
                  <a:cubicBezTo>
                    <a:pt x="1" y="6"/>
                    <a:pt x="1" y="5"/>
                    <a:pt x="0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9" name="Freeform 181"/>
            <p:cNvSpPr/>
            <p:nvPr/>
          </p:nvSpPr>
          <p:spPr bwMode="auto">
            <a:xfrm>
              <a:off x="5032389" y="5738833"/>
              <a:ext cx="15875" cy="26988"/>
            </a:xfrm>
            <a:custGeom>
              <a:avLst/>
              <a:gdLst>
                <a:gd name="T0" fmla="*/ 4 w 6"/>
                <a:gd name="T1" fmla="*/ 5 h 10"/>
                <a:gd name="T2" fmla="*/ 4 w 6"/>
                <a:gd name="T3" fmla="*/ 5 h 10"/>
                <a:gd name="T4" fmla="*/ 2 w 6"/>
                <a:gd name="T5" fmla="*/ 5 h 10"/>
                <a:gd name="T6" fmla="*/ 1 w 6"/>
                <a:gd name="T7" fmla="*/ 6 h 10"/>
                <a:gd name="T8" fmla="*/ 1 w 6"/>
                <a:gd name="T9" fmla="*/ 8 h 10"/>
                <a:gd name="T10" fmla="*/ 2 w 6"/>
                <a:gd name="T11" fmla="*/ 9 h 10"/>
                <a:gd name="T12" fmla="*/ 3 w 6"/>
                <a:gd name="T13" fmla="*/ 9 h 10"/>
                <a:gd name="T14" fmla="*/ 4 w 6"/>
                <a:gd name="T15" fmla="*/ 8 h 10"/>
                <a:gd name="T16" fmla="*/ 4 w 6"/>
                <a:gd name="T17" fmla="*/ 8 h 10"/>
                <a:gd name="T18" fmla="*/ 4 w 6"/>
                <a:gd name="T19" fmla="*/ 8 h 10"/>
                <a:gd name="T20" fmla="*/ 4 w 6"/>
                <a:gd name="T21" fmla="*/ 8 h 10"/>
                <a:gd name="T22" fmla="*/ 4 w 6"/>
                <a:gd name="T23" fmla="*/ 9 h 10"/>
                <a:gd name="T24" fmla="*/ 3 w 6"/>
                <a:gd name="T25" fmla="*/ 9 h 10"/>
                <a:gd name="T26" fmla="*/ 1 w 6"/>
                <a:gd name="T27" fmla="*/ 9 h 10"/>
                <a:gd name="T28" fmla="*/ 0 w 6"/>
                <a:gd name="T29" fmla="*/ 9 h 10"/>
                <a:gd name="T30" fmla="*/ 0 w 6"/>
                <a:gd name="T31" fmla="*/ 8 h 10"/>
                <a:gd name="T32" fmla="*/ 0 w 6"/>
                <a:gd name="T33" fmla="*/ 7 h 10"/>
                <a:gd name="T34" fmla="*/ 1 w 6"/>
                <a:gd name="T35" fmla="*/ 6 h 10"/>
                <a:gd name="T36" fmla="*/ 2 w 6"/>
                <a:gd name="T37" fmla="*/ 5 h 10"/>
                <a:gd name="T38" fmla="*/ 1 w 6"/>
                <a:gd name="T39" fmla="*/ 5 h 10"/>
                <a:gd name="T40" fmla="*/ 1 w 6"/>
                <a:gd name="T41" fmla="*/ 4 h 10"/>
                <a:gd name="T42" fmla="*/ 1 w 6"/>
                <a:gd name="T43" fmla="*/ 2 h 10"/>
                <a:gd name="T44" fmla="*/ 2 w 6"/>
                <a:gd name="T45" fmla="*/ 1 h 10"/>
                <a:gd name="T46" fmla="*/ 3 w 6"/>
                <a:gd name="T47" fmla="*/ 0 h 10"/>
                <a:gd name="T48" fmla="*/ 5 w 6"/>
                <a:gd name="T49" fmla="*/ 0 h 10"/>
                <a:gd name="T50" fmla="*/ 6 w 6"/>
                <a:gd name="T51" fmla="*/ 1 h 10"/>
                <a:gd name="T52" fmla="*/ 5 w 6"/>
                <a:gd name="T53" fmla="*/ 1 h 10"/>
                <a:gd name="T54" fmla="*/ 3 w 6"/>
                <a:gd name="T55" fmla="*/ 0 h 10"/>
                <a:gd name="T56" fmla="*/ 2 w 6"/>
                <a:gd name="T57" fmla="*/ 1 h 10"/>
                <a:gd name="T58" fmla="*/ 2 w 6"/>
                <a:gd name="T59" fmla="*/ 2 h 10"/>
                <a:gd name="T60" fmla="*/ 2 w 6"/>
                <a:gd name="T61" fmla="*/ 4 h 10"/>
                <a:gd name="T62" fmla="*/ 3 w 6"/>
                <a:gd name="T63" fmla="*/ 5 h 10"/>
                <a:gd name="T64" fmla="*/ 4 w 6"/>
                <a:gd name="T6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" h="10">
                  <a:moveTo>
                    <a:pt x="4" y="5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2" y="5"/>
                  </a:cubicBezTo>
                  <a:cubicBezTo>
                    <a:pt x="2" y="5"/>
                    <a:pt x="2" y="6"/>
                    <a:pt x="1" y="6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8"/>
                    <a:pt x="2" y="8"/>
                    <a:pt x="2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3" y="9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2" y="10"/>
                    <a:pt x="1" y="10"/>
                    <a:pt x="1" y="9"/>
                  </a:cubicBezTo>
                  <a:cubicBezTo>
                    <a:pt x="1" y="9"/>
                    <a:pt x="0" y="9"/>
                    <a:pt x="0" y="9"/>
                  </a:cubicBezTo>
                  <a:cubicBezTo>
                    <a:pt x="0" y="9"/>
                    <a:pt x="0" y="8"/>
                    <a:pt x="0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7"/>
                    <a:pt x="1" y="6"/>
                    <a:pt x="1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4"/>
                    <a:pt x="1" y="4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5" y="0"/>
                    <a:pt x="6" y="0"/>
                    <a:pt x="6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2"/>
                    <a:pt x="2" y="3"/>
                    <a:pt x="2" y="4"/>
                  </a:cubicBezTo>
                  <a:cubicBezTo>
                    <a:pt x="2" y="4"/>
                    <a:pt x="2" y="4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0" name="Freeform 182"/>
            <p:cNvSpPr/>
            <p:nvPr/>
          </p:nvSpPr>
          <p:spPr bwMode="auto">
            <a:xfrm>
              <a:off x="4986351" y="5730896"/>
              <a:ext cx="30163" cy="12700"/>
            </a:xfrm>
            <a:custGeom>
              <a:avLst/>
              <a:gdLst>
                <a:gd name="T0" fmla="*/ 5 w 11"/>
                <a:gd name="T1" fmla="*/ 4 h 5"/>
                <a:gd name="T2" fmla="*/ 5 w 11"/>
                <a:gd name="T3" fmla="*/ 4 h 5"/>
                <a:gd name="T4" fmla="*/ 4 w 11"/>
                <a:gd name="T5" fmla="*/ 3 h 5"/>
                <a:gd name="T6" fmla="*/ 3 w 11"/>
                <a:gd name="T7" fmla="*/ 2 h 5"/>
                <a:gd name="T8" fmla="*/ 2 w 11"/>
                <a:gd name="T9" fmla="*/ 2 h 5"/>
                <a:gd name="T10" fmla="*/ 1 w 11"/>
                <a:gd name="T11" fmla="*/ 3 h 5"/>
                <a:gd name="T12" fmla="*/ 2 w 11"/>
                <a:gd name="T13" fmla="*/ 4 h 5"/>
                <a:gd name="T14" fmla="*/ 2 w 11"/>
                <a:gd name="T15" fmla="*/ 5 h 5"/>
                <a:gd name="T16" fmla="*/ 3 w 11"/>
                <a:gd name="T17" fmla="*/ 5 h 5"/>
                <a:gd name="T18" fmla="*/ 3 w 11"/>
                <a:gd name="T19" fmla="*/ 5 h 5"/>
                <a:gd name="T20" fmla="*/ 3 w 11"/>
                <a:gd name="T21" fmla="*/ 5 h 5"/>
                <a:gd name="T22" fmla="*/ 2 w 11"/>
                <a:gd name="T23" fmla="*/ 5 h 5"/>
                <a:gd name="T24" fmla="*/ 1 w 11"/>
                <a:gd name="T25" fmla="*/ 4 h 5"/>
                <a:gd name="T26" fmla="*/ 0 w 11"/>
                <a:gd name="T27" fmla="*/ 3 h 5"/>
                <a:gd name="T28" fmla="*/ 0 w 11"/>
                <a:gd name="T29" fmla="*/ 2 h 5"/>
                <a:gd name="T30" fmla="*/ 1 w 11"/>
                <a:gd name="T31" fmla="*/ 1 h 5"/>
                <a:gd name="T32" fmla="*/ 2 w 11"/>
                <a:gd name="T33" fmla="*/ 1 h 5"/>
                <a:gd name="T34" fmla="*/ 4 w 11"/>
                <a:gd name="T35" fmla="*/ 2 h 5"/>
                <a:gd name="T36" fmla="*/ 4 w 11"/>
                <a:gd name="T37" fmla="*/ 2 h 5"/>
                <a:gd name="T38" fmla="*/ 4 w 11"/>
                <a:gd name="T39" fmla="*/ 1 h 5"/>
                <a:gd name="T40" fmla="*/ 5 w 11"/>
                <a:gd name="T41" fmla="*/ 0 h 5"/>
                <a:gd name="T42" fmla="*/ 7 w 11"/>
                <a:gd name="T43" fmla="*/ 0 h 5"/>
                <a:gd name="T44" fmla="*/ 9 w 11"/>
                <a:gd name="T45" fmla="*/ 0 h 5"/>
                <a:gd name="T46" fmla="*/ 10 w 11"/>
                <a:gd name="T47" fmla="*/ 1 h 5"/>
                <a:gd name="T48" fmla="*/ 10 w 11"/>
                <a:gd name="T49" fmla="*/ 3 h 5"/>
                <a:gd name="T50" fmla="*/ 10 w 11"/>
                <a:gd name="T51" fmla="*/ 4 h 5"/>
                <a:gd name="T52" fmla="*/ 10 w 11"/>
                <a:gd name="T53" fmla="*/ 3 h 5"/>
                <a:gd name="T54" fmla="*/ 10 w 11"/>
                <a:gd name="T55" fmla="*/ 2 h 5"/>
                <a:gd name="T56" fmla="*/ 9 w 11"/>
                <a:gd name="T57" fmla="*/ 1 h 5"/>
                <a:gd name="T58" fmla="*/ 7 w 11"/>
                <a:gd name="T59" fmla="*/ 1 h 5"/>
                <a:gd name="T60" fmla="*/ 6 w 11"/>
                <a:gd name="T61" fmla="*/ 1 h 5"/>
                <a:gd name="T62" fmla="*/ 5 w 11"/>
                <a:gd name="T63" fmla="*/ 3 h 5"/>
                <a:gd name="T64" fmla="*/ 5 w 11"/>
                <a:gd name="T6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" h="5">
                  <a:moveTo>
                    <a:pt x="5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1" y="3"/>
                    <a:pt x="1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3" y="1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5" y="1"/>
                    <a:pt x="5" y="0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0" y="1"/>
                    <a:pt x="10" y="2"/>
                    <a:pt x="10" y="3"/>
                  </a:cubicBezTo>
                  <a:cubicBezTo>
                    <a:pt x="11" y="3"/>
                    <a:pt x="11" y="4"/>
                    <a:pt x="10" y="4"/>
                  </a:cubicBezTo>
                  <a:cubicBezTo>
                    <a:pt x="10" y="4"/>
                    <a:pt x="10" y="3"/>
                    <a:pt x="10" y="3"/>
                  </a:cubicBezTo>
                  <a:cubicBezTo>
                    <a:pt x="10" y="3"/>
                    <a:pt x="10" y="2"/>
                    <a:pt x="10" y="2"/>
                  </a:cubicBezTo>
                  <a:cubicBezTo>
                    <a:pt x="9" y="2"/>
                    <a:pt x="9" y="1"/>
                    <a:pt x="9" y="1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7" y="1"/>
                    <a:pt x="6" y="1"/>
                    <a:pt x="6" y="1"/>
                  </a:cubicBezTo>
                  <a:cubicBezTo>
                    <a:pt x="6" y="1"/>
                    <a:pt x="5" y="2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1" name="Freeform 183"/>
            <p:cNvSpPr/>
            <p:nvPr/>
          </p:nvSpPr>
          <p:spPr bwMode="auto">
            <a:xfrm>
              <a:off x="5105414" y="5746771"/>
              <a:ext cx="26988" cy="14288"/>
            </a:xfrm>
            <a:custGeom>
              <a:avLst/>
              <a:gdLst>
                <a:gd name="T0" fmla="*/ 5 w 10"/>
                <a:gd name="T1" fmla="*/ 1 h 5"/>
                <a:gd name="T2" fmla="*/ 5 w 10"/>
                <a:gd name="T3" fmla="*/ 1 h 5"/>
                <a:gd name="T4" fmla="*/ 6 w 10"/>
                <a:gd name="T5" fmla="*/ 2 h 5"/>
                <a:gd name="T6" fmla="*/ 7 w 10"/>
                <a:gd name="T7" fmla="*/ 3 h 5"/>
                <a:gd name="T8" fmla="*/ 8 w 10"/>
                <a:gd name="T9" fmla="*/ 3 h 5"/>
                <a:gd name="T10" fmla="*/ 9 w 10"/>
                <a:gd name="T11" fmla="*/ 2 h 5"/>
                <a:gd name="T12" fmla="*/ 9 w 10"/>
                <a:gd name="T13" fmla="*/ 1 h 5"/>
                <a:gd name="T14" fmla="*/ 8 w 10"/>
                <a:gd name="T15" fmla="*/ 0 h 5"/>
                <a:gd name="T16" fmla="*/ 8 w 10"/>
                <a:gd name="T17" fmla="*/ 0 h 5"/>
                <a:gd name="T18" fmla="*/ 7 w 10"/>
                <a:gd name="T19" fmla="*/ 0 h 5"/>
                <a:gd name="T20" fmla="*/ 8 w 10"/>
                <a:gd name="T21" fmla="*/ 0 h 5"/>
                <a:gd name="T22" fmla="*/ 9 w 10"/>
                <a:gd name="T23" fmla="*/ 0 h 5"/>
                <a:gd name="T24" fmla="*/ 10 w 10"/>
                <a:gd name="T25" fmla="*/ 1 h 5"/>
                <a:gd name="T26" fmla="*/ 10 w 10"/>
                <a:gd name="T27" fmla="*/ 2 h 5"/>
                <a:gd name="T28" fmla="*/ 10 w 10"/>
                <a:gd name="T29" fmla="*/ 3 h 5"/>
                <a:gd name="T30" fmla="*/ 9 w 10"/>
                <a:gd name="T31" fmla="*/ 4 h 5"/>
                <a:gd name="T32" fmla="*/ 8 w 10"/>
                <a:gd name="T33" fmla="*/ 4 h 5"/>
                <a:gd name="T34" fmla="*/ 6 w 10"/>
                <a:gd name="T35" fmla="*/ 3 h 5"/>
                <a:gd name="T36" fmla="*/ 6 w 10"/>
                <a:gd name="T37" fmla="*/ 3 h 5"/>
                <a:gd name="T38" fmla="*/ 6 w 10"/>
                <a:gd name="T39" fmla="*/ 4 h 5"/>
                <a:gd name="T40" fmla="*/ 5 w 10"/>
                <a:gd name="T41" fmla="*/ 5 h 5"/>
                <a:gd name="T42" fmla="*/ 3 w 10"/>
                <a:gd name="T43" fmla="*/ 5 h 5"/>
                <a:gd name="T44" fmla="*/ 1 w 10"/>
                <a:gd name="T45" fmla="*/ 5 h 5"/>
                <a:gd name="T46" fmla="*/ 0 w 10"/>
                <a:gd name="T47" fmla="*/ 3 h 5"/>
                <a:gd name="T48" fmla="*/ 0 w 10"/>
                <a:gd name="T49" fmla="*/ 2 h 5"/>
                <a:gd name="T50" fmla="*/ 0 w 10"/>
                <a:gd name="T51" fmla="*/ 1 h 5"/>
                <a:gd name="T52" fmla="*/ 0 w 10"/>
                <a:gd name="T53" fmla="*/ 2 h 5"/>
                <a:gd name="T54" fmla="*/ 1 w 10"/>
                <a:gd name="T55" fmla="*/ 3 h 5"/>
                <a:gd name="T56" fmla="*/ 1 w 10"/>
                <a:gd name="T57" fmla="*/ 4 h 5"/>
                <a:gd name="T58" fmla="*/ 3 w 10"/>
                <a:gd name="T59" fmla="*/ 4 h 5"/>
                <a:gd name="T60" fmla="*/ 4 w 10"/>
                <a:gd name="T61" fmla="*/ 4 h 5"/>
                <a:gd name="T62" fmla="*/ 5 w 10"/>
                <a:gd name="T63" fmla="*/ 2 h 5"/>
                <a:gd name="T64" fmla="*/ 5 w 10"/>
                <a:gd name="T6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" h="5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6" y="2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8" y="3"/>
                    <a:pt x="9" y="2"/>
                    <a:pt x="9" y="2"/>
                  </a:cubicBezTo>
                  <a:cubicBezTo>
                    <a:pt x="9" y="2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9" y="0"/>
                    <a:pt x="9" y="1"/>
                    <a:pt x="10" y="1"/>
                  </a:cubicBezTo>
                  <a:cubicBezTo>
                    <a:pt x="10" y="1"/>
                    <a:pt x="10" y="2"/>
                    <a:pt x="10" y="2"/>
                  </a:cubicBezTo>
                  <a:cubicBezTo>
                    <a:pt x="10" y="2"/>
                    <a:pt x="10" y="3"/>
                    <a:pt x="10" y="3"/>
                  </a:cubicBezTo>
                  <a:cubicBezTo>
                    <a:pt x="10" y="3"/>
                    <a:pt x="9" y="4"/>
                    <a:pt x="9" y="4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7" y="4"/>
                    <a:pt x="7" y="4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4" y="5"/>
                    <a:pt x="3" y="5"/>
                    <a:pt x="3" y="5"/>
                  </a:cubicBezTo>
                  <a:cubicBezTo>
                    <a:pt x="3" y="5"/>
                    <a:pt x="1" y="5"/>
                    <a:pt x="1" y="5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2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4" y="3"/>
                    <a:pt x="5" y="3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2" name="Freeform 184"/>
            <p:cNvSpPr/>
            <p:nvPr/>
          </p:nvSpPr>
          <p:spPr bwMode="auto">
            <a:xfrm>
              <a:off x="5092714" y="5735658"/>
              <a:ext cx="30163" cy="15875"/>
            </a:xfrm>
            <a:custGeom>
              <a:avLst/>
              <a:gdLst>
                <a:gd name="T0" fmla="*/ 6 w 11"/>
                <a:gd name="T1" fmla="*/ 4 h 6"/>
                <a:gd name="T2" fmla="*/ 5 w 11"/>
                <a:gd name="T3" fmla="*/ 4 h 6"/>
                <a:gd name="T4" fmla="*/ 5 w 11"/>
                <a:gd name="T5" fmla="*/ 3 h 6"/>
                <a:gd name="T6" fmla="*/ 4 w 11"/>
                <a:gd name="T7" fmla="*/ 2 h 6"/>
                <a:gd name="T8" fmla="*/ 2 w 11"/>
                <a:gd name="T9" fmla="*/ 2 h 6"/>
                <a:gd name="T10" fmla="*/ 1 w 11"/>
                <a:gd name="T11" fmla="*/ 3 h 6"/>
                <a:gd name="T12" fmla="*/ 2 w 11"/>
                <a:gd name="T13" fmla="*/ 5 h 6"/>
                <a:gd name="T14" fmla="*/ 2 w 11"/>
                <a:gd name="T15" fmla="*/ 5 h 6"/>
                <a:gd name="T16" fmla="*/ 3 w 11"/>
                <a:gd name="T17" fmla="*/ 5 h 6"/>
                <a:gd name="T18" fmla="*/ 3 w 11"/>
                <a:gd name="T19" fmla="*/ 5 h 6"/>
                <a:gd name="T20" fmla="*/ 3 w 11"/>
                <a:gd name="T21" fmla="*/ 6 h 6"/>
                <a:gd name="T22" fmla="*/ 2 w 11"/>
                <a:gd name="T23" fmla="*/ 5 h 6"/>
                <a:gd name="T24" fmla="*/ 1 w 11"/>
                <a:gd name="T25" fmla="*/ 4 h 6"/>
                <a:gd name="T26" fmla="*/ 0 w 11"/>
                <a:gd name="T27" fmla="*/ 3 h 6"/>
                <a:gd name="T28" fmla="*/ 1 w 11"/>
                <a:gd name="T29" fmla="*/ 2 h 6"/>
                <a:gd name="T30" fmla="*/ 2 w 11"/>
                <a:gd name="T31" fmla="*/ 1 h 6"/>
                <a:gd name="T32" fmla="*/ 3 w 11"/>
                <a:gd name="T33" fmla="*/ 1 h 6"/>
                <a:gd name="T34" fmla="*/ 4 w 11"/>
                <a:gd name="T35" fmla="*/ 2 h 6"/>
                <a:gd name="T36" fmla="*/ 4 w 11"/>
                <a:gd name="T37" fmla="*/ 2 h 6"/>
                <a:gd name="T38" fmla="*/ 5 w 11"/>
                <a:gd name="T39" fmla="*/ 2 h 6"/>
                <a:gd name="T40" fmla="*/ 6 w 11"/>
                <a:gd name="T41" fmla="*/ 1 h 6"/>
                <a:gd name="T42" fmla="*/ 8 w 11"/>
                <a:gd name="T43" fmla="*/ 0 h 6"/>
                <a:gd name="T44" fmla="*/ 9 w 11"/>
                <a:gd name="T45" fmla="*/ 1 h 6"/>
                <a:gd name="T46" fmla="*/ 10 w 11"/>
                <a:gd name="T47" fmla="*/ 2 h 6"/>
                <a:gd name="T48" fmla="*/ 11 w 11"/>
                <a:gd name="T49" fmla="*/ 4 h 6"/>
                <a:gd name="T50" fmla="*/ 10 w 11"/>
                <a:gd name="T51" fmla="*/ 5 h 6"/>
                <a:gd name="T52" fmla="*/ 10 w 11"/>
                <a:gd name="T53" fmla="*/ 4 h 6"/>
                <a:gd name="T54" fmla="*/ 10 w 11"/>
                <a:gd name="T55" fmla="*/ 3 h 6"/>
                <a:gd name="T56" fmla="*/ 9 w 11"/>
                <a:gd name="T57" fmla="*/ 2 h 6"/>
                <a:gd name="T58" fmla="*/ 7 w 11"/>
                <a:gd name="T59" fmla="*/ 1 h 6"/>
                <a:gd name="T60" fmla="*/ 6 w 11"/>
                <a:gd name="T61" fmla="*/ 2 h 6"/>
                <a:gd name="T62" fmla="*/ 6 w 11"/>
                <a:gd name="T63" fmla="*/ 3 h 6"/>
                <a:gd name="T64" fmla="*/ 6 w 11"/>
                <a:gd name="T6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" h="6">
                  <a:moveTo>
                    <a:pt x="6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3"/>
                    <a:pt x="5" y="3"/>
                  </a:cubicBezTo>
                  <a:cubicBezTo>
                    <a:pt x="5" y="3"/>
                    <a:pt x="4" y="2"/>
                    <a:pt x="4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1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2" y="5"/>
                    <a:pt x="2" y="5"/>
                  </a:cubicBezTo>
                  <a:cubicBezTo>
                    <a:pt x="2" y="5"/>
                    <a:pt x="1" y="5"/>
                    <a:pt x="1" y="4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8" y="1"/>
                    <a:pt x="9" y="1"/>
                    <a:pt x="9" y="1"/>
                  </a:cubicBezTo>
                  <a:cubicBezTo>
                    <a:pt x="9" y="1"/>
                    <a:pt x="10" y="2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1" y="5"/>
                    <a:pt x="10" y="5"/>
                  </a:cubicBezTo>
                  <a:cubicBezTo>
                    <a:pt x="10" y="5"/>
                    <a:pt x="10" y="4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9" y="2"/>
                    <a:pt x="9" y="2"/>
                  </a:cubicBezTo>
                  <a:cubicBezTo>
                    <a:pt x="9" y="2"/>
                    <a:pt x="8" y="1"/>
                    <a:pt x="7" y="1"/>
                  </a:cubicBezTo>
                  <a:cubicBezTo>
                    <a:pt x="7" y="1"/>
                    <a:pt x="6" y="2"/>
                    <a:pt x="6" y="2"/>
                  </a:cubicBezTo>
                  <a:cubicBezTo>
                    <a:pt x="6" y="2"/>
                    <a:pt x="6" y="3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3" name="Freeform 185"/>
            <p:cNvSpPr/>
            <p:nvPr/>
          </p:nvSpPr>
          <p:spPr bwMode="auto">
            <a:xfrm>
              <a:off x="5160977" y="5768996"/>
              <a:ext cx="19050" cy="26988"/>
            </a:xfrm>
            <a:custGeom>
              <a:avLst/>
              <a:gdLst>
                <a:gd name="T0" fmla="*/ 3 w 7"/>
                <a:gd name="T1" fmla="*/ 5 h 10"/>
                <a:gd name="T2" fmla="*/ 3 w 7"/>
                <a:gd name="T3" fmla="*/ 4 h 10"/>
                <a:gd name="T4" fmla="*/ 4 w 7"/>
                <a:gd name="T5" fmla="*/ 4 h 10"/>
                <a:gd name="T6" fmla="*/ 6 w 7"/>
                <a:gd name="T7" fmla="*/ 4 h 10"/>
                <a:gd name="T8" fmla="*/ 6 w 7"/>
                <a:gd name="T9" fmla="*/ 2 h 10"/>
                <a:gd name="T10" fmla="*/ 6 w 7"/>
                <a:gd name="T11" fmla="*/ 1 h 10"/>
                <a:gd name="T12" fmla="*/ 5 w 7"/>
                <a:gd name="T13" fmla="*/ 1 h 10"/>
                <a:gd name="T14" fmla="*/ 4 w 7"/>
                <a:gd name="T15" fmla="*/ 1 h 10"/>
                <a:gd name="T16" fmla="*/ 3 w 7"/>
                <a:gd name="T17" fmla="*/ 2 h 10"/>
                <a:gd name="T18" fmla="*/ 3 w 7"/>
                <a:gd name="T19" fmla="*/ 2 h 10"/>
                <a:gd name="T20" fmla="*/ 3 w 7"/>
                <a:gd name="T21" fmla="*/ 1 h 10"/>
                <a:gd name="T22" fmla="*/ 4 w 7"/>
                <a:gd name="T23" fmla="*/ 1 h 10"/>
                <a:gd name="T24" fmla="*/ 5 w 7"/>
                <a:gd name="T25" fmla="*/ 0 h 10"/>
                <a:gd name="T26" fmla="*/ 7 w 7"/>
                <a:gd name="T27" fmla="*/ 1 h 10"/>
                <a:gd name="T28" fmla="*/ 7 w 7"/>
                <a:gd name="T29" fmla="*/ 1 h 10"/>
                <a:gd name="T30" fmla="*/ 7 w 7"/>
                <a:gd name="T31" fmla="*/ 2 h 10"/>
                <a:gd name="T32" fmla="*/ 7 w 7"/>
                <a:gd name="T33" fmla="*/ 4 h 10"/>
                <a:gd name="T34" fmla="*/ 6 w 7"/>
                <a:gd name="T35" fmla="*/ 4 h 10"/>
                <a:gd name="T36" fmla="*/ 5 w 7"/>
                <a:gd name="T37" fmla="*/ 5 h 10"/>
                <a:gd name="T38" fmla="*/ 6 w 7"/>
                <a:gd name="T39" fmla="*/ 5 h 10"/>
                <a:gd name="T40" fmla="*/ 6 w 7"/>
                <a:gd name="T41" fmla="*/ 6 h 10"/>
                <a:gd name="T42" fmla="*/ 5 w 7"/>
                <a:gd name="T43" fmla="*/ 8 h 10"/>
                <a:gd name="T44" fmla="*/ 4 w 7"/>
                <a:gd name="T45" fmla="*/ 9 h 10"/>
                <a:gd name="T46" fmla="*/ 3 w 7"/>
                <a:gd name="T47" fmla="*/ 10 h 10"/>
                <a:gd name="T48" fmla="*/ 1 w 7"/>
                <a:gd name="T49" fmla="*/ 9 h 10"/>
                <a:gd name="T50" fmla="*/ 0 w 7"/>
                <a:gd name="T51" fmla="*/ 8 h 10"/>
                <a:gd name="T52" fmla="*/ 1 w 7"/>
                <a:gd name="T53" fmla="*/ 9 h 10"/>
                <a:gd name="T54" fmla="*/ 2 w 7"/>
                <a:gd name="T55" fmla="*/ 9 h 10"/>
                <a:gd name="T56" fmla="*/ 4 w 7"/>
                <a:gd name="T57" fmla="*/ 9 h 10"/>
                <a:gd name="T58" fmla="*/ 5 w 7"/>
                <a:gd name="T59" fmla="*/ 8 h 10"/>
                <a:gd name="T60" fmla="*/ 5 w 7"/>
                <a:gd name="T61" fmla="*/ 6 h 10"/>
                <a:gd name="T62" fmla="*/ 4 w 7"/>
                <a:gd name="T63" fmla="*/ 5 h 10"/>
                <a:gd name="T64" fmla="*/ 3 w 7"/>
                <a:gd name="T6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" h="10">
                  <a:moveTo>
                    <a:pt x="3" y="5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4" y="5"/>
                    <a:pt x="4" y="5"/>
                    <a:pt x="4" y="4"/>
                  </a:cubicBezTo>
                  <a:cubicBezTo>
                    <a:pt x="5" y="4"/>
                    <a:pt x="5" y="4"/>
                    <a:pt x="6" y="4"/>
                  </a:cubicBezTo>
                  <a:cubicBezTo>
                    <a:pt x="6" y="4"/>
                    <a:pt x="6" y="3"/>
                    <a:pt x="6" y="2"/>
                  </a:cubicBezTo>
                  <a:cubicBezTo>
                    <a:pt x="6" y="2"/>
                    <a:pt x="6" y="2"/>
                    <a:pt x="6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5" y="0"/>
                    <a:pt x="5" y="0"/>
                  </a:cubicBezTo>
                  <a:cubicBezTo>
                    <a:pt x="5" y="0"/>
                    <a:pt x="6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7" y="3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6" y="7"/>
                    <a:pt x="5" y="8"/>
                    <a:pt x="5" y="8"/>
                  </a:cubicBezTo>
                  <a:cubicBezTo>
                    <a:pt x="5" y="8"/>
                    <a:pt x="4" y="9"/>
                    <a:pt x="4" y="9"/>
                  </a:cubicBezTo>
                  <a:cubicBezTo>
                    <a:pt x="4" y="9"/>
                    <a:pt x="3" y="10"/>
                    <a:pt x="3" y="10"/>
                  </a:cubicBezTo>
                  <a:cubicBezTo>
                    <a:pt x="2" y="10"/>
                    <a:pt x="1" y="10"/>
                    <a:pt x="1" y="9"/>
                  </a:cubicBezTo>
                  <a:cubicBezTo>
                    <a:pt x="1" y="9"/>
                    <a:pt x="0" y="9"/>
                    <a:pt x="0" y="8"/>
                  </a:cubicBezTo>
                  <a:cubicBezTo>
                    <a:pt x="0" y="8"/>
                    <a:pt x="1" y="9"/>
                    <a:pt x="1" y="9"/>
                  </a:cubicBezTo>
                  <a:cubicBezTo>
                    <a:pt x="1" y="9"/>
                    <a:pt x="2" y="9"/>
                    <a:pt x="2" y="9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4" y="9"/>
                    <a:pt x="5" y="8"/>
                    <a:pt x="5" y="8"/>
                  </a:cubicBezTo>
                  <a:cubicBezTo>
                    <a:pt x="5" y="7"/>
                    <a:pt x="5" y="7"/>
                    <a:pt x="5" y="6"/>
                  </a:cubicBezTo>
                  <a:cubicBezTo>
                    <a:pt x="5" y="6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4" name="Freeform 186"/>
            <p:cNvSpPr/>
            <p:nvPr/>
          </p:nvSpPr>
          <p:spPr bwMode="auto">
            <a:xfrm>
              <a:off x="5149864" y="5765821"/>
              <a:ext cx="19050" cy="23813"/>
            </a:xfrm>
            <a:custGeom>
              <a:avLst/>
              <a:gdLst>
                <a:gd name="T0" fmla="*/ 4 w 7"/>
                <a:gd name="T1" fmla="*/ 5 h 9"/>
                <a:gd name="T2" fmla="*/ 4 w 7"/>
                <a:gd name="T3" fmla="*/ 5 h 9"/>
                <a:gd name="T4" fmla="*/ 3 w 7"/>
                <a:gd name="T5" fmla="*/ 5 h 9"/>
                <a:gd name="T6" fmla="*/ 2 w 7"/>
                <a:gd name="T7" fmla="*/ 6 h 9"/>
                <a:gd name="T8" fmla="*/ 1 w 7"/>
                <a:gd name="T9" fmla="*/ 7 h 9"/>
                <a:gd name="T10" fmla="*/ 1 w 7"/>
                <a:gd name="T11" fmla="*/ 8 h 9"/>
                <a:gd name="T12" fmla="*/ 3 w 7"/>
                <a:gd name="T13" fmla="*/ 9 h 9"/>
                <a:gd name="T14" fmla="*/ 4 w 7"/>
                <a:gd name="T15" fmla="*/ 8 h 9"/>
                <a:gd name="T16" fmla="*/ 4 w 7"/>
                <a:gd name="T17" fmla="*/ 8 h 9"/>
                <a:gd name="T18" fmla="*/ 4 w 7"/>
                <a:gd name="T19" fmla="*/ 8 h 9"/>
                <a:gd name="T20" fmla="*/ 4 w 7"/>
                <a:gd name="T21" fmla="*/ 8 h 9"/>
                <a:gd name="T22" fmla="*/ 3 w 7"/>
                <a:gd name="T23" fmla="*/ 9 h 9"/>
                <a:gd name="T24" fmla="*/ 2 w 7"/>
                <a:gd name="T25" fmla="*/ 9 h 9"/>
                <a:gd name="T26" fmla="*/ 1 w 7"/>
                <a:gd name="T27" fmla="*/ 9 h 9"/>
                <a:gd name="T28" fmla="*/ 0 w 7"/>
                <a:gd name="T29" fmla="*/ 8 h 9"/>
                <a:gd name="T30" fmla="*/ 0 w 7"/>
                <a:gd name="T31" fmla="*/ 7 h 9"/>
                <a:gd name="T32" fmla="*/ 0 w 7"/>
                <a:gd name="T33" fmla="*/ 6 h 9"/>
                <a:gd name="T34" fmla="*/ 2 w 7"/>
                <a:gd name="T35" fmla="*/ 5 h 9"/>
                <a:gd name="T36" fmla="*/ 2 w 7"/>
                <a:gd name="T37" fmla="*/ 5 h 9"/>
                <a:gd name="T38" fmla="*/ 2 w 7"/>
                <a:gd name="T39" fmla="*/ 4 h 9"/>
                <a:gd name="T40" fmla="*/ 1 w 7"/>
                <a:gd name="T41" fmla="*/ 3 h 9"/>
                <a:gd name="T42" fmla="*/ 2 w 7"/>
                <a:gd name="T43" fmla="*/ 1 h 9"/>
                <a:gd name="T44" fmla="*/ 3 w 7"/>
                <a:gd name="T45" fmla="*/ 0 h 9"/>
                <a:gd name="T46" fmla="*/ 5 w 7"/>
                <a:gd name="T47" fmla="*/ 0 h 9"/>
                <a:gd name="T48" fmla="*/ 6 w 7"/>
                <a:gd name="T49" fmla="*/ 0 h 9"/>
                <a:gd name="T50" fmla="*/ 7 w 7"/>
                <a:gd name="T51" fmla="*/ 2 h 9"/>
                <a:gd name="T52" fmla="*/ 6 w 7"/>
                <a:gd name="T53" fmla="*/ 1 h 9"/>
                <a:gd name="T54" fmla="*/ 5 w 7"/>
                <a:gd name="T55" fmla="*/ 1 h 9"/>
                <a:gd name="T56" fmla="*/ 4 w 7"/>
                <a:gd name="T57" fmla="*/ 1 h 9"/>
                <a:gd name="T58" fmla="*/ 3 w 7"/>
                <a:gd name="T59" fmla="*/ 2 h 9"/>
                <a:gd name="T60" fmla="*/ 3 w 7"/>
                <a:gd name="T61" fmla="*/ 3 h 9"/>
                <a:gd name="T62" fmla="*/ 3 w 7"/>
                <a:gd name="T63" fmla="*/ 4 h 9"/>
                <a:gd name="T64" fmla="*/ 4 w 7"/>
                <a:gd name="T6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" h="9">
                  <a:moveTo>
                    <a:pt x="4" y="5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3" y="5"/>
                    <a:pt x="3" y="5"/>
                  </a:cubicBezTo>
                  <a:cubicBezTo>
                    <a:pt x="3" y="5"/>
                    <a:pt x="2" y="6"/>
                    <a:pt x="2" y="6"/>
                  </a:cubicBezTo>
                  <a:cubicBezTo>
                    <a:pt x="1" y="6"/>
                    <a:pt x="1" y="7"/>
                    <a:pt x="1" y="7"/>
                  </a:cubicBezTo>
                  <a:cubicBezTo>
                    <a:pt x="1" y="7"/>
                    <a:pt x="1" y="8"/>
                    <a:pt x="1" y="8"/>
                  </a:cubicBezTo>
                  <a:cubicBezTo>
                    <a:pt x="2" y="8"/>
                    <a:pt x="2" y="9"/>
                    <a:pt x="3" y="9"/>
                  </a:cubicBezTo>
                  <a:cubicBezTo>
                    <a:pt x="3" y="9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3" y="9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2" y="9"/>
                    <a:pt x="1" y="9"/>
                    <a:pt x="1" y="9"/>
                  </a:cubicBezTo>
                  <a:cubicBezTo>
                    <a:pt x="1" y="9"/>
                    <a:pt x="0" y="8"/>
                    <a:pt x="0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1" y="6"/>
                    <a:pt x="1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2" y="4"/>
                    <a:pt x="1" y="3"/>
                    <a:pt x="1" y="3"/>
                  </a:cubicBezTo>
                  <a:cubicBezTo>
                    <a:pt x="1" y="3"/>
                    <a:pt x="2" y="2"/>
                    <a:pt x="2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0"/>
                    <a:pt x="7" y="1"/>
                    <a:pt x="7" y="2"/>
                  </a:cubicBezTo>
                  <a:cubicBezTo>
                    <a:pt x="7" y="2"/>
                    <a:pt x="6" y="1"/>
                    <a:pt x="6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5" y="0"/>
                    <a:pt x="4" y="1"/>
                    <a:pt x="4" y="1"/>
                  </a:cubicBezTo>
                  <a:cubicBezTo>
                    <a:pt x="4" y="1"/>
                    <a:pt x="3" y="2"/>
                    <a:pt x="3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4"/>
                    <a:pt x="3" y="4"/>
                  </a:cubicBezTo>
                  <a:cubicBezTo>
                    <a:pt x="4" y="5"/>
                    <a:pt x="4" y="5"/>
                    <a:pt x="4" y="5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5" name="Freeform 187"/>
            <p:cNvSpPr/>
            <p:nvPr/>
          </p:nvSpPr>
          <p:spPr bwMode="auto">
            <a:xfrm>
              <a:off x="5013339" y="5657870"/>
              <a:ext cx="26988" cy="12700"/>
            </a:xfrm>
            <a:custGeom>
              <a:avLst/>
              <a:gdLst>
                <a:gd name="T0" fmla="*/ 5 w 10"/>
                <a:gd name="T1" fmla="*/ 1 h 5"/>
                <a:gd name="T2" fmla="*/ 5 w 10"/>
                <a:gd name="T3" fmla="*/ 1 h 5"/>
                <a:gd name="T4" fmla="*/ 6 w 10"/>
                <a:gd name="T5" fmla="*/ 2 h 5"/>
                <a:gd name="T6" fmla="*/ 7 w 10"/>
                <a:gd name="T7" fmla="*/ 3 h 5"/>
                <a:gd name="T8" fmla="*/ 9 w 10"/>
                <a:gd name="T9" fmla="*/ 3 h 5"/>
                <a:gd name="T10" fmla="*/ 9 w 10"/>
                <a:gd name="T11" fmla="*/ 2 h 5"/>
                <a:gd name="T12" fmla="*/ 9 w 10"/>
                <a:gd name="T13" fmla="*/ 1 h 5"/>
                <a:gd name="T14" fmla="*/ 8 w 10"/>
                <a:gd name="T15" fmla="*/ 0 h 5"/>
                <a:gd name="T16" fmla="*/ 8 w 10"/>
                <a:gd name="T17" fmla="*/ 0 h 5"/>
                <a:gd name="T18" fmla="*/ 8 w 10"/>
                <a:gd name="T19" fmla="*/ 0 h 5"/>
                <a:gd name="T20" fmla="*/ 8 w 10"/>
                <a:gd name="T21" fmla="*/ 0 h 5"/>
                <a:gd name="T22" fmla="*/ 9 w 10"/>
                <a:gd name="T23" fmla="*/ 0 h 5"/>
                <a:gd name="T24" fmla="*/ 10 w 10"/>
                <a:gd name="T25" fmla="*/ 1 h 5"/>
                <a:gd name="T26" fmla="*/ 10 w 10"/>
                <a:gd name="T27" fmla="*/ 2 h 5"/>
                <a:gd name="T28" fmla="*/ 10 w 10"/>
                <a:gd name="T29" fmla="*/ 3 h 5"/>
                <a:gd name="T30" fmla="*/ 9 w 10"/>
                <a:gd name="T31" fmla="*/ 4 h 5"/>
                <a:gd name="T32" fmla="*/ 8 w 10"/>
                <a:gd name="T33" fmla="*/ 4 h 5"/>
                <a:gd name="T34" fmla="*/ 7 w 10"/>
                <a:gd name="T35" fmla="*/ 3 h 5"/>
                <a:gd name="T36" fmla="*/ 6 w 10"/>
                <a:gd name="T37" fmla="*/ 3 h 5"/>
                <a:gd name="T38" fmla="*/ 6 w 10"/>
                <a:gd name="T39" fmla="*/ 4 h 5"/>
                <a:gd name="T40" fmla="*/ 5 w 10"/>
                <a:gd name="T41" fmla="*/ 4 h 5"/>
                <a:gd name="T42" fmla="*/ 3 w 10"/>
                <a:gd name="T43" fmla="*/ 5 h 5"/>
                <a:gd name="T44" fmla="*/ 2 w 10"/>
                <a:gd name="T45" fmla="*/ 4 h 5"/>
                <a:gd name="T46" fmla="*/ 1 w 10"/>
                <a:gd name="T47" fmla="*/ 3 h 5"/>
                <a:gd name="T48" fmla="*/ 0 w 10"/>
                <a:gd name="T49" fmla="*/ 2 h 5"/>
                <a:gd name="T50" fmla="*/ 1 w 10"/>
                <a:gd name="T51" fmla="*/ 0 h 5"/>
                <a:gd name="T52" fmla="*/ 1 w 10"/>
                <a:gd name="T53" fmla="*/ 2 h 5"/>
                <a:gd name="T54" fmla="*/ 1 w 10"/>
                <a:gd name="T55" fmla="*/ 3 h 5"/>
                <a:gd name="T56" fmla="*/ 2 w 10"/>
                <a:gd name="T57" fmla="*/ 3 h 5"/>
                <a:gd name="T58" fmla="*/ 3 w 10"/>
                <a:gd name="T59" fmla="*/ 4 h 5"/>
                <a:gd name="T60" fmla="*/ 5 w 10"/>
                <a:gd name="T61" fmla="*/ 3 h 5"/>
                <a:gd name="T62" fmla="*/ 5 w 10"/>
                <a:gd name="T63" fmla="*/ 2 h 5"/>
                <a:gd name="T64" fmla="*/ 5 w 10"/>
                <a:gd name="T6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" h="5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2"/>
                    <a:pt x="6" y="2"/>
                  </a:cubicBezTo>
                  <a:cubicBezTo>
                    <a:pt x="6" y="2"/>
                    <a:pt x="7" y="3"/>
                    <a:pt x="7" y="3"/>
                  </a:cubicBezTo>
                  <a:cubicBezTo>
                    <a:pt x="7" y="3"/>
                    <a:pt x="9" y="3"/>
                    <a:pt x="9" y="3"/>
                  </a:cubicBezTo>
                  <a:cubicBezTo>
                    <a:pt x="9" y="3"/>
                    <a:pt x="9" y="2"/>
                    <a:pt x="9" y="2"/>
                  </a:cubicBezTo>
                  <a:cubicBezTo>
                    <a:pt x="9" y="2"/>
                    <a:pt x="9" y="1"/>
                    <a:pt x="9" y="1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0" y="1"/>
                    <a:pt x="10" y="2"/>
                    <a:pt x="10" y="2"/>
                  </a:cubicBezTo>
                  <a:cubicBezTo>
                    <a:pt x="10" y="2"/>
                    <a:pt x="10" y="3"/>
                    <a:pt x="10" y="3"/>
                  </a:cubicBezTo>
                  <a:cubicBezTo>
                    <a:pt x="10" y="3"/>
                    <a:pt x="9" y="4"/>
                    <a:pt x="9" y="4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5"/>
                    <a:pt x="3" y="5"/>
                  </a:cubicBezTo>
                  <a:cubicBezTo>
                    <a:pt x="3" y="5"/>
                    <a:pt x="2" y="4"/>
                    <a:pt x="2" y="4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1"/>
                    <a:pt x="1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4" y="4"/>
                    <a:pt x="4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6" name="Freeform 188"/>
            <p:cNvSpPr/>
            <p:nvPr/>
          </p:nvSpPr>
          <p:spPr bwMode="auto">
            <a:xfrm>
              <a:off x="5021276" y="5603895"/>
              <a:ext cx="26988" cy="20638"/>
            </a:xfrm>
            <a:custGeom>
              <a:avLst/>
              <a:gdLst>
                <a:gd name="T0" fmla="*/ 5 w 10"/>
                <a:gd name="T1" fmla="*/ 5 h 8"/>
                <a:gd name="T2" fmla="*/ 4 w 10"/>
                <a:gd name="T3" fmla="*/ 5 h 8"/>
                <a:gd name="T4" fmla="*/ 4 w 10"/>
                <a:gd name="T5" fmla="*/ 3 h 8"/>
                <a:gd name="T6" fmla="*/ 4 w 10"/>
                <a:gd name="T7" fmla="*/ 2 h 8"/>
                <a:gd name="T8" fmla="*/ 2 w 10"/>
                <a:gd name="T9" fmla="*/ 2 h 8"/>
                <a:gd name="T10" fmla="*/ 1 w 10"/>
                <a:gd name="T11" fmla="*/ 2 h 8"/>
                <a:gd name="T12" fmla="*/ 1 w 10"/>
                <a:gd name="T13" fmla="*/ 3 h 8"/>
                <a:gd name="T14" fmla="*/ 1 w 10"/>
                <a:gd name="T15" fmla="*/ 4 h 8"/>
                <a:gd name="T16" fmla="*/ 1 w 10"/>
                <a:gd name="T17" fmla="*/ 4 h 8"/>
                <a:gd name="T18" fmla="*/ 1 w 10"/>
                <a:gd name="T19" fmla="*/ 5 h 8"/>
                <a:gd name="T20" fmla="*/ 1 w 10"/>
                <a:gd name="T21" fmla="*/ 5 h 8"/>
                <a:gd name="T22" fmla="*/ 1 w 10"/>
                <a:gd name="T23" fmla="*/ 4 h 8"/>
                <a:gd name="T24" fmla="*/ 0 w 10"/>
                <a:gd name="T25" fmla="*/ 3 h 8"/>
                <a:gd name="T26" fmla="*/ 0 w 10"/>
                <a:gd name="T27" fmla="*/ 1 h 8"/>
                <a:gd name="T28" fmla="*/ 1 w 10"/>
                <a:gd name="T29" fmla="*/ 1 h 8"/>
                <a:gd name="T30" fmla="*/ 2 w 10"/>
                <a:gd name="T31" fmla="*/ 1 h 8"/>
                <a:gd name="T32" fmla="*/ 3 w 10"/>
                <a:gd name="T33" fmla="*/ 1 h 8"/>
                <a:gd name="T34" fmla="*/ 4 w 10"/>
                <a:gd name="T35" fmla="*/ 2 h 8"/>
                <a:gd name="T36" fmla="*/ 4 w 10"/>
                <a:gd name="T37" fmla="*/ 3 h 8"/>
                <a:gd name="T38" fmla="*/ 5 w 10"/>
                <a:gd name="T39" fmla="*/ 2 h 8"/>
                <a:gd name="T40" fmla="*/ 6 w 10"/>
                <a:gd name="T41" fmla="*/ 2 h 8"/>
                <a:gd name="T42" fmla="*/ 8 w 10"/>
                <a:gd name="T43" fmla="*/ 2 h 8"/>
                <a:gd name="T44" fmla="*/ 9 w 10"/>
                <a:gd name="T45" fmla="*/ 4 h 8"/>
                <a:gd name="T46" fmla="*/ 10 w 10"/>
                <a:gd name="T47" fmla="*/ 5 h 8"/>
                <a:gd name="T48" fmla="*/ 9 w 10"/>
                <a:gd name="T49" fmla="*/ 7 h 8"/>
                <a:gd name="T50" fmla="*/ 8 w 10"/>
                <a:gd name="T51" fmla="*/ 8 h 8"/>
                <a:gd name="T52" fmla="*/ 9 w 10"/>
                <a:gd name="T53" fmla="*/ 6 h 8"/>
                <a:gd name="T54" fmla="*/ 9 w 10"/>
                <a:gd name="T55" fmla="*/ 5 h 8"/>
                <a:gd name="T56" fmla="*/ 9 w 10"/>
                <a:gd name="T57" fmla="*/ 4 h 8"/>
                <a:gd name="T58" fmla="*/ 7 w 10"/>
                <a:gd name="T59" fmla="*/ 3 h 8"/>
                <a:gd name="T60" fmla="*/ 6 w 10"/>
                <a:gd name="T61" fmla="*/ 3 h 8"/>
                <a:gd name="T62" fmla="*/ 5 w 10"/>
                <a:gd name="T63" fmla="*/ 4 h 8"/>
                <a:gd name="T64" fmla="*/ 5 w 10"/>
                <a:gd name="T6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" h="8">
                  <a:moveTo>
                    <a:pt x="5" y="5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2"/>
                    <a:pt x="2" y="2"/>
                    <a:pt x="2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5"/>
                    <a:pt x="2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4"/>
                    <a:pt x="1" y="4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0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7" y="2"/>
                    <a:pt x="8" y="2"/>
                    <a:pt x="8" y="2"/>
                  </a:cubicBezTo>
                  <a:cubicBezTo>
                    <a:pt x="8" y="3"/>
                    <a:pt x="9" y="3"/>
                    <a:pt x="9" y="4"/>
                  </a:cubicBezTo>
                  <a:cubicBezTo>
                    <a:pt x="9" y="4"/>
                    <a:pt x="10" y="5"/>
                    <a:pt x="10" y="5"/>
                  </a:cubicBezTo>
                  <a:cubicBezTo>
                    <a:pt x="10" y="5"/>
                    <a:pt x="9" y="6"/>
                    <a:pt x="9" y="7"/>
                  </a:cubicBezTo>
                  <a:cubicBezTo>
                    <a:pt x="9" y="7"/>
                    <a:pt x="9" y="8"/>
                    <a:pt x="8" y="8"/>
                  </a:cubicBezTo>
                  <a:cubicBezTo>
                    <a:pt x="8" y="8"/>
                    <a:pt x="9" y="6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5"/>
                    <a:pt x="9" y="4"/>
                    <a:pt x="9" y="4"/>
                  </a:cubicBezTo>
                  <a:cubicBezTo>
                    <a:pt x="8" y="4"/>
                    <a:pt x="8" y="3"/>
                    <a:pt x="7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6" y="3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7" name="Freeform 189"/>
            <p:cNvSpPr/>
            <p:nvPr/>
          </p:nvSpPr>
          <p:spPr bwMode="auto">
            <a:xfrm>
              <a:off x="5021276" y="5616595"/>
              <a:ext cx="22225" cy="23813"/>
            </a:xfrm>
            <a:custGeom>
              <a:avLst/>
              <a:gdLst>
                <a:gd name="T0" fmla="*/ 4 w 8"/>
                <a:gd name="T1" fmla="*/ 4 h 9"/>
                <a:gd name="T2" fmla="*/ 4 w 8"/>
                <a:gd name="T3" fmla="*/ 4 h 9"/>
                <a:gd name="T4" fmla="*/ 5 w 8"/>
                <a:gd name="T5" fmla="*/ 4 h 9"/>
                <a:gd name="T6" fmla="*/ 6 w 8"/>
                <a:gd name="T7" fmla="*/ 4 h 9"/>
                <a:gd name="T8" fmla="*/ 7 w 8"/>
                <a:gd name="T9" fmla="*/ 3 h 9"/>
                <a:gd name="T10" fmla="*/ 7 w 8"/>
                <a:gd name="T11" fmla="*/ 2 h 9"/>
                <a:gd name="T12" fmla="*/ 6 w 8"/>
                <a:gd name="T13" fmla="*/ 1 h 9"/>
                <a:gd name="T14" fmla="*/ 5 w 8"/>
                <a:gd name="T15" fmla="*/ 1 h 9"/>
                <a:gd name="T16" fmla="*/ 5 w 8"/>
                <a:gd name="T17" fmla="*/ 1 h 9"/>
                <a:gd name="T18" fmla="*/ 4 w 8"/>
                <a:gd name="T19" fmla="*/ 1 h 9"/>
                <a:gd name="T20" fmla="*/ 4 w 8"/>
                <a:gd name="T21" fmla="*/ 1 h 9"/>
                <a:gd name="T22" fmla="*/ 5 w 8"/>
                <a:gd name="T23" fmla="*/ 1 h 9"/>
                <a:gd name="T24" fmla="*/ 7 w 8"/>
                <a:gd name="T25" fmla="*/ 0 h 9"/>
                <a:gd name="T26" fmla="*/ 8 w 8"/>
                <a:gd name="T27" fmla="*/ 1 h 9"/>
                <a:gd name="T28" fmla="*/ 8 w 8"/>
                <a:gd name="T29" fmla="*/ 2 h 9"/>
                <a:gd name="T30" fmla="*/ 8 w 8"/>
                <a:gd name="T31" fmla="*/ 3 h 9"/>
                <a:gd name="T32" fmla="*/ 8 w 8"/>
                <a:gd name="T33" fmla="*/ 4 h 9"/>
                <a:gd name="T34" fmla="*/ 6 w 8"/>
                <a:gd name="T35" fmla="*/ 4 h 9"/>
                <a:gd name="T36" fmla="*/ 6 w 8"/>
                <a:gd name="T37" fmla="*/ 4 h 9"/>
                <a:gd name="T38" fmla="*/ 6 w 8"/>
                <a:gd name="T39" fmla="*/ 5 h 9"/>
                <a:gd name="T40" fmla="*/ 6 w 8"/>
                <a:gd name="T41" fmla="*/ 6 h 9"/>
                <a:gd name="T42" fmla="*/ 5 w 8"/>
                <a:gd name="T43" fmla="*/ 8 h 9"/>
                <a:gd name="T44" fmla="*/ 4 w 8"/>
                <a:gd name="T45" fmla="*/ 9 h 9"/>
                <a:gd name="T46" fmla="*/ 2 w 8"/>
                <a:gd name="T47" fmla="*/ 9 h 9"/>
                <a:gd name="T48" fmla="*/ 1 w 8"/>
                <a:gd name="T49" fmla="*/ 8 h 9"/>
                <a:gd name="T50" fmla="*/ 0 w 8"/>
                <a:gd name="T51" fmla="*/ 7 h 9"/>
                <a:gd name="T52" fmla="*/ 1 w 8"/>
                <a:gd name="T53" fmla="*/ 8 h 9"/>
                <a:gd name="T54" fmla="*/ 2 w 8"/>
                <a:gd name="T55" fmla="*/ 8 h 9"/>
                <a:gd name="T56" fmla="*/ 3 w 8"/>
                <a:gd name="T57" fmla="*/ 8 h 9"/>
                <a:gd name="T58" fmla="*/ 5 w 8"/>
                <a:gd name="T59" fmla="*/ 7 h 9"/>
                <a:gd name="T60" fmla="*/ 5 w 8"/>
                <a:gd name="T61" fmla="*/ 6 h 9"/>
                <a:gd name="T62" fmla="*/ 5 w 8"/>
                <a:gd name="T63" fmla="*/ 5 h 9"/>
                <a:gd name="T64" fmla="*/ 4 w 8"/>
                <a:gd name="T6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" h="9">
                  <a:moveTo>
                    <a:pt x="4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5" y="4"/>
                    <a:pt x="6" y="4"/>
                    <a:pt x="6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6" y="1"/>
                    <a:pt x="6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8" y="1"/>
                    <a:pt x="8" y="2"/>
                    <a:pt x="8" y="2"/>
                  </a:cubicBezTo>
                  <a:cubicBezTo>
                    <a:pt x="8" y="2"/>
                    <a:pt x="8" y="3"/>
                    <a:pt x="8" y="3"/>
                  </a:cubicBezTo>
                  <a:cubicBezTo>
                    <a:pt x="8" y="3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6" y="7"/>
                    <a:pt x="5" y="8"/>
                    <a:pt x="5" y="8"/>
                  </a:cubicBezTo>
                  <a:cubicBezTo>
                    <a:pt x="5" y="8"/>
                    <a:pt x="4" y="9"/>
                    <a:pt x="4" y="9"/>
                  </a:cubicBezTo>
                  <a:cubicBezTo>
                    <a:pt x="4" y="9"/>
                    <a:pt x="3" y="9"/>
                    <a:pt x="2" y="9"/>
                  </a:cubicBezTo>
                  <a:cubicBezTo>
                    <a:pt x="2" y="9"/>
                    <a:pt x="1" y="9"/>
                    <a:pt x="1" y="8"/>
                  </a:cubicBezTo>
                  <a:cubicBezTo>
                    <a:pt x="1" y="8"/>
                    <a:pt x="0" y="8"/>
                    <a:pt x="0" y="7"/>
                  </a:cubicBezTo>
                  <a:cubicBezTo>
                    <a:pt x="0" y="7"/>
                    <a:pt x="1" y="8"/>
                    <a:pt x="1" y="8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8"/>
                    <a:pt x="5" y="7"/>
                  </a:cubicBezTo>
                  <a:cubicBezTo>
                    <a:pt x="5" y="7"/>
                    <a:pt x="5" y="6"/>
                    <a:pt x="5" y="6"/>
                  </a:cubicBezTo>
                  <a:cubicBezTo>
                    <a:pt x="5" y="6"/>
                    <a:pt x="5" y="5"/>
                    <a:pt x="5" y="5"/>
                  </a:cubicBezTo>
                  <a:cubicBezTo>
                    <a:pt x="4" y="4"/>
                    <a:pt x="4" y="4"/>
                    <a:pt x="4" y="4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8" name="Freeform 190"/>
            <p:cNvSpPr/>
            <p:nvPr/>
          </p:nvSpPr>
          <p:spPr bwMode="auto">
            <a:xfrm>
              <a:off x="5249877" y="5592782"/>
              <a:ext cx="14288" cy="26988"/>
            </a:xfrm>
            <a:custGeom>
              <a:avLst/>
              <a:gdLst>
                <a:gd name="T0" fmla="*/ 3 w 5"/>
                <a:gd name="T1" fmla="*/ 5 h 10"/>
                <a:gd name="T2" fmla="*/ 3 w 5"/>
                <a:gd name="T3" fmla="*/ 5 h 10"/>
                <a:gd name="T4" fmla="*/ 2 w 5"/>
                <a:gd name="T5" fmla="*/ 6 h 10"/>
                <a:gd name="T6" fmla="*/ 2 w 5"/>
                <a:gd name="T7" fmla="*/ 7 h 10"/>
                <a:gd name="T8" fmla="*/ 2 w 5"/>
                <a:gd name="T9" fmla="*/ 9 h 10"/>
                <a:gd name="T10" fmla="*/ 3 w 5"/>
                <a:gd name="T11" fmla="*/ 9 h 10"/>
                <a:gd name="T12" fmla="*/ 4 w 5"/>
                <a:gd name="T13" fmla="*/ 9 h 10"/>
                <a:gd name="T14" fmla="*/ 5 w 5"/>
                <a:gd name="T15" fmla="*/ 8 h 10"/>
                <a:gd name="T16" fmla="*/ 5 w 5"/>
                <a:gd name="T17" fmla="*/ 8 h 10"/>
                <a:gd name="T18" fmla="*/ 5 w 5"/>
                <a:gd name="T19" fmla="*/ 8 h 10"/>
                <a:gd name="T20" fmla="*/ 5 w 5"/>
                <a:gd name="T21" fmla="*/ 8 h 10"/>
                <a:gd name="T22" fmla="*/ 5 w 5"/>
                <a:gd name="T23" fmla="*/ 9 h 10"/>
                <a:gd name="T24" fmla="*/ 4 w 5"/>
                <a:gd name="T25" fmla="*/ 10 h 10"/>
                <a:gd name="T26" fmla="*/ 2 w 5"/>
                <a:gd name="T27" fmla="*/ 10 h 10"/>
                <a:gd name="T28" fmla="*/ 1 w 5"/>
                <a:gd name="T29" fmla="*/ 10 h 10"/>
                <a:gd name="T30" fmla="*/ 1 w 5"/>
                <a:gd name="T31" fmla="*/ 9 h 10"/>
                <a:gd name="T32" fmla="*/ 1 w 5"/>
                <a:gd name="T33" fmla="*/ 8 h 10"/>
                <a:gd name="T34" fmla="*/ 1 w 5"/>
                <a:gd name="T35" fmla="*/ 7 h 10"/>
                <a:gd name="T36" fmla="*/ 2 w 5"/>
                <a:gd name="T37" fmla="*/ 6 h 10"/>
                <a:gd name="T38" fmla="*/ 1 w 5"/>
                <a:gd name="T39" fmla="*/ 6 h 10"/>
                <a:gd name="T40" fmla="*/ 0 w 5"/>
                <a:gd name="T41" fmla="*/ 5 h 10"/>
                <a:gd name="T42" fmla="*/ 0 w 5"/>
                <a:gd name="T43" fmla="*/ 3 h 10"/>
                <a:gd name="T44" fmla="*/ 0 w 5"/>
                <a:gd name="T45" fmla="*/ 2 h 10"/>
                <a:gd name="T46" fmla="*/ 1 w 5"/>
                <a:gd name="T47" fmla="*/ 1 h 10"/>
                <a:gd name="T48" fmla="*/ 3 w 5"/>
                <a:gd name="T49" fmla="*/ 0 h 10"/>
                <a:gd name="T50" fmla="*/ 4 w 5"/>
                <a:gd name="T51" fmla="*/ 1 h 10"/>
                <a:gd name="T52" fmla="*/ 3 w 5"/>
                <a:gd name="T53" fmla="*/ 1 h 10"/>
                <a:gd name="T54" fmla="*/ 2 w 5"/>
                <a:gd name="T55" fmla="*/ 1 h 10"/>
                <a:gd name="T56" fmla="*/ 1 w 5"/>
                <a:gd name="T57" fmla="*/ 2 h 10"/>
                <a:gd name="T58" fmla="*/ 1 w 5"/>
                <a:gd name="T59" fmla="*/ 3 h 10"/>
                <a:gd name="T60" fmla="*/ 1 w 5"/>
                <a:gd name="T61" fmla="*/ 5 h 10"/>
                <a:gd name="T62" fmla="*/ 2 w 5"/>
                <a:gd name="T63" fmla="*/ 5 h 10"/>
                <a:gd name="T64" fmla="*/ 3 w 5"/>
                <a:gd name="T6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" h="10"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2" y="7"/>
                    <a:pt x="2" y="9"/>
                    <a:pt x="2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3" y="9"/>
                    <a:pt x="4" y="9"/>
                    <a:pt x="4" y="9"/>
                  </a:cubicBezTo>
                  <a:cubicBezTo>
                    <a:pt x="4" y="9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9"/>
                    <a:pt x="5" y="9"/>
                  </a:cubicBezTo>
                  <a:cubicBezTo>
                    <a:pt x="5" y="9"/>
                    <a:pt x="4" y="10"/>
                    <a:pt x="4" y="10"/>
                  </a:cubicBezTo>
                  <a:cubicBezTo>
                    <a:pt x="4" y="10"/>
                    <a:pt x="3" y="10"/>
                    <a:pt x="2" y="10"/>
                  </a:cubicBezTo>
                  <a:cubicBezTo>
                    <a:pt x="2" y="10"/>
                    <a:pt x="2" y="10"/>
                    <a:pt x="1" y="10"/>
                  </a:cubicBezTo>
                  <a:cubicBezTo>
                    <a:pt x="1" y="10"/>
                    <a:pt x="1" y="9"/>
                    <a:pt x="1" y="9"/>
                  </a:cubicBezTo>
                  <a:cubicBezTo>
                    <a:pt x="1" y="9"/>
                    <a:pt x="1" y="8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0" y="5"/>
                    <a:pt x="0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4" y="0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1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9" name="Freeform 191"/>
            <p:cNvSpPr/>
            <p:nvPr/>
          </p:nvSpPr>
          <p:spPr bwMode="auto">
            <a:xfrm>
              <a:off x="5010164" y="5646758"/>
              <a:ext cx="30163" cy="12700"/>
            </a:xfrm>
            <a:custGeom>
              <a:avLst/>
              <a:gdLst>
                <a:gd name="T0" fmla="*/ 5 w 11"/>
                <a:gd name="T1" fmla="*/ 4 h 5"/>
                <a:gd name="T2" fmla="*/ 5 w 11"/>
                <a:gd name="T3" fmla="*/ 4 h 5"/>
                <a:gd name="T4" fmla="*/ 5 w 11"/>
                <a:gd name="T5" fmla="*/ 3 h 5"/>
                <a:gd name="T6" fmla="*/ 3 w 11"/>
                <a:gd name="T7" fmla="*/ 2 h 5"/>
                <a:gd name="T8" fmla="*/ 2 w 11"/>
                <a:gd name="T9" fmla="*/ 2 h 5"/>
                <a:gd name="T10" fmla="*/ 1 w 11"/>
                <a:gd name="T11" fmla="*/ 3 h 5"/>
                <a:gd name="T12" fmla="*/ 2 w 11"/>
                <a:gd name="T13" fmla="*/ 4 h 5"/>
                <a:gd name="T14" fmla="*/ 2 w 11"/>
                <a:gd name="T15" fmla="*/ 5 h 5"/>
                <a:gd name="T16" fmla="*/ 3 w 11"/>
                <a:gd name="T17" fmla="*/ 5 h 5"/>
                <a:gd name="T18" fmla="*/ 3 w 11"/>
                <a:gd name="T19" fmla="*/ 5 h 5"/>
                <a:gd name="T20" fmla="*/ 3 w 11"/>
                <a:gd name="T21" fmla="*/ 5 h 5"/>
                <a:gd name="T22" fmla="*/ 2 w 11"/>
                <a:gd name="T23" fmla="*/ 5 h 5"/>
                <a:gd name="T24" fmla="*/ 1 w 11"/>
                <a:gd name="T25" fmla="*/ 4 h 5"/>
                <a:gd name="T26" fmla="*/ 0 w 11"/>
                <a:gd name="T27" fmla="*/ 3 h 5"/>
                <a:gd name="T28" fmla="*/ 1 w 11"/>
                <a:gd name="T29" fmla="*/ 2 h 5"/>
                <a:gd name="T30" fmla="*/ 1 w 11"/>
                <a:gd name="T31" fmla="*/ 1 h 5"/>
                <a:gd name="T32" fmla="*/ 3 w 11"/>
                <a:gd name="T33" fmla="*/ 1 h 5"/>
                <a:gd name="T34" fmla="*/ 4 w 11"/>
                <a:gd name="T35" fmla="*/ 2 h 5"/>
                <a:gd name="T36" fmla="*/ 4 w 11"/>
                <a:gd name="T37" fmla="*/ 2 h 5"/>
                <a:gd name="T38" fmla="*/ 5 w 11"/>
                <a:gd name="T39" fmla="*/ 1 h 5"/>
                <a:gd name="T40" fmla="*/ 6 w 11"/>
                <a:gd name="T41" fmla="*/ 0 h 5"/>
                <a:gd name="T42" fmla="*/ 7 w 11"/>
                <a:gd name="T43" fmla="*/ 0 h 5"/>
                <a:gd name="T44" fmla="*/ 9 w 11"/>
                <a:gd name="T45" fmla="*/ 0 h 5"/>
                <a:gd name="T46" fmla="*/ 10 w 11"/>
                <a:gd name="T47" fmla="*/ 1 h 5"/>
                <a:gd name="T48" fmla="*/ 11 w 11"/>
                <a:gd name="T49" fmla="*/ 3 h 5"/>
                <a:gd name="T50" fmla="*/ 10 w 11"/>
                <a:gd name="T51" fmla="*/ 4 h 5"/>
                <a:gd name="T52" fmla="*/ 10 w 11"/>
                <a:gd name="T53" fmla="*/ 3 h 5"/>
                <a:gd name="T54" fmla="*/ 10 w 11"/>
                <a:gd name="T55" fmla="*/ 2 h 5"/>
                <a:gd name="T56" fmla="*/ 9 w 11"/>
                <a:gd name="T57" fmla="*/ 1 h 5"/>
                <a:gd name="T58" fmla="*/ 7 w 11"/>
                <a:gd name="T59" fmla="*/ 1 h 5"/>
                <a:gd name="T60" fmla="*/ 6 w 11"/>
                <a:gd name="T61" fmla="*/ 1 h 5"/>
                <a:gd name="T62" fmla="*/ 5 w 11"/>
                <a:gd name="T63" fmla="*/ 3 h 5"/>
                <a:gd name="T64" fmla="*/ 5 w 11"/>
                <a:gd name="T6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" h="5">
                  <a:moveTo>
                    <a:pt x="5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1" y="3"/>
                    <a:pt x="1" y="4"/>
                    <a:pt x="2" y="4"/>
                  </a:cubicBezTo>
                  <a:cubicBezTo>
                    <a:pt x="2" y="4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1" y="5"/>
                    <a:pt x="1" y="4"/>
                    <a:pt x="1" y="4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3"/>
                    <a:pt x="0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1"/>
                    <a:pt x="4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5" y="1"/>
                    <a:pt x="5" y="1"/>
                  </a:cubicBezTo>
                  <a:cubicBezTo>
                    <a:pt x="5" y="1"/>
                    <a:pt x="5" y="0"/>
                    <a:pt x="6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10" y="2"/>
                    <a:pt x="11" y="3"/>
                    <a:pt x="11" y="3"/>
                  </a:cubicBezTo>
                  <a:cubicBezTo>
                    <a:pt x="11" y="3"/>
                    <a:pt x="11" y="4"/>
                    <a:pt x="10" y="4"/>
                  </a:cubicBezTo>
                  <a:cubicBezTo>
                    <a:pt x="10" y="4"/>
                    <a:pt x="10" y="3"/>
                    <a:pt x="10" y="3"/>
                  </a:cubicBezTo>
                  <a:cubicBezTo>
                    <a:pt x="10" y="3"/>
                    <a:pt x="10" y="2"/>
                    <a:pt x="10" y="2"/>
                  </a:cubicBezTo>
                  <a:cubicBezTo>
                    <a:pt x="10" y="2"/>
                    <a:pt x="9" y="1"/>
                    <a:pt x="9" y="1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7" y="1"/>
                    <a:pt x="6" y="1"/>
                    <a:pt x="6" y="1"/>
                  </a:cubicBezTo>
                  <a:cubicBezTo>
                    <a:pt x="6" y="1"/>
                    <a:pt x="5" y="2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0" name="Freeform 192"/>
            <p:cNvSpPr/>
            <p:nvPr/>
          </p:nvSpPr>
          <p:spPr bwMode="auto">
            <a:xfrm>
              <a:off x="4352936" y="6046809"/>
              <a:ext cx="19050" cy="26988"/>
            </a:xfrm>
            <a:custGeom>
              <a:avLst/>
              <a:gdLst>
                <a:gd name="T0" fmla="*/ 4 w 7"/>
                <a:gd name="T1" fmla="*/ 5 h 10"/>
                <a:gd name="T2" fmla="*/ 4 w 7"/>
                <a:gd name="T3" fmla="*/ 5 h 10"/>
                <a:gd name="T4" fmla="*/ 3 w 7"/>
                <a:gd name="T5" fmla="*/ 6 h 10"/>
                <a:gd name="T6" fmla="*/ 2 w 7"/>
                <a:gd name="T7" fmla="*/ 6 h 10"/>
                <a:gd name="T8" fmla="*/ 1 w 7"/>
                <a:gd name="T9" fmla="*/ 8 h 10"/>
                <a:gd name="T10" fmla="*/ 2 w 7"/>
                <a:gd name="T11" fmla="*/ 9 h 10"/>
                <a:gd name="T12" fmla="*/ 3 w 7"/>
                <a:gd name="T13" fmla="*/ 9 h 10"/>
                <a:gd name="T14" fmla="*/ 4 w 7"/>
                <a:gd name="T15" fmla="*/ 9 h 10"/>
                <a:gd name="T16" fmla="*/ 4 w 7"/>
                <a:gd name="T17" fmla="*/ 8 h 10"/>
                <a:gd name="T18" fmla="*/ 4 w 7"/>
                <a:gd name="T19" fmla="*/ 8 h 10"/>
                <a:gd name="T20" fmla="*/ 4 w 7"/>
                <a:gd name="T21" fmla="*/ 9 h 10"/>
                <a:gd name="T22" fmla="*/ 4 w 7"/>
                <a:gd name="T23" fmla="*/ 9 h 10"/>
                <a:gd name="T24" fmla="*/ 3 w 7"/>
                <a:gd name="T25" fmla="*/ 10 h 10"/>
                <a:gd name="T26" fmla="*/ 1 w 7"/>
                <a:gd name="T27" fmla="*/ 9 h 10"/>
                <a:gd name="T28" fmla="*/ 0 w 7"/>
                <a:gd name="T29" fmla="*/ 9 h 10"/>
                <a:gd name="T30" fmla="*/ 0 w 7"/>
                <a:gd name="T31" fmla="*/ 8 h 10"/>
                <a:gd name="T32" fmla="*/ 1 w 7"/>
                <a:gd name="T33" fmla="*/ 7 h 10"/>
                <a:gd name="T34" fmla="*/ 2 w 7"/>
                <a:gd name="T35" fmla="*/ 6 h 10"/>
                <a:gd name="T36" fmla="*/ 2 w 7"/>
                <a:gd name="T37" fmla="*/ 6 h 10"/>
                <a:gd name="T38" fmla="*/ 2 w 7"/>
                <a:gd name="T39" fmla="*/ 5 h 10"/>
                <a:gd name="T40" fmla="*/ 1 w 7"/>
                <a:gd name="T41" fmla="*/ 4 h 10"/>
                <a:gd name="T42" fmla="*/ 2 w 7"/>
                <a:gd name="T43" fmla="*/ 2 h 10"/>
                <a:gd name="T44" fmla="*/ 3 w 7"/>
                <a:gd name="T45" fmla="*/ 1 h 10"/>
                <a:gd name="T46" fmla="*/ 5 w 7"/>
                <a:gd name="T47" fmla="*/ 0 h 10"/>
                <a:gd name="T48" fmla="*/ 6 w 7"/>
                <a:gd name="T49" fmla="*/ 0 h 10"/>
                <a:gd name="T50" fmla="*/ 7 w 7"/>
                <a:gd name="T51" fmla="*/ 2 h 10"/>
                <a:gd name="T52" fmla="*/ 6 w 7"/>
                <a:gd name="T53" fmla="*/ 1 h 10"/>
                <a:gd name="T54" fmla="*/ 5 w 7"/>
                <a:gd name="T55" fmla="*/ 1 h 10"/>
                <a:gd name="T56" fmla="*/ 4 w 7"/>
                <a:gd name="T57" fmla="*/ 1 h 10"/>
                <a:gd name="T58" fmla="*/ 3 w 7"/>
                <a:gd name="T59" fmla="*/ 2 h 10"/>
                <a:gd name="T60" fmla="*/ 3 w 7"/>
                <a:gd name="T61" fmla="*/ 4 h 10"/>
                <a:gd name="T62" fmla="*/ 3 w 7"/>
                <a:gd name="T63" fmla="*/ 5 h 10"/>
                <a:gd name="T64" fmla="*/ 4 w 7"/>
                <a:gd name="T6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" h="10">
                  <a:moveTo>
                    <a:pt x="4" y="5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3" y="5"/>
                    <a:pt x="3" y="6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2" y="6"/>
                    <a:pt x="1" y="7"/>
                    <a:pt x="1" y="8"/>
                  </a:cubicBezTo>
                  <a:cubicBezTo>
                    <a:pt x="1" y="8"/>
                    <a:pt x="2" y="9"/>
                    <a:pt x="2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3" y="9"/>
                    <a:pt x="4" y="9"/>
                    <a:pt x="4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3" y="10"/>
                    <a:pt x="3" y="10"/>
                  </a:cubicBezTo>
                  <a:cubicBezTo>
                    <a:pt x="2" y="10"/>
                    <a:pt x="1" y="10"/>
                    <a:pt x="1" y="9"/>
                  </a:cubicBezTo>
                  <a:cubicBezTo>
                    <a:pt x="1" y="9"/>
                    <a:pt x="0" y="9"/>
                    <a:pt x="0" y="9"/>
                  </a:cubicBezTo>
                  <a:cubicBezTo>
                    <a:pt x="0" y="9"/>
                    <a:pt x="0" y="8"/>
                    <a:pt x="0" y="8"/>
                  </a:cubicBezTo>
                  <a:cubicBezTo>
                    <a:pt x="0" y="8"/>
                    <a:pt x="1" y="7"/>
                    <a:pt x="1" y="7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1" y="4"/>
                    <a:pt x="1" y="4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1"/>
                    <a:pt x="7" y="1"/>
                    <a:pt x="7" y="2"/>
                  </a:cubicBezTo>
                  <a:cubicBezTo>
                    <a:pt x="7" y="2"/>
                    <a:pt x="6" y="1"/>
                    <a:pt x="6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4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1" name="Freeform 193"/>
            <p:cNvSpPr/>
            <p:nvPr/>
          </p:nvSpPr>
          <p:spPr bwMode="auto">
            <a:xfrm>
              <a:off x="4364049" y="6054747"/>
              <a:ext cx="23813" cy="25400"/>
            </a:xfrm>
            <a:custGeom>
              <a:avLst/>
              <a:gdLst>
                <a:gd name="T0" fmla="*/ 4 w 9"/>
                <a:gd name="T1" fmla="*/ 4 h 9"/>
                <a:gd name="T2" fmla="*/ 4 w 9"/>
                <a:gd name="T3" fmla="*/ 4 h 9"/>
                <a:gd name="T4" fmla="*/ 6 w 9"/>
                <a:gd name="T5" fmla="*/ 4 h 9"/>
                <a:gd name="T6" fmla="*/ 7 w 9"/>
                <a:gd name="T7" fmla="*/ 4 h 9"/>
                <a:gd name="T8" fmla="*/ 8 w 9"/>
                <a:gd name="T9" fmla="*/ 3 h 9"/>
                <a:gd name="T10" fmla="*/ 8 w 9"/>
                <a:gd name="T11" fmla="*/ 2 h 9"/>
                <a:gd name="T12" fmla="*/ 7 w 9"/>
                <a:gd name="T13" fmla="*/ 1 h 9"/>
                <a:gd name="T14" fmla="*/ 6 w 9"/>
                <a:gd name="T15" fmla="*/ 1 h 9"/>
                <a:gd name="T16" fmla="*/ 5 w 9"/>
                <a:gd name="T17" fmla="*/ 1 h 9"/>
                <a:gd name="T18" fmla="*/ 5 w 9"/>
                <a:gd name="T19" fmla="*/ 1 h 9"/>
                <a:gd name="T20" fmla="*/ 5 w 9"/>
                <a:gd name="T21" fmla="*/ 1 h 9"/>
                <a:gd name="T22" fmla="*/ 6 w 9"/>
                <a:gd name="T23" fmla="*/ 0 h 9"/>
                <a:gd name="T24" fmla="*/ 8 w 9"/>
                <a:gd name="T25" fmla="*/ 0 h 9"/>
                <a:gd name="T26" fmla="*/ 9 w 9"/>
                <a:gd name="T27" fmla="*/ 1 h 9"/>
                <a:gd name="T28" fmla="*/ 9 w 9"/>
                <a:gd name="T29" fmla="*/ 2 h 9"/>
                <a:gd name="T30" fmla="*/ 9 w 9"/>
                <a:gd name="T31" fmla="*/ 3 h 9"/>
                <a:gd name="T32" fmla="*/ 8 w 9"/>
                <a:gd name="T33" fmla="*/ 4 h 9"/>
                <a:gd name="T34" fmla="*/ 7 w 9"/>
                <a:gd name="T35" fmla="*/ 4 h 9"/>
                <a:gd name="T36" fmla="*/ 6 w 9"/>
                <a:gd name="T37" fmla="*/ 4 h 9"/>
                <a:gd name="T38" fmla="*/ 6 w 9"/>
                <a:gd name="T39" fmla="*/ 5 h 9"/>
                <a:gd name="T40" fmla="*/ 6 w 9"/>
                <a:gd name="T41" fmla="*/ 6 h 9"/>
                <a:gd name="T42" fmla="*/ 5 w 9"/>
                <a:gd name="T43" fmla="*/ 8 h 9"/>
                <a:gd name="T44" fmla="*/ 4 w 9"/>
                <a:gd name="T45" fmla="*/ 9 h 9"/>
                <a:gd name="T46" fmla="*/ 2 w 9"/>
                <a:gd name="T47" fmla="*/ 8 h 9"/>
                <a:gd name="T48" fmla="*/ 1 w 9"/>
                <a:gd name="T49" fmla="*/ 8 h 9"/>
                <a:gd name="T50" fmla="*/ 0 w 9"/>
                <a:gd name="T51" fmla="*/ 6 h 9"/>
                <a:gd name="T52" fmla="*/ 1 w 9"/>
                <a:gd name="T53" fmla="*/ 7 h 9"/>
                <a:gd name="T54" fmla="*/ 2 w 9"/>
                <a:gd name="T55" fmla="*/ 8 h 9"/>
                <a:gd name="T56" fmla="*/ 3 w 9"/>
                <a:gd name="T57" fmla="*/ 8 h 9"/>
                <a:gd name="T58" fmla="*/ 5 w 9"/>
                <a:gd name="T59" fmla="*/ 7 h 9"/>
                <a:gd name="T60" fmla="*/ 5 w 9"/>
                <a:gd name="T61" fmla="*/ 6 h 9"/>
                <a:gd name="T62" fmla="*/ 5 w 9"/>
                <a:gd name="T63" fmla="*/ 5 h 9"/>
                <a:gd name="T64" fmla="*/ 4 w 9"/>
                <a:gd name="T6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" h="9">
                  <a:moveTo>
                    <a:pt x="4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6" y="4"/>
                  </a:cubicBezTo>
                  <a:cubicBezTo>
                    <a:pt x="6" y="4"/>
                    <a:pt x="7" y="4"/>
                    <a:pt x="7" y="4"/>
                  </a:cubicBezTo>
                  <a:cubicBezTo>
                    <a:pt x="7" y="4"/>
                    <a:pt x="8" y="3"/>
                    <a:pt x="8" y="3"/>
                  </a:cubicBezTo>
                  <a:cubicBezTo>
                    <a:pt x="8" y="3"/>
                    <a:pt x="8" y="2"/>
                    <a:pt x="8" y="2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7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6" y="0"/>
                    <a:pt x="6" y="0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8" y="0"/>
                    <a:pt x="9" y="1"/>
                    <a:pt x="9" y="1"/>
                  </a:cubicBezTo>
                  <a:cubicBezTo>
                    <a:pt x="9" y="1"/>
                    <a:pt x="9" y="2"/>
                    <a:pt x="9" y="2"/>
                  </a:cubicBezTo>
                  <a:cubicBezTo>
                    <a:pt x="9" y="2"/>
                    <a:pt x="9" y="3"/>
                    <a:pt x="9" y="3"/>
                  </a:cubicBezTo>
                  <a:cubicBezTo>
                    <a:pt x="9" y="3"/>
                    <a:pt x="8" y="4"/>
                    <a:pt x="8" y="4"/>
                  </a:cubicBezTo>
                  <a:cubicBezTo>
                    <a:pt x="8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6" y="7"/>
                    <a:pt x="5" y="8"/>
                    <a:pt x="5" y="8"/>
                  </a:cubicBezTo>
                  <a:cubicBezTo>
                    <a:pt x="5" y="8"/>
                    <a:pt x="4" y="8"/>
                    <a:pt x="4" y="9"/>
                  </a:cubicBezTo>
                  <a:cubicBezTo>
                    <a:pt x="3" y="9"/>
                    <a:pt x="2" y="9"/>
                    <a:pt x="2" y="8"/>
                  </a:cubicBezTo>
                  <a:cubicBezTo>
                    <a:pt x="2" y="8"/>
                    <a:pt x="1" y="8"/>
                    <a:pt x="1" y="8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6"/>
                    <a:pt x="1" y="7"/>
                    <a:pt x="1" y="7"/>
                  </a:cubicBezTo>
                  <a:cubicBezTo>
                    <a:pt x="1" y="7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7"/>
                    <a:pt x="5" y="7"/>
                  </a:cubicBezTo>
                  <a:cubicBezTo>
                    <a:pt x="5" y="7"/>
                    <a:pt x="5" y="6"/>
                    <a:pt x="5" y="6"/>
                  </a:cubicBezTo>
                  <a:cubicBezTo>
                    <a:pt x="5" y="6"/>
                    <a:pt x="5" y="5"/>
                    <a:pt x="5" y="5"/>
                  </a:cubicBezTo>
                  <a:cubicBezTo>
                    <a:pt x="4" y="4"/>
                    <a:pt x="4" y="4"/>
                    <a:pt x="4" y="4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2" name="Freeform 194"/>
            <p:cNvSpPr/>
            <p:nvPr/>
          </p:nvSpPr>
          <p:spPr bwMode="auto">
            <a:xfrm>
              <a:off x="4395799" y="6000772"/>
              <a:ext cx="26988" cy="19050"/>
            </a:xfrm>
            <a:custGeom>
              <a:avLst/>
              <a:gdLst>
                <a:gd name="T0" fmla="*/ 5 w 10"/>
                <a:gd name="T1" fmla="*/ 3 h 7"/>
                <a:gd name="T2" fmla="*/ 5 w 10"/>
                <a:gd name="T3" fmla="*/ 3 h 7"/>
                <a:gd name="T4" fmla="*/ 6 w 10"/>
                <a:gd name="T5" fmla="*/ 4 h 7"/>
                <a:gd name="T6" fmla="*/ 6 w 10"/>
                <a:gd name="T7" fmla="*/ 5 h 7"/>
                <a:gd name="T8" fmla="*/ 8 w 10"/>
                <a:gd name="T9" fmla="*/ 6 h 7"/>
                <a:gd name="T10" fmla="*/ 9 w 10"/>
                <a:gd name="T11" fmla="*/ 5 h 7"/>
                <a:gd name="T12" fmla="*/ 9 w 10"/>
                <a:gd name="T13" fmla="*/ 4 h 7"/>
                <a:gd name="T14" fmla="*/ 9 w 10"/>
                <a:gd name="T15" fmla="*/ 3 h 7"/>
                <a:gd name="T16" fmla="*/ 8 w 10"/>
                <a:gd name="T17" fmla="*/ 3 h 7"/>
                <a:gd name="T18" fmla="*/ 8 w 10"/>
                <a:gd name="T19" fmla="*/ 3 h 7"/>
                <a:gd name="T20" fmla="*/ 8 w 10"/>
                <a:gd name="T21" fmla="*/ 3 h 7"/>
                <a:gd name="T22" fmla="*/ 9 w 10"/>
                <a:gd name="T23" fmla="*/ 3 h 7"/>
                <a:gd name="T24" fmla="*/ 10 w 10"/>
                <a:gd name="T25" fmla="*/ 5 h 7"/>
                <a:gd name="T26" fmla="*/ 10 w 10"/>
                <a:gd name="T27" fmla="*/ 6 h 7"/>
                <a:gd name="T28" fmla="*/ 9 w 10"/>
                <a:gd name="T29" fmla="*/ 7 h 7"/>
                <a:gd name="T30" fmla="*/ 8 w 10"/>
                <a:gd name="T31" fmla="*/ 7 h 7"/>
                <a:gd name="T32" fmla="*/ 7 w 10"/>
                <a:gd name="T33" fmla="*/ 7 h 7"/>
                <a:gd name="T34" fmla="*/ 6 w 10"/>
                <a:gd name="T35" fmla="*/ 5 h 7"/>
                <a:gd name="T36" fmla="*/ 6 w 10"/>
                <a:gd name="T37" fmla="*/ 5 h 7"/>
                <a:gd name="T38" fmla="*/ 5 w 10"/>
                <a:gd name="T39" fmla="*/ 6 h 7"/>
                <a:gd name="T40" fmla="*/ 4 w 10"/>
                <a:gd name="T41" fmla="*/ 6 h 7"/>
                <a:gd name="T42" fmla="*/ 2 w 10"/>
                <a:gd name="T43" fmla="*/ 5 h 7"/>
                <a:gd name="T44" fmla="*/ 1 w 10"/>
                <a:gd name="T45" fmla="*/ 4 h 7"/>
                <a:gd name="T46" fmla="*/ 0 w 10"/>
                <a:gd name="T47" fmla="*/ 3 h 7"/>
                <a:gd name="T48" fmla="*/ 0 w 10"/>
                <a:gd name="T49" fmla="*/ 1 h 7"/>
                <a:gd name="T50" fmla="*/ 2 w 10"/>
                <a:gd name="T51" fmla="*/ 0 h 7"/>
                <a:gd name="T52" fmla="*/ 1 w 10"/>
                <a:gd name="T53" fmla="*/ 2 h 7"/>
                <a:gd name="T54" fmla="*/ 1 w 10"/>
                <a:gd name="T55" fmla="*/ 3 h 7"/>
                <a:gd name="T56" fmla="*/ 1 w 10"/>
                <a:gd name="T57" fmla="*/ 4 h 7"/>
                <a:gd name="T58" fmla="*/ 2 w 10"/>
                <a:gd name="T59" fmla="*/ 5 h 7"/>
                <a:gd name="T60" fmla="*/ 4 w 10"/>
                <a:gd name="T61" fmla="*/ 5 h 7"/>
                <a:gd name="T62" fmla="*/ 5 w 10"/>
                <a:gd name="T63" fmla="*/ 4 h 7"/>
                <a:gd name="T64" fmla="*/ 5 w 10"/>
                <a:gd name="T6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" h="7"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4"/>
                    <a:pt x="6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6" y="6"/>
                    <a:pt x="8" y="6"/>
                    <a:pt x="8" y="6"/>
                  </a:cubicBezTo>
                  <a:cubicBezTo>
                    <a:pt x="8" y="6"/>
                    <a:pt x="9" y="6"/>
                    <a:pt x="9" y="5"/>
                  </a:cubicBezTo>
                  <a:cubicBezTo>
                    <a:pt x="9" y="5"/>
                    <a:pt x="9" y="4"/>
                    <a:pt x="9" y="4"/>
                  </a:cubicBezTo>
                  <a:cubicBezTo>
                    <a:pt x="9" y="4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4"/>
                    <a:pt x="10" y="4"/>
                    <a:pt x="10" y="5"/>
                  </a:cubicBezTo>
                  <a:cubicBezTo>
                    <a:pt x="10" y="5"/>
                    <a:pt x="10" y="6"/>
                    <a:pt x="10" y="6"/>
                  </a:cubicBezTo>
                  <a:cubicBezTo>
                    <a:pt x="9" y="6"/>
                    <a:pt x="9" y="7"/>
                    <a:pt x="9" y="7"/>
                  </a:cubicBezTo>
                  <a:cubicBezTo>
                    <a:pt x="9" y="7"/>
                    <a:pt x="8" y="7"/>
                    <a:pt x="8" y="7"/>
                  </a:cubicBezTo>
                  <a:cubicBezTo>
                    <a:pt x="8" y="7"/>
                    <a:pt x="7" y="7"/>
                    <a:pt x="7" y="7"/>
                  </a:cubicBezTo>
                  <a:cubicBezTo>
                    <a:pt x="6" y="6"/>
                    <a:pt x="6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6"/>
                    <a:pt x="4" y="6"/>
                    <a:pt x="4" y="6"/>
                  </a:cubicBezTo>
                  <a:cubicBezTo>
                    <a:pt x="3" y="6"/>
                    <a:pt x="2" y="6"/>
                    <a:pt x="2" y="5"/>
                  </a:cubicBezTo>
                  <a:cubicBezTo>
                    <a:pt x="2" y="5"/>
                    <a:pt x="1" y="5"/>
                    <a:pt x="1" y="4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1" y="1"/>
                    <a:pt x="1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2" y="5"/>
                    <a:pt x="2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3" name="Freeform 195"/>
            <p:cNvSpPr/>
            <p:nvPr/>
          </p:nvSpPr>
          <p:spPr bwMode="auto">
            <a:xfrm>
              <a:off x="4403737" y="5984896"/>
              <a:ext cx="22225" cy="23813"/>
            </a:xfrm>
            <a:custGeom>
              <a:avLst/>
              <a:gdLst>
                <a:gd name="T0" fmla="*/ 4 w 8"/>
                <a:gd name="T1" fmla="*/ 5 h 9"/>
                <a:gd name="T2" fmla="*/ 3 w 8"/>
                <a:gd name="T3" fmla="*/ 5 h 9"/>
                <a:gd name="T4" fmla="*/ 4 w 8"/>
                <a:gd name="T5" fmla="*/ 4 h 9"/>
                <a:gd name="T6" fmla="*/ 3 w 8"/>
                <a:gd name="T7" fmla="*/ 2 h 9"/>
                <a:gd name="T8" fmla="*/ 2 w 8"/>
                <a:gd name="T9" fmla="*/ 1 h 9"/>
                <a:gd name="T10" fmla="*/ 1 w 8"/>
                <a:gd name="T11" fmla="*/ 2 h 9"/>
                <a:gd name="T12" fmla="*/ 1 w 8"/>
                <a:gd name="T13" fmla="*/ 3 h 9"/>
                <a:gd name="T14" fmla="*/ 1 w 8"/>
                <a:gd name="T15" fmla="*/ 4 h 9"/>
                <a:gd name="T16" fmla="*/ 1 w 8"/>
                <a:gd name="T17" fmla="*/ 4 h 9"/>
                <a:gd name="T18" fmla="*/ 1 w 8"/>
                <a:gd name="T19" fmla="*/ 4 h 9"/>
                <a:gd name="T20" fmla="*/ 0 w 8"/>
                <a:gd name="T21" fmla="*/ 4 h 9"/>
                <a:gd name="T22" fmla="*/ 0 w 8"/>
                <a:gd name="T23" fmla="*/ 3 h 9"/>
                <a:gd name="T24" fmla="*/ 0 w 8"/>
                <a:gd name="T25" fmla="*/ 2 h 9"/>
                <a:gd name="T26" fmla="*/ 1 w 8"/>
                <a:gd name="T27" fmla="*/ 1 h 9"/>
                <a:gd name="T28" fmla="*/ 2 w 8"/>
                <a:gd name="T29" fmla="*/ 0 h 9"/>
                <a:gd name="T30" fmla="*/ 3 w 8"/>
                <a:gd name="T31" fmla="*/ 0 h 9"/>
                <a:gd name="T32" fmla="*/ 4 w 8"/>
                <a:gd name="T33" fmla="*/ 1 h 9"/>
                <a:gd name="T34" fmla="*/ 4 w 8"/>
                <a:gd name="T35" fmla="*/ 3 h 9"/>
                <a:gd name="T36" fmla="*/ 4 w 8"/>
                <a:gd name="T37" fmla="*/ 3 h 9"/>
                <a:gd name="T38" fmla="*/ 5 w 8"/>
                <a:gd name="T39" fmla="*/ 3 h 9"/>
                <a:gd name="T40" fmla="*/ 6 w 8"/>
                <a:gd name="T41" fmla="*/ 3 h 9"/>
                <a:gd name="T42" fmla="*/ 8 w 8"/>
                <a:gd name="T43" fmla="*/ 4 h 9"/>
                <a:gd name="T44" fmla="*/ 8 w 8"/>
                <a:gd name="T45" fmla="*/ 5 h 9"/>
                <a:gd name="T46" fmla="*/ 8 w 8"/>
                <a:gd name="T47" fmla="*/ 7 h 9"/>
                <a:gd name="T48" fmla="*/ 8 w 8"/>
                <a:gd name="T49" fmla="*/ 8 h 9"/>
                <a:gd name="T50" fmla="*/ 6 w 8"/>
                <a:gd name="T51" fmla="*/ 9 h 9"/>
                <a:gd name="T52" fmla="*/ 7 w 8"/>
                <a:gd name="T53" fmla="*/ 8 h 9"/>
                <a:gd name="T54" fmla="*/ 8 w 8"/>
                <a:gd name="T55" fmla="*/ 7 h 9"/>
                <a:gd name="T56" fmla="*/ 8 w 8"/>
                <a:gd name="T57" fmla="*/ 6 h 9"/>
                <a:gd name="T58" fmla="*/ 7 w 8"/>
                <a:gd name="T59" fmla="*/ 5 h 9"/>
                <a:gd name="T60" fmla="*/ 6 w 8"/>
                <a:gd name="T61" fmla="*/ 4 h 9"/>
                <a:gd name="T62" fmla="*/ 4 w 8"/>
                <a:gd name="T63" fmla="*/ 4 h 9"/>
                <a:gd name="T64" fmla="*/ 4 w 8"/>
                <a:gd name="T6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" h="9">
                  <a:moveTo>
                    <a:pt x="4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4"/>
                    <a:pt x="4" y="4"/>
                  </a:cubicBezTo>
                  <a:cubicBezTo>
                    <a:pt x="4" y="4"/>
                    <a:pt x="4" y="3"/>
                    <a:pt x="3" y="2"/>
                  </a:cubicBezTo>
                  <a:cubicBezTo>
                    <a:pt x="3" y="2"/>
                    <a:pt x="3" y="2"/>
                    <a:pt x="2" y="1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3" y="1"/>
                    <a:pt x="4" y="1"/>
                  </a:cubicBezTo>
                  <a:cubicBezTo>
                    <a:pt x="4" y="1"/>
                    <a:pt x="4" y="2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6" y="3"/>
                    <a:pt x="7" y="4"/>
                    <a:pt x="8" y="4"/>
                  </a:cubicBezTo>
                  <a:cubicBezTo>
                    <a:pt x="8" y="4"/>
                    <a:pt x="8" y="5"/>
                    <a:pt x="8" y="5"/>
                  </a:cubicBezTo>
                  <a:cubicBezTo>
                    <a:pt x="8" y="6"/>
                    <a:pt x="8" y="7"/>
                    <a:pt x="8" y="7"/>
                  </a:cubicBezTo>
                  <a:cubicBezTo>
                    <a:pt x="8" y="7"/>
                    <a:pt x="8" y="8"/>
                    <a:pt x="8" y="8"/>
                  </a:cubicBezTo>
                  <a:cubicBezTo>
                    <a:pt x="7" y="9"/>
                    <a:pt x="7" y="9"/>
                    <a:pt x="6" y="9"/>
                  </a:cubicBezTo>
                  <a:cubicBezTo>
                    <a:pt x="6" y="9"/>
                    <a:pt x="7" y="8"/>
                    <a:pt x="7" y="8"/>
                  </a:cubicBezTo>
                  <a:cubicBezTo>
                    <a:pt x="7" y="8"/>
                    <a:pt x="8" y="7"/>
                    <a:pt x="8" y="7"/>
                  </a:cubicBezTo>
                  <a:cubicBezTo>
                    <a:pt x="8" y="7"/>
                    <a:pt x="8" y="6"/>
                    <a:pt x="8" y="6"/>
                  </a:cubicBezTo>
                  <a:cubicBezTo>
                    <a:pt x="8" y="6"/>
                    <a:pt x="7" y="5"/>
                    <a:pt x="7" y="5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4" name="Freeform 196"/>
            <p:cNvSpPr/>
            <p:nvPr/>
          </p:nvSpPr>
          <p:spPr bwMode="auto">
            <a:xfrm>
              <a:off x="4456124" y="5962671"/>
              <a:ext cx="22225" cy="25400"/>
            </a:xfrm>
            <a:custGeom>
              <a:avLst/>
              <a:gdLst>
                <a:gd name="T0" fmla="*/ 4 w 8"/>
                <a:gd name="T1" fmla="*/ 4 h 9"/>
                <a:gd name="T2" fmla="*/ 4 w 8"/>
                <a:gd name="T3" fmla="*/ 4 h 9"/>
                <a:gd name="T4" fmla="*/ 4 w 8"/>
                <a:gd name="T5" fmla="*/ 6 h 9"/>
                <a:gd name="T6" fmla="*/ 4 w 8"/>
                <a:gd name="T7" fmla="*/ 7 h 9"/>
                <a:gd name="T8" fmla="*/ 5 w 8"/>
                <a:gd name="T9" fmla="*/ 8 h 9"/>
                <a:gd name="T10" fmla="*/ 6 w 8"/>
                <a:gd name="T11" fmla="*/ 8 h 9"/>
                <a:gd name="T12" fmla="*/ 7 w 8"/>
                <a:gd name="T13" fmla="*/ 7 h 9"/>
                <a:gd name="T14" fmla="*/ 7 w 8"/>
                <a:gd name="T15" fmla="*/ 6 h 9"/>
                <a:gd name="T16" fmla="*/ 7 w 8"/>
                <a:gd name="T17" fmla="*/ 6 h 9"/>
                <a:gd name="T18" fmla="*/ 7 w 8"/>
                <a:gd name="T19" fmla="*/ 6 h 9"/>
                <a:gd name="T20" fmla="*/ 7 w 8"/>
                <a:gd name="T21" fmla="*/ 6 h 9"/>
                <a:gd name="T22" fmla="*/ 7 w 8"/>
                <a:gd name="T23" fmla="*/ 7 h 9"/>
                <a:gd name="T24" fmla="*/ 7 w 8"/>
                <a:gd name="T25" fmla="*/ 8 h 9"/>
                <a:gd name="T26" fmla="*/ 7 w 8"/>
                <a:gd name="T27" fmla="*/ 9 h 9"/>
                <a:gd name="T28" fmla="*/ 6 w 8"/>
                <a:gd name="T29" fmla="*/ 9 h 9"/>
                <a:gd name="T30" fmla="*/ 5 w 8"/>
                <a:gd name="T31" fmla="*/ 9 h 9"/>
                <a:gd name="T32" fmla="*/ 4 w 8"/>
                <a:gd name="T33" fmla="*/ 8 h 9"/>
                <a:gd name="T34" fmla="*/ 4 w 8"/>
                <a:gd name="T35" fmla="*/ 7 h 9"/>
                <a:gd name="T36" fmla="*/ 4 w 8"/>
                <a:gd name="T37" fmla="*/ 6 h 9"/>
                <a:gd name="T38" fmla="*/ 3 w 8"/>
                <a:gd name="T39" fmla="*/ 6 h 9"/>
                <a:gd name="T40" fmla="*/ 1 w 8"/>
                <a:gd name="T41" fmla="*/ 6 h 9"/>
                <a:gd name="T42" fmla="*/ 0 w 8"/>
                <a:gd name="T43" fmla="*/ 5 h 9"/>
                <a:gd name="T44" fmla="*/ 0 w 8"/>
                <a:gd name="T45" fmla="*/ 3 h 9"/>
                <a:gd name="T46" fmla="*/ 0 w 8"/>
                <a:gd name="T47" fmla="*/ 2 h 9"/>
                <a:gd name="T48" fmla="*/ 1 w 8"/>
                <a:gd name="T49" fmla="*/ 1 h 9"/>
                <a:gd name="T50" fmla="*/ 2 w 8"/>
                <a:gd name="T51" fmla="*/ 0 h 9"/>
                <a:gd name="T52" fmla="*/ 1 w 8"/>
                <a:gd name="T53" fmla="*/ 1 h 9"/>
                <a:gd name="T54" fmla="*/ 0 w 8"/>
                <a:gd name="T55" fmla="*/ 2 h 9"/>
                <a:gd name="T56" fmla="*/ 0 w 8"/>
                <a:gd name="T57" fmla="*/ 3 h 9"/>
                <a:gd name="T58" fmla="*/ 1 w 8"/>
                <a:gd name="T59" fmla="*/ 4 h 9"/>
                <a:gd name="T60" fmla="*/ 2 w 8"/>
                <a:gd name="T61" fmla="*/ 5 h 9"/>
                <a:gd name="T62" fmla="*/ 3 w 8"/>
                <a:gd name="T63" fmla="*/ 5 h 9"/>
                <a:gd name="T64" fmla="*/ 4 w 8"/>
                <a:gd name="T6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" h="9">
                  <a:moveTo>
                    <a:pt x="4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6"/>
                    <a:pt x="4" y="7"/>
                    <a:pt x="4" y="7"/>
                  </a:cubicBezTo>
                  <a:cubicBezTo>
                    <a:pt x="4" y="7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7" y="7"/>
                    <a:pt x="7" y="7"/>
                  </a:cubicBezTo>
                  <a:cubicBezTo>
                    <a:pt x="7" y="7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7"/>
                    <a:pt x="7" y="7"/>
                  </a:cubicBezTo>
                  <a:cubicBezTo>
                    <a:pt x="8" y="7"/>
                    <a:pt x="7" y="8"/>
                    <a:pt x="7" y="8"/>
                  </a:cubicBezTo>
                  <a:cubicBezTo>
                    <a:pt x="7" y="8"/>
                    <a:pt x="7" y="9"/>
                    <a:pt x="7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8"/>
                    <a:pt x="4" y="8"/>
                  </a:cubicBezTo>
                  <a:cubicBezTo>
                    <a:pt x="4" y="8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2" y="6"/>
                    <a:pt x="1" y="6"/>
                  </a:cubicBezTo>
                  <a:cubicBezTo>
                    <a:pt x="1" y="6"/>
                    <a:pt x="0" y="5"/>
                    <a:pt x="0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1" y="5"/>
                    <a:pt x="2" y="5"/>
                    <a:pt x="2" y="5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4" y="4"/>
                    <a:pt x="4" y="4"/>
                    <a:pt x="4" y="4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5" name="Freeform 197"/>
            <p:cNvSpPr/>
            <p:nvPr/>
          </p:nvSpPr>
          <p:spPr bwMode="auto">
            <a:xfrm>
              <a:off x="4470412" y="5953146"/>
              <a:ext cx="15875" cy="28575"/>
            </a:xfrm>
            <a:custGeom>
              <a:avLst/>
              <a:gdLst>
                <a:gd name="T0" fmla="*/ 2 w 6"/>
                <a:gd name="T1" fmla="*/ 6 h 11"/>
                <a:gd name="T2" fmla="*/ 2 w 6"/>
                <a:gd name="T3" fmla="*/ 5 h 11"/>
                <a:gd name="T4" fmla="*/ 3 w 6"/>
                <a:gd name="T5" fmla="*/ 4 h 11"/>
                <a:gd name="T6" fmla="*/ 3 w 6"/>
                <a:gd name="T7" fmla="*/ 3 h 11"/>
                <a:gd name="T8" fmla="*/ 3 w 6"/>
                <a:gd name="T9" fmla="*/ 2 h 11"/>
                <a:gd name="T10" fmla="*/ 2 w 6"/>
                <a:gd name="T11" fmla="*/ 1 h 11"/>
                <a:gd name="T12" fmla="*/ 1 w 6"/>
                <a:gd name="T13" fmla="*/ 2 h 11"/>
                <a:gd name="T14" fmla="*/ 0 w 6"/>
                <a:gd name="T15" fmla="*/ 3 h 11"/>
                <a:gd name="T16" fmla="*/ 0 w 6"/>
                <a:gd name="T17" fmla="*/ 3 h 11"/>
                <a:gd name="T18" fmla="*/ 0 w 6"/>
                <a:gd name="T19" fmla="*/ 3 h 11"/>
                <a:gd name="T20" fmla="*/ 0 w 6"/>
                <a:gd name="T21" fmla="*/ 3 h 11"/>
                <a:gd name="T22" fmla="*/ 0 w 6"/>
                <a:gd name="T23" fmla="*/ 2 h 11"/>
                <a:gd name="T24" fmla="*/ 1 w 6"/>
                <a:gd name="T25" fmla="*/ 1 h 11"/>
                <a:gd name="T26" fmla="*/ 2 w 6"/>
                <a:gd name="T27" fmla="*/ 0 h 11"/>
                <a:gd name="T28" fmla="*/ 3 w 6"/>
                <a:gd name="T29" fmla="*/ 0 h 11"/>
                <a:gd name="T30" fmla="*/ 4 w 6"/>
                <a:gd name="T31" fmla="*/ 1 h 11"/>
                <a:gd name="T32" fmla="*/ 4 w 6"/>
                <a:gd name="T33" fmla="*/ 2 h 11"/>
                <a:gd name="T34" fmla="*/ 4 w 6"/>
                <a:gd name="T35" fmla="*/ 3 h 11"/>
                <a:gd name="T36" fmla="*/ 4 w 6"/>
                <a:gd name="T37" fmla="*/ 4 h 11"/>
                <a:gd name="T38" fmla="*/ 4 w 6"/>
                <a:gd name="T39" fmla="*/ 4 h 11"/>
                <a:gd name="T40" fmla="*/ 6 w 6"/>
                <a:gd name="T41" fmla="*/ 5 h 11"/>
                <a:gd name="T42" fmla="*/ 6 w 6"/>
                <a:gd name="T43" fmla="*/ 6 h 11"/>
                <a:gd name="T44" fmla="*/ 6 w 6"/>
                <a:gd name="T45" fmla="*/ 8 h 11"/>
                <a:gd name="T46" fmla="*/ 6 w 6"/>
                <a:gd name="T47" fmla="*/ 9 h 11"/>
                <a:gd name="T48" fmla="*/ 4 w 6"/>
                <a:gd name="T49" fmla="*/ 10 h 11"/>
                <a:gd name="T50" fmla="*/ 3 w 6"/>
                <a:gd name="T51" fmla="*/ 10 h 11"/>
                <a:gd name="T52" fmla="*/ 4 w 6"/>
                <a:gd name="T53" fmla="*/ 10 h 11"/>
                <a:gd name="T54" fmla="*/ 5 w 6"/>
                <a:gd name="T55" fmla="*/ 9 h 11"/>
                <a:gd name="T56" fmla="*/ 5 w 6"/>
                <a:gd name="T57" fmla="*/ 8 h 11"/>
                <a:gd name="T58" fmla="*/ 5 w 6"/>
                <a:gd name="T59" fmla="*/ 6 h 11"/>
                <a:gd name="T60" fmla="*/ 5 w 6"/>
                <a:gd name="T61" fmla="*/ 5 h 11"/>
                <a:gd name="T62" fmla="*/ 3 w 6"/>
                <a:gd name="T63" fmla="*/ 5 h 11"/>
                <a:gd name="T64" fmla="*/ 2 w 6"/>
                <a:gd name="T6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" h="11">
                  <a:moveTo>
                    <a:pt x="2" y="6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3" y="5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2"/>
                    <a:pt x="2" y="1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4" y="1"/>
                    <a:pt x="4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5"/>
                    <a:pt x="6" y="5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6" y="7"/>
                    <a:pt x="6" y="8"/>
                    <a:pt x="6" y="8"/>
                  </a:cubicBezTo>
                  <a:cubicBezTo>
                    <a:pt x="6" y="8"/>
                    <a:pt x="6" y="9"/>
                    <a:pt x="6" y="9"/>
                  </a:cubicBezTo>
                  <a:cubicBezTo>
                    <a:pt x="5" y="10"/>
                    <a:pt x="4" y="10"/>
                    <a:pt x="4" y="10"/>
                  </a:cubicBezTo>
                  <a:cubicBezTo>
                    <a:pt x="4" y="10"/>
                    <a:pt x="3" y="11"/>
                    <a:pt x="3" y="10"/>
                  </a:cubicBezTo>
                  <a:cubicBezTo>
                    <a:pt x="3" y="10"/>
                    <a:pt x="4" y="10"/>
                    <a:pt x="4" y="10"/>
                  </a:cubicBezTo>
                  <a:cubicBezTo>
                    <a:pt x="4" y="10"/>
                    <a:pt x="5" y="9"/>
                    <a:pt x="5" y="9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6" y="8"/>
                    <a:pt x="5" y="7"/>
                    <a:pt x="5" y="6"/>
                  </a:cubicBezTo>
                  <a:cubicBezTo>
                    <a:pt x="5" y="6"/>
                    <a:pt x="5" y="6"/>
                    <a:pt x="5" y="5"/>
                  </a:cubicBezTo>
                  <a:cubicBezTo>
                    <a:pt x="4" y="5"/>
                    <a:pt x="3" y="5"/>
                    <a:pt x="3" y="5"/>
                  </a:cubicBezTo>
                  <a:cubicBezTo>
                    <a:pt x="2" y="6"/>
                    <a:pt x="2" y="6"/>
                    <a:pt x="2" y="6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6" name="Freeform 198"/>
            <p:cNvSpPr/>
            <p:nvPr/>
          </p:nvSpPr>
          <p:spPr bwMode="auto">
            <a:xfrm>
              <a:off x="4451362" y="6015059"/>
              <a:ext cx="23813" cy="20638"/>
            </a:xfrm>
            <a:custGeom>
              <a:avLst/>
              <a:gdLst>
                <a:gd name="T0" fmla="*/ 5 w 9"/>
                <a:gd name="T1" fmla="*/ 4 h 8"/>
                <a:gd name="T2" fmla="*/ 5 w 9"/>
                <a:gd name="T3" fmla="*/ 4 h 8"/>
                <a:gd name="T4" fmla="*/ 5 w 9"/>
                <a:gd name="T5" fmla="*/ 5 h 8"/>
                <a:gd name="T6" fmla="*/ 5 w 9"/>
                <a:gd name="T7" fmla="*/ 6 h 8"/>
                <a:gd name="T8" fmla="*/ 6 w 9"/>
                <a:gd name="T9" fmla="*/ 7 h 8"/>
                <a:gd name="T10" fmla="*/ 7 w 9"/>
                <a:gd name="T11" fmla="*/ 7 h 8"/>
                <a:gd name="T12" fmla="*/ 8 w 9"/>
                <a:gd name="T13" fmla="*/ 6 h 8"/>
                <a:gd name="T14" fmla="*/ 8 w 9"/>
                <a:gd name="T15" fmla="*/ 5 h 8"/>
                <a:gd name="T16" fmla="*/ 8 w 9"/>
                <a:gd name="T17" fmla="*/ 5 h 8"/>
                <a:gd name="T18" fmla="*/ 8 w 9"/>
                <a:gd name="T19" fmla="*/ 4 h 8"/>
                <a:gd name="T20" fmla="*/ 8 w 9"/>
                <a:gd name="T21" fmla="*/ 4 h 8"/>
                <a:gd name="T22" fmla="*/ 8 w 9"/>
                <a:gd name="T23" fmla="*/ 5 h 8"/>
                <a:gd name="T24" fmla="*/ 9 w 9"/>
                <a:gd name="T25" fmla="*/ 6 h 8"/>
                <a:gd name="T26" fmla="*/ 8 w 9"/>
                <a:gd name="T27" fmla="*/ 8 h 8"/>
                <a:gd name="T28" fmla="*/ 7 w 9"/>
                <a:gd name="T29" fmla="*/ 8 h 8"/>
                <a:gd name="T30" fmla="*/ 6 w 9"/>
                <a:gd name="T31" fmla="*/ 8 h 8"/>
                <a:gd name="T32" fmla="*/ 5 w 9"/>
                <a:gd name="T33" fmla="*/ 7 h 8"/>
                <a:gd name="T34" fmla="*/ 5 w 9"/>
                <a:gd name="T35" fmla="*/ 6 h 8"/>
                <a:gd name="T36" fmla="*/ 4 w 9"/>
                <a:gd name="T37" fmla="*/ 6 h 8"/>
                <a:gd name="T38" fmla="*/ 4 w 9"/>
                <a:gd name="T39" fmla="*/ 6 h 8"/>
                <a:gd name="T40" fmla="*/ 2 w 9"/>
                <a:gd name="T41" fmla="*/ 6 h 8"/>
                <a:gd name="T42" fmla="*/ 1 w 9"/>
                <a:gd name="T43" fmla="*/ 5 h 8"/>
                <a:gd name="T44" fmla="*/ 0 w 9"/>
                <a:gd name="T45" fmla="*/ 4 h 8"/>
                <a:gd name="T46" fmla="*/ 0 w 9"/>
                <a:gd name="T47" fmla="*/ 2 h 8"/>
                <a:gd name="T48" fmla="*/ 1 w 9"/>
                <a:gd name="T49" fmla="*/ 1 h 8"/>
                <a:gd name="T50" fmla="*/ 2 w 9"/>
                <a:gd name="T51" fmla="*/ 0 h 8"/>
                <a:gd name="T52" fmla="*/ 1 w 9"/>
                <a:gd name="T53" fmla="*/ 1 h 8"/>
                <a:gd name="T54" fmla="*/ 1 w 9"/>
                <a:gd name="T55" fmla="*/ 2 h 8"/>
                <a:gd name="T56" fmla="*/ 1 w 9"/>
                <a:gd name="T57" fmla="*/ 3 h 8"/>
                <a:gd name="T58" fmla="*/ 2 w 9"/>
                <a:gd name="T59" fmla="*/ 5 h 8"/>
                <a:gd name="T60" fmla="*/ 3 w 9"/>
                <a:gd name="T61" fmla="*/ 5 h 8"/>
                <a:gd name="T62" fmla="*/ 4 w 9"/>
                <a:gd name="T63" fmla="*/ 4 h 8"/>
                <a:gd name="T64" fmla="*/ 5 w 9"/>
                <a:gd name="T6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" h="8">
                  <a:moveTo>
                    <a:pt x="5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5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7"/>
                    <a:pt x="8" y="6"/>
                    <a:pt x="8" y="6"/>
                  </a:cubicBezTo>
                  <a:cubicBezTo>
                    <a:pt x="8" y="6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5"/>
                    <a:pt x="8" y="5"/>
                  </a:cubicBezTo>
                  <a:cubicBezTo>
                    <a:pt x="8" y="5"/>
                    <a:pt x="9" y="6"/>
                    <a:pt x="9" y="6"/>
                  </a:cubicBezTo>
                  <a:cubicBezTo>
                    <a:pt x="9" y="7"/>
                    <a:pt x="8" y="8"/>
                    <a:pt x="8" y="8"/>
                  </a:cubicBezTo>
                  <a:cubicBezTo>
                    <a:pt x="8" y="8"/>
                    <a:pt x="7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6" y="8"/>
                    <a:pt x="5" y="8"/>
                    <a:pt x="5" y="7"/>
                  </a:cubicBezTo>
                  <a:cubicBezTo>
                    <a:pt x="5" y="7"/>
                    <a:pt x="5" y="6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5"/>
                    <a:pt x="1" y="5"/>
                  </a:cubicBezTo>
                  <a:cubicBezTo>
                    <a:pt x="1" y="5"/>
                    <a:pt x="0" y="4"/>
                    <a:pt x="0" y="4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4"/>
                    <a:pt x="1" y="4"/>
                    <a:pt x="2" y="5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5"/>
                    <a:pt x="4" y="5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7" name="Freeform 199"/>
            <p:cNvSpPr/>
            <p:nvPr/>
          </p:nvSpPr>
          <p:spPr bwMode="auto">
            <a:xfrm>
              <a:off x="4460887" y="6000772"/>
              <a:ext cx="22225" cy="26988"/>
            </a:xfrm>
            <a:custGeom>
              <a:avLst/>
              <a:gdLst>
                <a:gd name="T0" fmla="*/ 3 w 8"/>
                <a:gd name="T1" fmla="*/ 5 h 10"/>
                <a:gd name="T2" fmla="*/ 3 w 8"/>
                <a:gd name="T3" fmla="*/ 5 h 10"/>
                <a:gd name="T4" fmla="*/ 4 w 8"/>
                <a:gd name="T5" fmla="*/ 4 h 10"/>
                <a:gd name="T6" fmla="*/ 4 w 8"/>
                <a:gd name="T7" fmla="*/ 3 h 10"/>
                <a:gd name="T8" fmla="*/ 3 w 8"/>
                <a:gd name="T9" fmla="*/ 1 h 10"/>
                <a:gd name="T10" fmla="*/ 2 w 8"/>
                <a:gd name="T11" fmla="*/ 1 h 10"/>
                <a:gd name="T12" fmla="*/ 1 w 8"/>
                <a:gd name="T13" fmla="*/ 2 h 10"/>
                <a:gd name="T14" fmla="*/ 1 w 8"/>
                <a:gd name="T15" fmla="*/ 3 h 10"/>
                <a:gd name="T16" fmla="*/ 1 w 8"/>
                <a:gd name="T17" fmla="*/ 3 h 10"/>
                <a:gd name="T18" fmla="*/ 1 w 8"/>
                <a:gd name="T19" fmla="*/ 4 h 10"/>
                <a:gd name="T20" fmla="*/ 0 w 8"/>
                <a:gd name="T21" fmla="*/ 3 h 10"/>
                <a:gd name="T22" fmla="*/ 0 w 8"/>
                <a:gd name="T23" fmla="*/ 2 h 10"/>
                <a:gd name="T24" fmla="*/ 1 w 8"/>
                <a:gd name="T25" fmla="*/ 1 h 10"/>
                <a:gd name="T26" fmla="*/ 2 w 8"/>
                <a:gd name="T27" fmla="*/ 0 h 10"/>
                <a:gd name="T28" fmla="*/ 3 w 8"/>
                <a:gd name="T29" fmla="*/ 0 h 10"/>
                <a:gd name="T30" fmla="*/ 4 w 8"/>
                <a:gd name="T31" fmla="*/ 1 h 10"/>
                <a:gd name="T32" fmla="*/ 4 w 8"/>
                <a:gd name="T33" fmla="*/ 2 h 10"/>
                <a:gd name="T34" fmla="*/ 4 w 8"/>
                <a:gd name="T35" fmla="*/ 3 h 10"/>
                <a:gd name="T36" fmla="*/ 4 w 8"/>
                <a:gd name="T37" fmla="*/ 3 h 10"/>
                <a:gd name="T38" fmla="*/ 5 w 8"/>
                <a:gd name="T39" fmla="*/ 3 h 10"/>
                <a:gd name="T40" fmla="*/ 6 w 8"/>
                <a:gd name="T41" fmla="*/ 4 h 10"/>
                <a:gd name="T42" fmla="*/ 7 w 8"/>
                <a:gd name="T43" fmla="*/ 5 h 10"/>
                <a:gd name="T44" fmla="*/ 8 w 8"/>
                <a:gd name="T45" fmla="*/ 7 h 10"/>
                <a:gd name="T46" fmla="*/ 7 w 8"/>
                <a:gd name="T47" fmla="*/ 8 h 10"/>
                <a:gd name="T48" fmla="*/ 6 w 8"/>
                <a:gd name="T49" fmla="*/ 10 h 10"/>
                <a:gd name="T50" fmla="*/ 4 w 8"/>
                <a:gd name="T51" fmla="*/ 10 h 10"/>
                <a:gd name="T52" fmla="*/ 6 w 8"/>
                <a:gd name="T53" fmla="*/ 9 h 10"/>
                <a:gd name="T54" fmla="*/ 6 w 8"/>
                <a:gd name="T55" fmla="*/ 8 h 10"/>
                <a:gd name="T56" fmla="*/ 7 w 8"/>
                <a:gd name="T57" fmla="*/ 7 h 10"/>
                <a:gd name="T58" fmla="*/ 6 w 8"/>
                <a:gd name="T59" fmla="*/ 6 h 10"/>
                <a:gd name="T60" fmla="*/ 5 w 8"/>
                <a:gd name="T61" fmla="*/ 5 h 10"/>
                <a:gd name="T62" fmla="*/ 4 w 8"/>
                <a:gd name="T63" fmla="*/ 5 h 10"/>
                <a:gd name="T64" fmla="*/ 3 w 8"/>
                <a:gd name="T6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" h="10"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4" y="4"/>
                    <a:pt x="4" y="4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4" y="3"/>
                    <a:pt x="3" y="2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1" y="4"/>
                    <a:pt x="1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4" y="0"/>
                    <a:pt x="4" y="1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6" y="4"/>
                    <a:pt x="6" y="4"/>
                  </a:cubicBezTo>
                  <a:cubicBezTo>
                    <a:pt x="6" y="4"/>
                    <a:pt x="7" y="5"/>
                    <a:pt x="7" y="5"/>
                  </a:cubicBezTo>
                  <a:cubicBezTo>
                    <a:pt x="7" y="6"/>
                    <a:pt x="8" y="7"/>
                    <a:pt x="8" y="7"/>
                  </a:cubicBezTo>
                  <a:cubicBezTo>
                    <a:pt x="8" y="7"/>
                    <a:pt x="7" y="8"/>
                    <a:pt x="7" y="8"/>
                  </a:cubicBezTo>
                  <a:cubicBezTo>
                    <a:pt x="7" y="9"/>
                    <a:pt x="6" y="9"/>
                    <a:pt x="6" y="10"/>
                  </a:cubicBezTo>
                  <a:cubicBezTo>
                    <a:pt x="6" y="10"/>
                    <a:pt x="5" y="10"/>
                    <a:pt x="4" y="10"/>
                  </a:cubicBezTo>
                  <a:cubicBezTo>
                    <a:pt x="4" y="10"/>
                    <a:pt x="5" y="9"/>
                    <a:pt x="6" y="9"/>
                  </a:cubicBezTo>
                  <a:cubicBezTo>
                    <a:pt x="6" y="9"/>
                    <a:pt x="6" y="9"/>
                    <a:pt x="6" y="8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7" y="7"/>
                    <a:pt x="7" y="6"/>
                    <a:pt x="6" y="6"/>
                  </a:cubicBezTo>
                  <a:cubicBezTo>
                    <a:pt x="6" y="5"/>
                    <a:pt x="6" y="5"/>
                    <a:pt x="5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8" name="Freeform 200"/>
            <p:cNvSpPr/>
            <p:nvPr/>
          </p:nvSpPr>
          <p:spPr bwMode="auto">
            <a:xfrm>
              <a:off x="4592650" y="5992834"/>
              <a:ext cx="19050" cy="25400"/>
            </a:xfrm>
            <a:custGeom>
              <a:avLst/>
              <a:gdLst>
                <a:gd name="T0" fmla="*/ 4 w 7"/>
                <a:gd name="T1" fmla="*/ 5 h 9"/>
                <a:gd name="T2" fmla="*/ 4 w 7"/>
                <a:gd name="T3" fmla="*/ 5 h 9"/>
                <a:gd name="T4" fmla="*/ 3 w 7"/>
                <a:gd name="T5" fmla="*/ 5 h 9"/>
                <a:gd name="T6" fmla="*/ 2 w 7"/>
                <a:gd name="T7" fmla="*/ 6 h 9"/>
                <a:gd name="T8" fmla="*/ 1 w 7"/>
                <a:gd name="T9" fmla="*/ 7 h 9"/>
                <a:gd name="T10" fmla="*/ 2 w 7"/>
                <a:gd name="T11" fmla="*/ 8 h 9"/>
                <a:gd name="T12" fmla="*/ 3 w 7"/>
                <a:gd name="T13" fmla="*/ 9 h 9"/>
                <a:gd name="T14" fmla="*/ 4 w 7"/>
                <a:gd name="T15" fmla="*/ 8 h 9"/>
                <a:gd name="T16" fmla="*/ 4 w 7"/>
                <a:gd name="T17" fmla="*/ 8 h 9"/>
                <a:gd name="T18" fmla="*/ 4 w 7"/>
                <a:gd name="T19" fmla="*/ 8 h 9"/>
                <a:gd name="T20" fmla="*/ 4 w 7"/>
                <a:gd name="T21" fmla="*/ 8 h 9"/>
                <a:gd name="T22" fmla="*/ 4 w 7"/>
                <a:gd name="T23" fmla="*/ 9 h 9"/>
                <a:gd name="T24" fmla="*/ 2 w 7"/>
                <a:gd name="T25" fmla="*/ 9 h 9"/>
                <a:gd name="T26" fmla="*/ 1 w 7"/>
                <a:gd name="T27" fmla="*/ 9 h 9"/>
                <a:gd name="T28" fmla="*/ 0 w 7"/>
                <a:gd name="T29" fmla="*/ 8 h 9"/>
                <a:gd name="T30" fmla="*/ 0 w 7"/>
                <a:gd name="T31" fmla="*/ 7 h 9"/>
                <a:gd name="T32" fmla="*/ 1 w 7"/>
                <a:gd name="T33" fmla="*/ 6 h 9"/>
                <a:gd name="T34" fmla="*/ 2 w 7"/>
                <a:gd name="T35" fmla="*/ 5 h 9"/>
                <a:gd name="T36" fmla="*/ 2 w 7"/>
                <a:gd name="T37" fmla="*/ 5 h 9"/>
                <a:gd name="T38" fmla="*/ 1 w 7"/>
                <a:gd name="T39" fmla="*/ 4 h 9"/>
                <a:gd name="T40" fmla="*/ 1 w 7"/>
                <a:gd name="T41" fmla="*/ 3 h 9"/>
                <a:gd name="T42" fmla="*/ 2 w 7"/>
                <a:gd name="T43" fmla="*/ 2 h 9"/>
                <a:gd name="T44" fmla="*/ 3 w 7"/>
                <a:gd name="T45" fmla="*/ 0 h 9"/>
                <a:gd name="T46" fmla="*/ 4 w 7"/>
                <a:gd name="T47" fmla="*/ 0 h 9"/>
                <a:gd name="T48" fmla="*/ 6 w 7"/>
                <a:gd name="T49" fmla="*/ 0 h 9"/>
                <a:gd name="T50" fmla="*/ 7 w 7"/>
                <a:gd name="T51" fmla="*/ 1 h 9"/>
                <a:gd name="T52" fmla="*/ 5 w 7"/>
                <a:gd name="T53" fmla="*/ 1 h 9"/>
                <a:gd name="T54" fmla="*/ 4 w 7"/>
                <a:gd name="T55" fmla="*/ 0 h 9"/>
                <a:gd name="T56" fmla="*/ 3 w 7"/>
                <a:gd name="T57" fmla="*/ 1 h 9"/>
                <a:gd name="T58" fmla="*/ 2 w 7"/>
                <a:gd name="T59" fmla="*/ 2 h 9"/>
                <a:gd name="T60" fmla="*/ 2 w 7"/>
                <a:gd name="T61" fmla="*/ 3 h 9"/>
                <a:gd name="T62" fmla="*/ 3 w 7"/>
                <a:gd name="T63" fmla="*/ 4 h 9"/>
                <a:gd name="T64" fmla="*/ 4 w 7"/>
                <a:gd name="T6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" h="9">
                  <a:moveTo>
                    <a:pt x="4" y="5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3" y="5"/>
                    <a:pt x="3" y="5"/>
                  </a:cubicBezTo>
                  <a:cubicBezTo>
                    <a:pt x="3" y="5"/>
                    <a:pt x="2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2" y="8"/>
                    <a:pt x="3" y="9"/>
                    <a:pt x="3" y="9"/>
                  </a:cubicBezTo>
                  <a:cubicBezTo>
                    <a:pt x="3" y="9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3" y="9"/>
                    <a:pt x="3" y="9"/>
                    <a:pt x="2" y="9"/>
                  </a:cubicBezTo>
                  <a:cubicBezTo>
                    <a:pt x="2" y="9"/>
                    <a:pt x="1" y="9"/>
                    <a:pt x="1" y="9"/>
                  </a:cubicBezTo>
                  <a:cubicBezTo>
                    <a:pt x="1" y="9"/>
                    <a:pt x="0" y="9"/>
                    <a:pt x="0" y="8"/>
                  </a:cubicBezTo>
                  <a:cubicBezTo>
                    <a:pt x="0" y="8"/>
                    <a:pt x="0" y="8"/>
                    <a:pt x="0" y="7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" y="6"/>
                    <a:pt x="1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1" y="4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6" y="0"/>
                    <a:pt x="7" y="0"/>
                    <a:pt x="7" y="1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5" y="1"/>
                    <a:pt x="5" y="0"/>
                    <a:pt x="4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4" y="5"/>
                    <a:pt x="4" y="5"/>
                    <a:pt x="4" y="5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9" name="Freeform 201"/>
            <p:cNvSpPr/>
            <p:nvPr/>
          </p:nvSpPr>
          <p:spPr bwMode="auto">
            <a:xfrm>
              <a:off x="4602175" y="6000772"/>
              <a:ext cx="25400" cy="22225"/>
            </a:xfrm>
            <a:custGeom>
              <a:avLst/>
              <a:gdLst>
                <a:gd name="T0" fmla="*/ 4 w 9"/>
                <a:gd name="T1" fmla="*/ 3 h 8"/>
                <a:gd name="T2" fmla="*/ 4 w 9"/>
                <a:gd name="T3" fmla="*/ 3 h 8"/>
                <a:gd name="T4" fmla="*/ 5 w 9"/>
                <a:gd name="T5" fmla="*/ 3 h 8"/>
                <a:gd name="T6" fmla="*/ 7 w 9"/>
                <a:gd name="T7" fmla="*/ 3 h 8"/>
                <a:gd name="T8" fmla="*/ 8 w 9"/>
                <a:gd name="T9" fmla="*/ 2 h 8"/>
                <a:gd name="T10" fmla="*/ 7 w 9"/>
                <a:gd name="T11" fmla="*/ 1 h 8"/>
                <a:gd name="T12" fmla="*/ 6 w 9"/>
                <a:gd name="T13" fmla="*/ 0 h 8"/>
                <a:gd name="T14" fmla="*/ 5 w 9"/>
                <a:gd name="T15" fmla="*/ 0 h 8"/>
                <a:gd name="T16" fmla="*/ 5 w 9"/>
                <a:gd name="T17" fmla="*/ 0 h 8"/>
                <a:gd name="T18" fmla="*/ 5 w 9"/>
                <a:gd name="T19" fmla="*/ 0 h 8"/>
                <a:gd name="T20" fmla="*/ 5 w 9"/>
                <a:gd name="T21" fmla="*/ 0 h 8"/>
                <a:gd name="T22" fmla="*/ 6 w 9"/>
                <a:gd name="T23" fmla="*/ 0 h 8"/>
                <a:gd name="T24" fmla="*/ 7 w 9"/>
                <a:gd name="T25" fmla="*/ 0 h 8"/>
                <a:gd name="T26" fmla="*/ 8 w 9"/>
                <a:gd name="T27" fmla="*/ 0 h 8"/>
                <a:gd name="T28" fmla="*/ 9 w 9"/>
                <a:gd name="T29" fmla="*/ 1 h 8"/>
                <a:gd name="T30" fmla="*/ 9 w 9"/>
                <a:gd name="T31" fmla="*/ 2 h 8"/>
                <a:gd name="T32" fmla="*/ 8 w 9"/>
                <a:gd name="T33" fmla="*/ 3 h 8"/>
                <a:gd name="T34" fmla="*/ 7 w 9"/>
                <a:gd name="T35" fmla="*/ 4 h 8"/>
                <a:gd name="T36" fmla="*/ 6 w 9"/>
                <a:gd name="T37" fmla="*/ 4 h 8"/>
                <a:gd name="T38" fmla="*/ 6 w 9"/>
                <a:gd name="T39" fmla="*/ 4 h 8"/>
                <a:gd name="T40" fmla="*/ 6 w 9"/>
                <a:gd name="T41" fmla="*/ 6 h 8"/>
                <a:gd name="T42" fmla="*/ 5 w 9"/>
                <a:gd name="T43" fmla="*/ 7 h 8"/>
                <a:gd name="T44" fmla="*/ 4 w 9"/>
                <a:gd name="T45" fmla="*/ 8 h 8"/>
                <a:gd name="T46" fmla="*/ 2 w 9"/>
                <a:gd name="T47" fmla="*/ 8 h 8"/>
                <a:gd name="T48" fmla="*/ 1 w 9"/>
                <a:gd name="T49" fmla="*/ 7 h 8"/>
                <a:gd name="T50" fmla="*/ 0 w 9"/>
                <a:gd name="T51" fmla="*/ 6 h 8"/>
                <a:gd name="T52" fmla="*/ 1 w 9"/>
                <a:gd name="T53" fmla="*/ 7 h 8"/>
                <a:gd name="T54" fmla="*/ 2 w 9"/>
                <a:gd name="T55" fmla="*/ 7 h 8"/>
                <a:gd name="T56" fmla="*/ 3 w 9"/>
                <a:gd name="T57" fmla="*/ 7 h 8"/>
                <a:gd name="T58" fmla="*/ 5 w 9"/>
                <a:gd name="T59" fmla="*/ 6 h 8"/>
                <a:gd name="T60" fmla="*/ 5 w 9"/>
                <a:gd name="T61" fmla="*/ 5 h 8"/>
                <a:gd name="T62" fmla="*/ 5 w 9"/>
                <a:gd name="T63" fmla="*/ 4 h 8"/>
                <a:gd name="T64" fmla="*/ 4 w 9"/>
                <a:gd name="T6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" h="8"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7" y="3"/>
                    <a:pt x="8" y="2"/>
                    <a:pt x="8" y="2"/>
                  </a:cubicBezTo>
                  <a:cubicBezTo>
                    <a:pt x="8" y="2"/>
                    <a:pt x="8" y="1"/>
                    <a:pt x="7" y="1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9" y="0"/>
                    <a:pt x="9" y="1"/>
                    <a:pt x="9" y="1"/>
                  </a:cubicBezTo>
                  <a:cubicBezTo>
                    <a:pt x="9" y="1"/>
                    <a:pt x="9" y="2"/>
                    <a:pt x="9" y="2"/>
                  </a:cubicBezTo>
                  <a:cubicBezTo>
                    <a:pt x="9" y="2"/>
                    <a:pt x="8" y="3"/>
                    <a:pt x="8" y="3"/>
                  </a:cubicBezTo>
                  <a:cubicBezTo>
                    <a:pt x="8" y="3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6" y="5"/>
                    <a:pt x="6" y="6"/>
                  </a:cubicBezTo>
                  <a:cubicBezTo>
                    <a:pt x="6" y="6"/>
                    <a:pt x="5" y="7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3" y="8"/>
                    <a:pt x="2" y="8"/>
                    <a:pt x="2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0" y="6"/>
                    <a:pt x="1" y="6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4" y="7"/>
                    <a:pt x="4" y="7"/>
                    <a:pt x="5" y="6"/>
                  </a:cubicBezTo>
                  <a:cubicBezTo>
                    <a:pt x="5" y="6"/>
                    <a:pt x="5" y="5"/>
                    <a:pt x="5" y="5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4" y="3"/>
                    <a:pt x="4" y="3"/>
                    <a:pt x="4" y="3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0" name="Freeform 202"/>
            <p:cNvSpPr/>
            <p:nvPr/>
          </p:nvSpPr>
          <p:spPr bwMode="auto">
            <a:xfrm>
              <a:off x="4616462" y="5946796"/>
              <a:ext cx="22225" cy="25400"/>
            </a:xfrm>
            <a:custGeom>
              <a:avLst/>
              <a:gdLst>
                <a:gd name="T0" fmla="*/ 5 w 8"/>
                <a:gd name="T1" fmla="*/ 5 h 9"/>
                <a:gd name="T2" fmla="*/ 5 w 8"/>
                <a:gd name="T3" fmla="*/ 5 h 9"/>
                <a:gd name="T4" fmla="*/ 4 w 8"/>
                <a:gd name="T5" fmla="*/ 5 h 9"/>
                <a:gd name="T6" fmla="*/ 2 w 8"/>
                <a:gd name="T7" fmla="*/ 6 h 9"/>
                <a:gd name="T8" fmla="*/ 2 w 8"/>
                <a:gd name="T9" fmla="*/ 7 h 9"/>
                <a:gd name="T10" fmla="*/ 2 w 8"/>
                <a:gd name="T11" fmla="*/ 8 h 9"/>
                <a:gd name="T12" fmla="*/ 3 w 8"/>
                <a:gd name="T13" fmla="*/ 9 h 9"/>
                <a:gd name="T14" fmla="*/ 4 w 8"/>
                <a:gd name="T15" fmla="*/ 8 h 9"/>
                <a:gd name="T16" fmla="*/ 4 w 8"/>
                <a:gd name="T17" fmla="*/ 8 h 9"/>
                <a:gd name="T18" fmla="*/ 4 w 8"/>
                <a:gd name="T19" fmla="*/ 8 h 9"/>
                <a:gd name="T20" fmla="*/ 4 w 8"/>
                <a:gd name="T21" fmla="*/ 9 h 9"/>
                <a:gd name="T22" fmla="*/ 4 w 8"/>
                <a:gd name="T23" fmla="*/ 9 h 9"/>
                <a:gd name="T24" fmla="*/ 2 w 8"/>
                <a:gd name="T25" fmla="*/ 9 h 9"/>
                <a:gd name="T26" fmla="*/ 1 w 8"/>
                <a:gd name="T27" fmla="*/ 9 h 9"/>
                <a:gd name="T28" fmla="*/ 0 w 8"/>
                <a:gd name="T29" fmla="*/ 8 h 9"/>
                <a:gd name="T30" fmla="*/ 0 w 8"/>
                <a:gd name="T31" fmla="*/ 7 h 9"/>
                <a:gd name="T32" fmla="*/ 1 w 8"/>
                <a:gd name="T33" fmla="*/ 6 h 9"/>
                <a:gd name="T34" fmla="*/ 2 w 8"/>
                <a:gd name="T35" fmla="*/ 5 h 9"/>
                <a:gd name="T36" fmla="*/ 3 w 8"/>
                <a:gd name="T37" fmla="*/ 5 h 9"/>
                <a:gd name="T38" fmla="*/ 2 w 8"/>
                <a:gd name="T39" fmla="*/ 4 h 9"/>
                <a:gd name="T40" fmla="*/ 2 w 8"/>
                <a:gd name="T41" fmla="*/ 3 h 9"/>
                <a:gd name="T42" fmla="*/ 3 w 8"/>
                <a:gd name="T43" fmla="*/ 2 h 9"/>
                <a:gd name="T44" fmla="*/ 5 w 8"/>
                <a:gd name="T45" fmla="*/ 1 h 9"/>
                <a:gd name="T46" fmla="*/ 6 w 8"/>
                <a:gd name="T47" fmla="*/ 0 h 9"/>
                <a:gd name="T48" fmla="*/ 8 w 8"/>
                <a:gd name="T49" fmla="*/ 1 h 9"/>
                <a:gd name="T50" fmla="*/ 8 w 8"/>
                <a:gd name="T51" fmla="*/ 2 h 9"/>
                <a:gd name="T52" fmla="*/ 7 w 8"/>
                <a:gd name="T53" fmla="*/ 2 h 9"/>
                <a:gd name="T54" fmla="*/ 6 w 8"/>
                <a:gd name="T55" fmla="*/ 1 h 9"/>
                <a:gd name="T56" fmla="*/ 5 w 8"/>
                <a:gd name="T57" fmla="*/ 1 h 9"/>
                <a:gd name="T58" fmla="*/ 4 w 8"/>
                <a:gd name="T59" fmla="*/ 2 h 9"/>
                <a:gd name="T60" fmla="*/ 4 w 8"/>
                <a:gd name="T61" fmla="*/ 3 h 9"/>
                <a:gd name="T62" fmla="*/ 4 w 8"/>
                <a:gd name="T63" fmla="*/ 5 h 9"/>
                <a:gd name="T64" fmla="*/ 5 w 8"/>
                <a:gd name="T6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" h="9">
                  <a:moveTo>
                    <a:pt x="5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3" y="5"/>
                    <a:pt x="3" y="6"/>
                    <a:pt x="2" y="6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2" y="7"/>
                    <a:pt x="2" y="8"/>
                    <a:pt x="2" y="8"/>
                  </a:cubicBezTo>
                  <a:cubicBezTo>
                    <a:pt x="2" y="8"/>
                    <a:pt x="3" y="9"/>
                    <a:pt x="3" y="9"/>
                  </a:cubicBezTo>
                  <a:cubicBezTo>
                    <a:pt x="3" y="9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3" y="9"/>
                    <a:pt x="2" y="9"/>
                  </a:cubicBezTo>
                  <a:cubicBezTo>
                    <a:pt x="2" y="9"/>
                    <a:pt x="1" y="9"/>
                    <a:pt x="1" y="9"/>
                  </a:cubicBezTo>
                  <a:cubicBezTo>
                    <a:pt x="1" y="9"/>
                    <a:pt x="0" y="8"/>
                    <a:pt x="0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7"/>
                    <a:pt x="1" y="6"/>
                    <a:pt x="1" y="6"/>
                  </a:cubicBezTo>
                  <a:cubicBezTo>
                    <a:pt x="1" y="6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2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2" y="3"/>
                    <a:pt x="3" y="2"/>
                    <a:pt x="3" y="2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0"/>
                    <a:pt x="7" y="1"/>
                    <a:pt x="8" y="1"/>
                  </a:cubicBezTo>
                  <a:cubicBezTo>
                    <a:pt x="8" y="1"/>
                    <a:pt x="8" y="2"/>
                    <a:pt x="8" y="2"/>
                  </a:cubicBezTo>
                  <a:cubicBezTo>
                    <a:pt x="8" y="2"/>
                    <a:pt x="7" y="2"/>
                    <a:pt x="7" y="2"/>
                  </a:cubicBezTo>
                  <a:cubicBezTo>
                    <a:pt x="7" y="1"/>
                    <a:pt x="7" y="1"/>
                    <a:pt x="6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5" y="1"/>
                    <a:pt x="4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4" y="4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1" name="Freeform 203"/>
            <p:cNvSpPr/>
            <p:nvPr/>
          </p:nvSpPr>
          <p:spPr bwMode="auto">
            <a:xfrm>
              <a:off x="4627575" y="5961084"/>
              <a:ext cx="26988" cy="19050"/>
            </a:xfrm>
            <a:custGeom>
              <a:avLst/>
              <a:gdLst>
                <a:gd name="T0" fmla="*/ 4 w 10"/>
                <a:gd name="T1" fmla="*/ 3 h 7"/>
                <a:gd name="T2" fmla="*/ 5 w 10"/>
                <a:gd name="T3" fmla="*/ 2 h 7"/>
                <a:gd name="T4" fmla="*/ 6 w 10"/>
                <a:gd name="T5" fmla="*/ 3 h 7"/>
                <a:gd name="T6" fmla="*/ 7 w 10"/>
                <a:gd name="T7" fmla="*/ 3 h 7"/>
                <a:gd name="T8" fmla="*/ 8 w 10"/>
                <a:gd name="T9" fmla="*/ 2 h 7"/>
                <a:gd name="T10" fmla="*/ 8 w 10"/>
                <a:gd name="T11" fmla="*/ 1 h 7"/>
                <a:gd name="T12" fmla="*/ 8 w 10"/>
                <a:gd name="T13" fmla="*/ 0 h 7"/>
                <a:gd name="T14" fmla="*/ 7 w 10"/>
                <a:gd name="T15" fmla="*/ 0 h 7"/>
                <a:gd name="T16" fmla="*/ 6 w 10"/>
                <a:gd name="T17" fmla="*/ 0 h 7"/>
                <a:gd name="T18" fmla="*/ 6 w 10"/>
                <a:gd name="T19" fmla="*/ 0 h 7"/>
                <a:gd name="T20" fmla="*/ 6 w 10"/>
                <a:gd name="T21" fmla="*/ 0 h 7"/>
                <a:gd name="T22" fmla="*/ 7 w 10"/>
                <a:gd name="T23" fmla="*/ 0 h 7"/>
                <a:gd name="T24" fmla="*/ 8 w 10"/>
                <a:gd name="T25" fmla="*/ 0 h 7"/>
                <a:gd name="T26" fmla="*/ 9 w 10"/>
                <a:gd name="T27" fmla="*/ 1 h 7"/>
                <a:gd name="T28" fmla="*/ 10 w 10"/>
                <a:gd name="T29" fmla="*/ 2 h 7"/>
                <a:gd name="T30" fmla="*/ 9 w 10"/>
                <a:gd name="T31" fmla="*/ 3 h 7"/>
                <a:gd name="T32" fmla="*/ 8 w 10"/>
                <a:gd name="T33" fmla="*/ 3 h 7"/>
                <a:gd name="T34" fmla="*/ 7 w 10"/>
                <a:gd name="T35" fmla="*/ 4 h 7"/>
                <a:gd name="T36" fmla="*/ 6 w 10"/>
                <a:gd name="T37" fmla="*/ 3 h 7"/>
                <a:gd name="T38" fmla="*/ 6 w 10"/>
                <a:gd name="T39" fmla="*/ 4 h 7"/>
                <a:gd name="T40" fmla="*/ 6 w 10"/>
                <a:gd name="T41" fmla="*/ 5 h 7"/>
                <a:gd name="T42" fmla="*/ 5 w 10"/>
                <a:gd name="T43" fmla="*/ 7 h 7"/>
                <a:gd name="T44" fmla="*/ 3 w 10"/>
                <a:gd name="T45" fmla="*/ 7 h 7"/>
                <a:gd name="T46" fmla="*/ 1 w 10"/>
                <a:gd name="T47" fmla="*/ 7 h 7"/>
                <a:gd name="T48" fmla="*/ 0 w 10"/>
                <a:gd name="T49" fmla="*/ 6 h 7"/>
                <a:gd name="T50" fmla="*/ 0 w 10"/>
                <a:gd name="T51" fmla="*/ 4 h 7"/>
                <a:gd name="T52" fmla="*/ 1 w 10"/>
                <a:gd name="T53" fmla="*/ 5 h 7"/>
                <a:gd name="T54" fmla="*/ 2 w 10"/>
                <a:gd name="T55" fmla="*/ 6 h 7"/>
                <a:gd name="T56" fmla="*/ 3 w 10"/>
                <a:gd name="T57" fmla="*/ 6 h 7"/>
                <a:gd name="T58" fmla="*/ 4 w 10"/>
                <a:gd name="T59" fmla="*/ 6 h 7"/>
                <a:gd name="T60" fmla="*/ 5 w 10"/>
                <a:gd name="T61" fmla="*/ 5 h 7"/>
                <a:gd name="T62" fmla="*/ 5 w 10"/>
                <a:gd name="T63" fmla="*/ 3 h 7"/>
                <a:gd name="T64" fmla="*/ 4 w 10"/>
                <a:gd name="T6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" h="7">
                  <a:moveTo>
                    <a:pt x="4" y="3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6" y="3"/>
                    <a:pt x="7" y="3"/>
                    <a:pt x="7" y="3"/>
                  </a:cubicBezTo>
                  <a:cubicBezTo>
                    <a:pt x="7" y="3"/>
                    <a:pt x="8" y="2"/>
                    <a:pt x="8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1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9" y="0"/>
                    <a:pt x="9" y="1"/>
                    <a:pt x="9" y="1"/>
                  </a:cubicBezTo>
                  <a:cubicBezTo>
                    <a:pt x="9" y="1"/>
                    <a:pt x="10" y="2"/>
                    <a:pt x="10" y="2"/>
                  </a:cubicBezTo>
                  <a:cubicBezTo>
                    <a:pt x="10" y="2"/>
                    <a:pt x="9" y="3"/>
                    <a:pt x="9" y="3"/>
                  </a:cubicBezTo>
                  <a:cubicBezTo>
                    <a:pt x="9" y="3"/>
                    <a:pt x="8" y="3"/>
                    <a:pt x="8" y="3"/>
                  </a:cubicBezTo>
                  <a:cubicBezTo>
                    <a:pt x="8" y="3"/>
                    <a:pt x="7" y="4"/>
                    <a:pt x="7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6" y="6"/>
                    <a:pt x="5" y="6"/>
                    <a:pt x="5" y="7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3" y="7"/>
                    <a:pt x="2" y="7"/>
                    <a:pt x="1" y="7"/>
                  </a:cubicBezTo>
                  <a:cubicBezTo>
                    <a:pt x="1" y="7"/>
                    <a:pt x="0" y="6"/>
                    <a:pt x="0" y="6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4"/>
                    <a:pt x="1" y="5"/>
                    <a:pt x="1" y="5"/>
                  </a:cubicBezTo>
                  <a:cubicBezTo>
                    <a:pt x="1" y="5"/>
                    <a:pt x="1" y="6"/>
                    <a:pt x="2" y="6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3" y="6"/>
                    <a:pt x="4" y="6"/>
                    <a:pt x="4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5" y="5"/>
                    <a:pt x="5" y="4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2" name="Freeform 204"/>
            <p:cNvSpPr/>
            <p:nvPr/>
          </p:nvSpPr>
          <p:spPr bwMode="auto">
            <a:xfrm>
              <a:off x="5119701" y="5640408"/>
              <a:ext cx="22225" cy="28575"/>
            </a:xfrm>
            <a:custGeom>
              <a:avLst/>
              <a:gdLst>
                <a:gd name="T0" fmla="*/ 5 w 8"/>
                <a:gd name="T1" fmla="*/ 5 h 10"/>
                <a:gd name="T2" fmla="*/ 5 w 8"/>
                <a:gd name="T3" fmla="*/ 5 h 10"/>
                <a:gd name="T4" fmla="*/ 4 w 8"/>
                <a:gd name="T5" fmla="*/ 6 h 10"/>
                <a:gd name="T6" fmla="*/ 4 w 8"/>
                <a:gd name="T7" fmla="*/ 8 h 10"/>
                <a:gd name="T8" fmla="*/ 5 w 8"/>
                <a:gd name="T9" fmla="*/ 9 h 10"/>
                <a:gd name="T10" fmla="*/ 6 w 8"/>
                <a:gd name="T11" fmla="*/ 9 h 10"/>
                <a:gd name="T12" fmla="*/ 7 w 8"/>
                <a:gd name="T13" fmla="*/ 8 h 10"/>
                <a:gd name="T14" fmla="*/ 8 w 8"/>
                <a:gd name="T15" fmla="*/ 7 h 10"/>
                <a:gd name="T16" fmla="*/ 7 w 8"/>
                <a:gd name="T17" fmla="*/ 7 h 10"/>
                <a:gd name="T18" fmla="*/ 8 w 8"/>
                <a:gd name="T19" fmla="*/ 7 h 10"/>
                <a:gd name="T20" fmla="*/ 8 w 8"/>
                <a:gd name="T21" fmla="*/ 7 h 10"/>
                <a:gd name="T22" fmla="*/ 8 w 8"/>
                <a:gd name="T23" fmla="*/ 8 h 10"/>
                <a:gd name="T24" fmla="*/ 8 w 8"/>
                <a:gd name="T25" fmla="*/ 9 h 10"/>
                <a:gd name="T26" fmla="*/ 7 w 8"/>
                <a:gd name="T27" fmla="*/ 10 h 10"/>
                <a:gd name="T28" fmla="*/ 6 w 8"/>
                <a:gd name="T29" fmla="*/ 10 h 10"/>
                <a:gd name="T30" fmla="*/ 5 w 8"/>
                <a:gd name="T31" fmla="*/ 10 h 10"/>
                <a:gd name="T32" fmla="*/ 4 w 8"/>
                <a:gd name="T33" fmla="*/ 9 h 10"/>
                <a:gd name="T34" fmla="*/ 4 w 8"/>
                <a:gd name="T35" fmla="*/ 7 h 10"/>
                <a:gd name="T36" fmla="*/ 4 w 8"/>
                <a:gd name="T37" fmla="*/ 7 h 10"/>
                <a:gd name="T38" fmla="*/ 3 w 8"/>
                <a:gd name="T39" fmla="*/ 7 h 10"/>
                <a:gd name="T40" fmla="*/ 2 w 8"/>
                <a:gd name="T41" fmla="*/ 7 h 10"/>
                <a:gd name="T42" fmla="*/ 1 w 8"/>
                <a:gd name="T43" fmla="*/ 5 h 10"/>
                <a:gd name="T44" fmla="*/ 0 w 8"/>
                <a:gd name="T45" fmla="*/ 4 h 10"/>
                <a:gd name="T46" fmla="*/ 1 w 8"/>
                <a:gd name="T47" fmla="*/ 2 h 10"/>
                <a:gd name="T48" fmla="*/ 2 w 8"/>
                <a:gd name="T49" fmla="*/ 1 h 10"/>
                <a:gd name="T50" fmla="*/ 3 w 8"/>
                <a:gd name="T51" fmla="*/ 1 h 10"/>
                <a:gd name="T52" fmla="*/ 2 w 8"/>
                <a:gd name="T53" fmla="*/ 2 h 10"/>
                <a:gd name="T54" fmla="*/ 1 w 8"/>
                <a:gd name="T55" fmla="*/ 2 h 10"/>
                <a:gd name="T56" fmla="*/ 1 w 8"/>
                <a:gd name="T57" fmla="*/ 4 h 10"/>
                <a:gd name="T58" fmla="*/ 2 w 8"/>
                <a:gd name="T59" fmla="*/ 5 h 10"/>
                <a:gd name="T60" fmla="*/ 3 w 8"/>
                <a:gd name="T61" fmla="*/ 6 h 10"/>
                <a:gd name="T62" fmla="*/ 4 w 8"/>
                <a:gd name="T63" fmla="*/ 6 h 10"/>
                <a:gd name="T64" fmla="*/ 5 w 8"/>
                <a:gd name="T6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" h="10">
                  <a:moveTo>
                    <a:pt x="5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4" y="6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5" y="8"/>
                    <a:pt x="5" y="9"/>
                    <a:pt x="5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8" y="8"/>
                    <a:pt x="8" y="7"/>
                    <a:pt x="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8"/>
                    <a:pt x="8" y="8"/>
                  </a:cubicBezTo>
                  <a:cubicBezTo>
                    <a:pt x="8" y="8"/>
                    <a:pt x="8" y="9"/>
                    <a:pt x="8" y="9"/>
                  </a:cubicBezTo>
                  <a:cubicBezTo>
                    <a:pt x="8" y="9"/>
                    <a:pt x="7" y="10"/>
                    <a:pt x="7" y="10"/>
                  </a:cubicBezTo>
                  <a:cubicBezTo>
                    <a:pt x="7" y="10"/>
                    <a:pt x="6" y="10"/>
                    <a:pt x="6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9"/>
                    <a:pt x="4" y="9"/>
                  </a:cubicBezTo>
                  <a:cubicBezTo>
                    <a:pt x="4" y="9"/>
                    <a:pt x="4" y="8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3" y="7"/>
                    <a:pt x="2" y="7"/>
                    <a:pt x="2" y="7"/>
                  </a:cubicBezTo>
                  <a:cubicBezTo>
                    <a:pt x="2" y="7"/>
                    <a:pt x="1" y="6"/>
                    <a:pt x="1" y="5"/>
                  </a:cubicBezTo>
                  <a:cubicBezTo>
                    <a:pt x="1" y="5"/>
                    <a:pt x="0" y="4"/>
                    <a:pt x="0" y="4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2" y="1"/>
                    <a:pt x="3" y="0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1" y="4"/>
                    <a:pt x="1" y="5"/>
                    <a:pt x="2" y="5"/>
                  </a:cubicBezTo>
                  <a:cubicBezTo>
                    <a:pt x="2" y="5"/>
                    <a:pt x="2" y="6"/>
                    <a:pt x="3" y="6"/>
                  </a:cubicBezTo>
                  <a:cubicBezTo>
                    <a:pt x="3" y="6"/>
                    <a:pt x="4" y="6"/>
                    <a:pt x="4" y="6"/>
                  </a:cubicBezTo>
                  <a:cubicBezTo>
                    <a:pt x="5" y="5"/>
                    <a:pt x="5" y="5"/>
                    <a:pt x="5" y="5"/>
                  </a:cubicBezTo>
                  <a:close/>
                </a:path>
              </a:pathLst>
            </a:custGeom>
            <a:grpFill/>
            <a:ln>
              <a:solidFill>
                <a:srgbClr val="010F2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10F23">
                  <a:alpha val="70000"/>
                </a:srgbClr>
              </a:gs>
              <a:gs pos="73000">
                <a:srgbClr val="010F23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箭头: 左 69"/>
          <p:cNvSpPr/>
          <p:nvPr/>
        </p:nvSpPr>
        <p:spPr>
          <a:xfrm rot="14383329" flipH="1">
            <a:off x="2010792" y="3872382"/>
            <a:ext cx="3421893" cy="1113164"/>
          </a:xfrm>
          <a:custGeom>
            <a:avLst/>
            <a:gdLst>
              <a:gd name="connsiteX0" fmla="*/ 0 w 2999150"/>
              <a:gd name="connsiteY0" fmla="*/ 742780 h 1485560"/>
              <a:gd name="connsiteX1" fmla="*/ 742780 w 2999150"/>
              <a:gd name="connsiteY1" fmla="*/ 0 h 1485560"/>
              <a:gd name="connsiteX2" fmla="*/ 742780 w 2999150"/>
              <a:gd name="connsiteY2" fmla="*/ 371390 h 1485560"/>
              <a:gd name="connsiteX3" fmla="*/ 2999150 w 2999150"/>
              <a:gd name="connsiteY3" fmla="*/ 371390 h 1485560"/>
              <a:gd name="connsiteX4" fmla="*/ 2999150 w 2999150"/>
              <a:gd name="connsiteY4" fmla="*/ 1114170 h 1485560"/>
              <a:gd name="connsiteX5" fmla="*/ 742780 w 2999150"/>
              <a:gd name="connsiteY5" fmla="*/ 1114170 h 1485560"/>
              <a:gd name="connsiteX6" fmla="*/ 742780 w 2999150"/>
              <a:gd name="connsiteY6" fmla="*/ 1485560 h 1485560"/>
              <a:gd name="connsiteX7" fmla="*/ 0 w 2999150"/>
              <a:gd name="connsiteY7" fmla="*/ 742780 h 1485560"/>
              <a:gd name="connsiteX0-1" fmla="*/ 0 w 3008982"/>
              <a:gd name="connsiteY0-2" fmla="*/ 1639751 h 2382531"/>
              <a:gd name="connsiteX1-3" fmla="*/ 742780 w 3008982"/>
              <a:gd name="connsiteY1-4" fmla="*/ 896971 h 2382531"/>
              <a:gd name="connsiteX2-5" fmla="*/ 742780 w 3008982"/>
              <a:gd name="connsiteY2-6" fmla="*/ 1268361 h 2382531"/>
              <a:gd name="connsiteX3-7" fmla="*/ 3008982 w 3008982"/>
              <a:gd name="connsiteY3-8" fmla="*/ 0 h 2382531"/>
              <a:gd name="connsiteX4-9" fmla="*/ 2999150 w 3008982"/>
              <a:gd name="connsiteY4-10" fmla="*/ 2011141 h 2382531"/>
              <a:gd name="connsiteX5-11" fmla="*/ 742780 w 3008982"/>
              <a:gd name="connsiteY5-12" fmla="*/ 2011141 h 2382531"/>
              <a:gd name="connsiteX6-13" fmla="*/ 742780 w 3008982"/>
              <a:gd name="connsiteY6-14" fmla="*/ 2382531 h 2382531"/>
              <a:gd name="connsiteX7-15" fmla="*/ 0 w 3008982"/>
              <a:gd name="connsiteY7-16" fmla="*/ 1639751 h 2382531"/>
              <a:gd name="connsiteX0-17" fmla="*/ 0 w 3008982"/>
              <a:gd name="connsiteY0-18" fmla="*/ 1639751 h 3279502"/>
              <a:gd name="connsiteX1-19" fmla="*/ 742780 w 3008982"/>
              <a:gd name="connsiteY1-20" fmla="*/ 896971 h 3279502"/>
              <a:gd name="connsiteX2-21" fmla="*/ 742780 w 3008982"/>
              <a:gd name="connsiteY2-22" fmla="*/ 1268361 h 3279502"/>
              <a:gd name="connsiteX3-23" fmla="*/ 3008982 w 3008982"/>
              <a:gd name="connsiteY3-24" fmla="*/ 0 h 3279502"/>
              <a:gd name="connsiteX4-25" fmla="*/ 2979486 w 3008982"/>
              <a:gd name="connsiteY4-26" fmla="*/ 3279502 h 3279502"/>
              <a:gd name="connsiteX5-27" fmla="*/ 742780 w 3008982"/>
              <a:gd name="connsiteY5-28" fmla="*/ 2011141 h 3279502"/>
              <a:gd name="connsiteX6-29" fmla="*/ 742780 w 3008982"/>
              <a:gd name="connsiteY6-30" fmla="*/ 2382531 h 3279502"/>
              <a:gd name="connsiteX7-31" fmla="*/ 0 w 3008982"/>
              <a:gd name="connsiteY7-32" fmla="*/ 1639751 h 3279502"/>
              <a:gd name="connsiteX0-33" fmla="*/ 0 w 3008982"/>
              <a:gd name="connsiteY0-34" fmla="*/ 1639751 h 3299167"/>
              <a:gd name="connsiteX1-35" fmla="*/ 742780 w 3008982"/>
              <a:gd name="connsiteY1-36" fmla="*/ 896971 h 3299167"/>
              <a:gd name="connsiteX2-37" fmla="*/ 742780 w 3008982"/>
              <a:gd name="connsiteY2-38" fmla="*/ 1268361 h 3299167"/>
              <a:gd name="connsiteX3-39" fmla="*/ 3008982 w 3008982"/>
              <a:gd name="connsiteY3-40" fmla="*/ 0 h 3299167"/>
              <a:gd name="connsiteX4-41" fmla="*/ 2999150 w 3008982"/>
              <a:gd name="connsiteY4-42" fmla="*/ 3299167 h 3299167"/>
              <a:gd name="connsiteX5-43" fmla="*/ 742780 w 3008982"/>
              <a:gd name="connsiteY5-44" fmla="*/ 2011141 h 3299167"/>
              <a:gd name="connsiteX6-45" fmla="*/ 742780 w 3008982"/>
              <a:gd name="connsiteY6-46" fmla="*/ 2382531 h 3299167"/>
              <a:gd name="connsiteX7-47" fmla="*/ 0 w 3008982"/>
              <a:gd name="connsiteY7-48" fmla="*/ 1639751 h 3299167"/>
              <a:gd name="connsiteX0-49" fmla="*/ 0 w 3008982"/>
              <a:gd name="connsiteY0-50" fmla="*/ 1639751 h 3299167"/>
              <a:gd name="connsiteX1-51" fmla="*/ 742780 w 3008982"/>
              <a:gd name="connsiteY1-52" fmla="*/ 896971 h 3299167"/>
              <a:gd name="connsiteX2-53" fmla="*/ 742780 w 3008982"/>
              <a:gd name="connsiteY2-54" fmla="*/ 1268361 h 3299167"/>
              <a:gd name="connsiteX3-55" fmla="*/ 3008982 w 3008982"/>
              <a:gd name="connsiteY3-56" fmla="*/ 0 h 3299167"/>
              <a:gd name="connsiteX4-57" fmla="*/ 2999150 w 3008982"/>
              <a:gd name="connsiteY4-58" fmla="*/ 3299167 h 3299167"/>
              <a:gd name="connsiteX5-59" fmla="*/ 742780 w 3008982"/>
              <a:gd name="connsiteY5-60" fmla="*/ 2011141 h 3299167"/>
              <a:gd name="connsiteX6-61" fmla="*/ 742780 w 3008982"/>
              <a:gd name="connsiteY6-62" fmla="*/ 2382531 h 3299167"/>
              <a:gd name="connsiteX7-63" fmla="*/ 0 w 3008982"/>
              <a:gd name="connsiteY7-64" fmla="*/ 1639751 h 3299167"/>
              <a:gd name="connsiteX0-65" fmla="*/ 0 w 3008982"/>
              <a:gd name="connsiteY0-66" fmla="*/ 1639751 h 3299167"/>
              <a:gd name="connsiteX1-67" fmla="*/ 742780 w 3008982"/>
              <a:gd name="connsiteY1-68" fmla="*/ 896971 h 3299167"/>
              <a:gd name="connsiteX2-69" fmla="*/ 742780 w 3008982"/>
              <a:gd name="connsiteY2-70" fmla="*/ 1268361 h 3299167"/>
              <a:gd name="connsiteX3-71" fmla="*/ 3008982 w 3008982"/>
              <a:gd name="connsiteY3-72" fmla="*/ 0 h 3299167"/>
              <a:gd name="connsiteX4-73" fmla="*/ 2999150 w 3008982"/>
              <a:gd name="connsiteY4-74" fmla="*/ 3299167 h 3299167"/>
              <a:gd name="connsiteX5-75" fmla="*/ 742780 w 3008982"/>
              <a:gd name="connsiteY5-76" fmla="*/ 2011141 h 3299167"/>
              <a:gd name="connsiteX6-77" fmla="*/ 742780 w 3008982"/>
              <a:gd name="connsiteY6-78" fmla="*/ 2382531 h 3299167"/>
              <a:gd name="connsiteX7-79" fmla="*/ 0 w 3008982"/>
              <a:gd name="connsiteY7-80" fmla="*/ 1639751 h 3299167"/>
              <a:gd name="connsiteX0-81" fmla="*/ 0 w 3008982"/>
              <a:gd name="connsiteY0-82" fmla="*/ 1639751 h 3299167"/>
              <a:gd name="connsiteX1-83" fmla="*/ 742780 w 3008982"/>
              <a:gd name="connsiteY1-84" fmla="*/ 896971 h 3299167"/>
              <a:gd name="connsiteX2-85" fmla="*/ 742780 w 3008982"/>
              <a:gd name="connsiteY2-86" fmla="*/ 1268361 h 3299167"/>
              <a:gd name="connsiteX3-87" fmla="*/ 3008982 w 3008982"/>
              <a:gd name="connsiteY3-88" fmla="*/ 0 h 3299167"/>
              <a:gd name="connsiteX4-89" fmla="*/ 2999150 w 3008982"/>
              <a:gd name="connsiteY4-90" fmla="*/ 3299167 h 3299167"/>
              <a:gd name="connsiteX5-91" fmla="*/ 742780 w 3008982"/>
              <a:gd name="connsiteY5-92" fmla="*/ 2011141 h 3299167"/>
              <a:gd name="connsiteX6-93" fmla="*/ 742780 w 3008982"/>
              <a:gd name="connsiteY6-94" fmla="*/ 2382531 h 3299167"/>
              <a:gd name="connsiteX7-95" fmla="*/ 0 w 3008982"/>
              <a:gd name="connsiteY7-96" fmla="*/ 1639751 h 3299167"/>
              <a:gd name="connsiteX0-97" fmla="*/ 0 w 3008982"/>
              <a:gd name="connsiteY0-98" fmla="*/ 1639751 h 3299167"/>
              <a:gd name="connsiteX1-99" fmla="*/ 742780 w 3008982"/>
              <a:gd name="connsiteY1-100" fmla="*/ 896971 h 3299167"/>
              <a:gd name="connsiteX2-101" fmla="*/ 742780 w 3008982"/>
              <a:gd name="connsiteY2-102" fmla="*/ 1268361 h 3299167"/>
              <a:gd name="connsiteX3-103" fmla="*/ 3008982 w 3008982"/>
              <a:gd name="connsiteY3-104" fmla="*/ 0 h 3299167"/>
              <a:gd name="connsiteX4-105" fmla="*/ 2999150 w 3008982"/>
              <a:gd name="connsiteY4-106" fmla="*/ 3299167 h 3299167"/>
              <a:gd name="connsiteX5-107" fmla="*/ 742780 w 3008982"/>
              <a:gd name="connsiteY5-108" fmla="*/ 2011141 h 3299167"/>
              <a:gd name="connsiteX6-109" fmla="*/ 742780 w 3008982"/>
              <a:gd name="connsiteY6-110" fmla="*/ 2382531 h 3299167"/>
              <a:gd name="connsiteX7-111" fmla="*/ 0 w 3008982"/>
              <a:gd name="connsiteY7-112" fmla="*/ 1639751 h 32991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3008982" h="3299167">
                <a:moveTo>
                  <a:pt x="0" y="1639751"/>
                </a:moveTo>
                <a:lnTo>
                  <a:pt x="742780" y="896971"/>
                </a:lnTo>
                <a:lnTo>
                  <a:pt x="742780" y="1268361"/>
                </a:lnTo>
                <a:cubicBezTo>
                  <a:pt x="1360529" y="1150374"/>
                  <a:pt x="2332239" y="1042219"/>
                  <a:pt x="3008982" y="0"/>
                </a:cubicBezTo>
                <a:cubicBezTo>
                  <a:pt x="3005705" y="670380"/>
                  <a:pt x="3002427" y="2628787"/>
                  <a:pt x="2999150" y="3299167"/>
                </a:cubicBezTo>
                <a:cubicBezTo>
                  <a:pt x="2335517" y="2220896"/>
                  <a:pt x="1347419" y="2125851"/>
                  <a:pt x="742780" y="2011141"/>
                </a:cubicBezTo>
                <a:lnTo>
                  <a:pt x="742780" y="2382531"/>
                </a:lnTo>
                <a:lnTo>
                  <a:pt x="0" y="1639751"/>
                </a:lnTo>
                <a:close/>
              </a:path>
            </a:pathLst>
          </a:custGeom>
          <a:gradFill flip="none" rotWithShape="1">
            <a:gsLst>
              <a:gs pos="0">
                <a:srgbClr val="3DE3DE"/>
              </a:gs>
              <a:gs pos="89000">
                <a:srgbClr val="3DE3DE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Abadi" panose="020B0604020104020204" pitchFamily="34" charset="0"/>
              <a:ea typeface="微软雅黑 Light" panose="020B0502040204020203" charset="-122"/>
              <a:cs typeface="+mn-cs"/>
            </a:endParaRPr>
          </a:p>
        </p:txBody>
      </p:sp>
      <p:sp>
        <p:nvSpPr>
          <p:cNvPr id="109" name="箭头: 左 69"/>
          <p:cNvSpPr/>
          <p:nvPr/>
        </p:nvSpPr>
        <p:spPr>
          <a:xfrm rot="16200000" flipH="1">
            <a:off x="3090036" y="3772899"/>
            <a:ext cx="3081989" cy="1032549"/>
          </a:xfrm>
          <a:custGeom>
            <a:avLst/>
            <a:gdLst>
              <a:gd name="connsiteX0" fmla="*/ 0 w 2999150"/>
              <a:gd name="connsiteY0" fmla="*/ 742780 h 1485560"/>
              <a:gd name="connsiteX1" fmla="*/ 742780 w 2999150"/>
              <a:gd name="connsiteY1" fmla="*/ 0 h 1485560"/>
              <a:gd name="connsiteX2" fmla="*/ 742780 w 2999150"/>
              <a:gd name="connsiteY2" fmla="*/ 371390 h 1485560"/>
              <a:gd name="connsiteX3" fmla="*/ 2999150 w 2999150"/>
              <a:gd name="connsiteY3" fmla="*/ 371390 h 1485560"/>
              <a:gd name="connsiteX4" fmla="*/ 2999150 w 2999150"/>
              <a:gd name="connsiteY4" fmla="*/ 1114170 h 1485560"/>
              <a:gd name="connsiteX5" fmla="*/ 742780 w 2999150"/>
              <a:gd name="connsiteY5" fmla="*/ 1114170 h 1485560"/>
              <a:gd name="connsiteX6" fmla="*/ 742780 w 2999150"/>
              <a:gd name="connsiteY6" fmla="*/ 1485560 h 1485560"/>
              <a:gd name="connsiteX7" fmla="*/ 0 w 2999150"/>
              <a:gd name="connsiteY7" fmla="*/ 742780 h 1485560"/>
              <a:gd name="connsiteX0-1" fmla="*/ 0 w 3008982"/>
              <a:gd name="connsiteY0-2" fmla="*/ 1639751 h 2382531"/>
              <a:gd name="connsiteX1-3" fmla="*/ 742780 w 3008982"/>
              <a:gd name="connsiteY1-4" fmla="*/ 896971 h 2382531"/>
              <a:gd name="connsiteX2-5" fmla="*/ 742780 w 3008982"/>
              <a:gd name="connsiteY2-6" fmla="*/ 1268361 h 2382531"/>
              <a:gd name="connsiteX3-7" fmla="*/ 3008982 w 3008982"/>
              <a:gd name="connsiteY3-8" fmla="*/ 0 h 2382531"/>
              <a:gd name="connsiteX4-9" fmla="*/ 2999150 w 3008982"/>
              <a:gd name="connsiteY4-10" fmla="*/ 2011141 h 2382531"/>
              <a:gd name="connsiteX5-11" fmla="*/ 742780 w 3008982"/>
              <a:gd name="connsiteY5-12" fmla="*/ 2011141 h 2382531"/>
              <a:gd name="connsiteX6-13" fmla="*/ 742780 w 3008982"/>
              <a:gd name="connsiteY6-14" fmla="*/ 2382531 h 2382531"/>
              <a:gd name="connsiteX7-15" fmla="*/ 0 w 3008982"/>
              <a:gd name="connsiteY7-16" fmla="*/ 1639751 h 2382531"/>
              <a:gd name="connsiteX0-17" fmla="*/ 0 w 3008982"/>
              <a:gd name="connsiteY0-18" fmla="*/ 1639751 h 3279502"/>
              <a:gd name="connsiteX1-19" fmla="*/ 742780 w 3008982"/>
              <a:gd name="connsiteY1-20" fmla="*/ 896971 h 3279502"/>
              <a:gd name="connsiteX2-21" fmla="*/ 742780 w 3008982"/>
              <a:gd name="connsiteY2-22" fmla="*/ 1268361 h 3279502"/>
              <a:gd name="connsiteX3-23" fmla="*/ 3008982 w 3008982"/>
              <a:gd name="connsiteY3-24" fmla="*/ 0 h 3279502"/>
              <a:gd name="connsiteX4-25" fmla="*/ 2979486 w 3008982"/>
              <a:gd name="connsiteY4-26" fmla="*/ 3279502 h 3279502"/>
              <a:gd name="connsiteX5-27" fmla="*/ 742780 w 3008982"/>
              <a:gd name="connsiteY5-28" fmla="*/ 2011141 h 3279502"/>
              <a:gd name="connsiteX6-29" fmla="*/ 742780 w 3008982"/>
              <a:gd name="connsiteY6-30" fmla="*/ 2382531 h 3279502"/>
              <a:gd name="connsiteX7-31" fmla="*/ 0 w 3008982"/>
              <a:gd name="connsiteY7-32" fmla="*/ 1639751 h 3279502"/>
              <a:gd name="connsiteX0-33" fmla="*/ 0 w 3008982"/>
              <a:gd name="connsiteY0-34" fmla="*/ 1639751 h 3299167"/>
              <a:gd name="connsiteX1-35" fmla="*/ 742780 w 3008982"/>
              <a:gd name="connsiteY1-36" fmla="*/ 896971 h 3299167"/>
              <a:gd name="connsiteX2-37" fmla="*/ 742780 w 3008982"/>
              <a:gd name="connsiteY2-38" fmla="*/ 1268361 h 3299167"/>
              <a:gd name="connsiteX3-39" fmla="*/ 3008982 w 3008982"/>
              <a:gd name="connsiteY3-40" fmla="*/ 0 h 3299167"/>
              <a:gd name="connsiteX4-41" fmla="*/ 2999150 w 3008982"/>
              <a:gd name="connsiteY4-42" fmla="*/ 3299167 h 3299167"/>
              <a:gd name="connsiteX5-43" fmla="*/ 742780 w 3008982"/>
              <a:gd name="connsiteY5-44" fmla="*/ 2011141 h 3299167"/>
              <a:gd name="connsiteX6-45" fmla="*/ 742780 w 3008982"/>
              <a:gd name="connsiteY6-46" fmla="*/ 2382531 h 3299167"/>
              <a:gd name="connsiteX7-47" fmla="*/ 0 w 3008982"/>
              <a:gd name="connsiteY7-48" fmla="*/ 1639751 h 3299167"/>
              <a:gd name="connsiteX0-49" fmla="*/ 0 w 3008982"/>
              <a:gd name="connsiteY0-50" fmla="*/ 1639751 h 3299167"/>
              <a:gd name="connsiteX1-51" fmla="*/ 742780 w 3008982"/>
              <a:gd name="connsiteY1-52" fmla="*/ 896971 h 3299167"/>
              <a:gd name="connsiteX2-53" fmla="*/ 742780 w 3008982"/>
              <a:gd name="connsiteY2-54" fmla="*/ 1268361 h 3299167"/>
              <a:gd name="connsiteX3-55" fmla="*/ 3008982 w 3008982"/>
              <a:gd name="connsiteY3-56" fmla="*/ 0 h 3299167"/>
              <a:gd name="connsiteX4-57" fmla="*/ 2999150 w 3008982"/>
              <a:gd name="connsiteY4-58" fmla="*/ 3299167 h 3299167"/>
              <a:gd name="connsiteX5-59" fmla="*/ 742780 w 3008982"/>
              <a:gd name="connsiteY5-60" fmla="*/ 2011141 h 3299167"/>
              <a:gd name="connsiteX6-61" fmla="*/ 742780 w 3008982"/>
              <a:gd name="connsiteY6-62" fmla="*/ 2382531 h 3299167"/>
              <a:gd name="connsiteX7-63" fmla="*/ 0 w 3008982"/>
              <a:gd name="connsiteY7-64" fmla="*/ 1639751 h 3299167"/>
              <a:gd name="connsiteX0-65" fmla="*/ 0 w 3008982"/>
              <a:gd name="connsiteY0-66" fmla="*/ 1639751 h 3299167"/>
              <a:gd name="connsiteX1-67" fmla="*/ 742780 w 3008982"/>
              <a:gd name="connsiteY1-68" fmla="*/ 896971 h 3299167"/>
              <a:gd name="connsiteX2-69" fmla="*/ 742780 w 3008982"/>
              <a:gd name="connsiteY2-70" fmla="*/ 1268361 h 3299167"/>
              <a:gd name="connsiteX3-71" fmla="*/ 3008982 w 3008982"/>
              <a:gd name="connsiteY3-72" fmla="*/ 0 h 3299167"/>
              <a:gd name="connsiteX4-73" fmla="*/ 2999150 w 3008982"/>
              <a:gd name="connsiteY4-74" fmla="*/ 3299167 h 3299167"/>
              <a:gd name="connsiteX5-75" fmla="*/ 742780 w 3008982"/>
              <a:gd name="connsiteY5-76" fmla="*/ 2011141 h 3299167"/>
              <a:gd name="connsiteX6-77" fmla="*/ 742780 w 3008982"/>
              <a:gd name="connsiteY6-78" fmla="*/ 2382531 h 3299167"/>
              <a:gd name="connsiteX7-79" fmla="*/ 0 w 3008982"/>
              <a:gd name="connsiteY7-80" fmla="*/ 1639751 h 3299167"/>
              <a:gd name="connsiteX0-81" fmla="*/ 0 w 3008982"/>
              <a:gd name="connsiteY0-82" fmla="*/ 1639751 h 3299167"/>
              <a:gd name="connsiteX1-83" fmla="*/ 742780 w 3008982"/>
              <a:gd name="connsiteY1-84" fmla="*/ 896971 h 3299167"/>
              <a:gd name="connsiteX2-85" fmla="*/ 742780 w 3008982"/>
              <a:gd name="connsiteY2-86" fmla="*/ 1268361 h 3299167"/>
              <a:gd name="connsiteX3-87" fmla="*/ 3008982 w 3008982"/>
              <a:gd name="connsiteY3-88" fmla="*/ 0 h 3299167"/>
              <a:gd name="connsiteX4-89" fmla="*/ 2999150 w 3008982"/>
              <a:gd name="connsiteY4-90" fmla="*/ 3299167 h 3299167"/>
              <a:gd name="connsiteX5-91" fmla="*/ 742780 w 3008982"/>
              <a:gd name="connsiteY5-92" fmla="*/ 2011141 h 3299167"/>
              <a:gd name="connsiteX6-93" fmla="*/ 742780 w 3008982"/>
              <a:gd name="connsiteY6-94" fmla="*/ 2382531 h 3299167"/>
              <a:gd name="connsiteX7-95" fmla="*/ 0 w 3008982"/>
              <a:gd name="connsiteY7-96" fmla="*/ 1639751 h 3299167"/>
              <a:gd name="connsiteX0-97" fmla="*/ 0 w 3008982"/>
              <a:gd name="connsiteY0-98" fmla="*/ 1639751 h 3299167"/>
              <a:gd name="connsiteX1-99" fmla="*/ 742780 w 3008982"/>
              <a:gd name="connsiteY1-100" fmla="*/ 896971 h 3299167"/>
              <a:gd name="connsiteX2-101" fmla="*/ 742780 w 3008982"/>
              <a:gd name="connsiteY2-102" fmla="*/ 1268361 h 3299167"/>
              <a:gd name="connsiteX3-103" fmla="*/ 3008982 w 3008982"/>
              <a:gd name="connsiteY3-104" fmla="*/ 0 h 3299167"/>
              <a:gd name="connsiteX4-105" fmla="*/ 2999150 w 3008982"/>
              <a:gd name="connsiteY4-106" fmla="*/ 3299167 h 3299167"/>
              <a:gd name="connsiteX5-107" fmla="*/ 742780 w 3008982"/>
              <a:gd name="connsiteY5-108" fmla="*/ 2011141 h 3299167"/>
              <a:gd name="connsiteX6-109" fmla="*/ 742780 w 3008982"/>
              <a:gd name="connsiteY6-110" fmla="*/ 2382531 h 3299167"/>
              <a:gd name="connsiteX7-111" fmla="*/ 0 w 3008982"/>
              <a:gd name="connsiteY7-112" fmla="*/ 1639751 h 32991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3008982" h="3299167">
                <a:moveTo>
                  <a:pt x="0" y="1639751"/>
                </a:moveTo>
                <a:lnTo>
                  <a:pt x="742780" y="896971"/>
                </a:lnTo>
                <a:lnTo>
                  <a:pt x="742780" y="1268361"/>
                </a:lnTo>
                <a:cubicBezTo>
                  <a:pt x="1360529" y="1150374"/>
                  <a:pt x="2332239" y="1042219"/>
                  <a:pt x="3008982" y="0"/>
                </a:cubicBezTo>
                <a:cubicBezTo>
                  <a:pt x="3005705" y="670380"/>
                  <a:pt x="3002427" y="2628787"/>
                  <a:pt x="2999150" y="3299167"/>
                </a:cubicBezTo>
                <a:cubicBezTo>
                  <a:pt x="2335517" y="2220896"/>
                  <a:pt x="1347419" y="2125851"/>
                  <a:pt x="742780" y="2011141"/>
                </a:cubicBezTo>
                <a:lnTo>
                  <a:pt x="742780" y="2382531"/>
                </a:lnTo>
                <a:lnTo>
                  <a:pt x="0" y="1639751"/>
                </a:lnTo>
                <a:close/>
              </a:path>
            </a:pathLst>
          </a:custGeom>
          <a:gradFill flip="none" rotWithShape="1">
            <a:gsLst>
              <a:gs pos="0">
                <a:srgbClr val="3DE3DE"/>
              </a:gs>
              <a:gs pos="89000">
                <a:srgbClr val="3DE3DE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Abadi" panose="020B0604020104020204" pitchFamily="34" charset="0"/>
              <a:ea typeface="微软雅黑 Light" panose="020B0502040204020203" charset="-122"/>
              <a:cs typeface="+mn-cs"/>
            </a:endParaRPr>
          </a:p>
        </p:txBody>
      </p:sp>
      <p:sp>
        <p:nvSpPr>
          <p:cNvPr id="110" name="箭头: 左 69"/>
          <p:cNvSpPr/>
          <p:nvPr/>
        </p:nvSpPr>
        <p:spPr>
          <a:xfrm rot="12638921" flipH="1">
            <a:off x="1558151" y="4521292"/>
            <a:ext cx="3081989" cy="1113164"/>
          </a:xfrm>
          <a:custGeom>
            <a:avLst/>
            <a:gdLst>
              <a:gd name="connsiteX0" fmla="*/ 0 w 2999150"/>
              <a:gd name="connsiteY0" fmla="*/ 742780 h 1485560"/>
              <a:gd name="connsiteX1" fmla="*/ 742780 w 2999150"/>
              <a:gd name="connsiteY1" fmla="*/ 0 h 1485560"/>
              <a:gd name="connsiteX2" fmla="*/ 742780 w 2999150"/>
              <a:gd name="connsiteY2" fmla="*/ 371390 h 1485560"/>
              <a:gd name="connsiteX3" fmla="*/ 2999150 w 2999150"/>
              <a:gd name="connsiteY3" fmla="*/ 371390 h 1485560"/>
              <a:gd name="connsiteX4" fmla="*/ 2999150 w 2999150"/>
              <a:gd name="connsiteY4" fmla="*/ 1114170 h 1485560"/>
              <a:gd name="connsiteX5" fmla="*/ 742780 w 2999150"/>
              <a:gd name="connsiteY5" fmla="*/ 1114170 h 1485560"/>
              <a:gd name="connsiteX6" fmla="*/ 742780 w 2999150"/>
              <a:gd name="connsiteY6" fmla="*/ 1485560 h 1485560"/>
              <a:gd name="connsiteX7" fmla="*/ 0 w 2999150"/>
              <a:gd name="connsiteY7" fmla="*/ 742780 h 1485560"/>
              <a:gd name="connsiteX0-1" fmla="*/ 0 w 3008982"/>
              <a:gd name="connsiteY0-2" fmla="*/ 1639751 h 2382531"/>
              <a:gd name="connsiteX1-3" fmla="*/ 742780 w 3008982"/>
              <a:gd name="connsiteY1-4" fmla="*/ 896971 h 2382531"/>
              <a:gd name="connsiteX2-5" fmla="*/ 742780 w 3008982"/>
              <a:gd name="connsiteY2-6" fmla="*/ 1268361 h 2382531"/>
              <a:gd name="connsiteX3-7" fmla="*/ 3008982 w 3008982"/>
              <a:gd name="connsiteY3-8" fmla="*/ 0 h 2382531"/>
              <a:gd name="connsiteX4-9" fmla="*/ 2999150 w 3008982"/>
              <a:gd name="connsiteY4-10" fmla="*/ 2011141 h 2382531"/>
              <a:gd name="connsiteX5-11" fmla="*/ 742780 w 3008982"/>
              <a:gd name="connsiteY5-12" fmla="*/ 2011141 h 2382531"/>
              <a:gd name="connsiteX6-13" fmla="*/ 742780 w 3008982"/>
              <a:gd name="connsiteY6-14" fmla="*/ 2382531 h 2382531"/>
              <a:gd name="connsiteX7-15" fmla="*/ 0 w 3008982"/>
              <a:gd name="connsiteY7-16" fmla="*/ 1639751 h 2382531"/>
              <a:gd name="connsiteX0-17" fmla="*/ 0 w 3008982"/>
              <a:gd name="connsiteY0-18" fmla="*/ 1639751 h 3279502"/>
              <a:gd name="connsiteX1-19" fmla="*/ 742780 w 3008982"/>
              <a:gd name="connsiteY1-20" fmla="*/ 896971 h 3279502"/>
              <a:gd name="connsiteX2-21" fmla="*/ 742780 w 3008982"/>
              <a:gd name="connsiteY2-22" fmla="*/ 1268361 h 3279502"/>
              <a:gd name="connsiteX3-23" fmla="*/ 3008982 w 3008982"/>
              <a:gd name="connsiteY3-24" fmla="*/ 0 h 3279502"/>
              <a:gd name="connsiteX4-25" fmla="*/ 2979486 w 3008982"/>
              <a:gd name="connsiteY4-26" fmla="*/ 3279502 h 3279502"/>
              <a:gd name="connsiteX5-27" fmla="*/ 742780 w 3008982"/>
              <a:gd name="connsiteY5-28" fmla="*/ 2011141 h 3279502"/>
              <a:gd name="connsiteX6-29" fmla="*/ 742780 w 3008982"/>
              <a:gd name="connsiteY6-30" fmla="*/ 2382531 h 3279502"/>
              <a:gd name="connsiteX7-31" fmla="*/ 0 w 3008982"/>
              <a:gd name="connsiteY7-32" fmla="*/ 1639751 h 3279502"/>
              <a:gd name="connsiteX0-33" fmla="*/ 0 w 3008982"/>
              <a:gd name="connsiteY0-34" fmla="*/ 1639751 h 3299167"/>
              <a:gd name="connsiteX1-35" fmla="*/ 742780 w 3008982"/>
              <a:gd name="connsiteY1-36" fmla="*/ 896971 h 3299167"/>
              <a:gd name="connsiteX2-37" fmla="*/ 742780 w 3008982"/>
              <a:gd name="connsiteY2-38" fmla="*/ 1268361 h 3299167"/>
              <a:gd name="connsiteX3-39" fmla="*/ 3008982 w 3008982"/>
              <a:gd name="connsiteY3-40" fmla="*/ 0 h 3299167"/>
              <a:gd name="connsiteX4-41" fmla="*/ 2999150 w 3008982"/>
              <a:gd name="connsiteY4-42" fmla="*/ 3299167 h 3299167"/>
              <a:gd name="connsiteX5-43" fmla="*/ 742780 w 3008982"/>
              <a:gd name="connsiteY5-44" fmla="*/ 2011141 h 3299167"/>
              <a:gd name="connsiteX6-45" fmla="*/ 742780 w 3008982"/>
              <a:gd name="connsiteY6-46" fmla="*/ 2382531 h 3299167"/>
              <a:gd name="connsiteX7-47" fmla="*/ 0 w 3008982"/>
              <a:gd name="connsiteY7-48" fmla="*/ 1639751 h 3299167"/>
              <a:gd name="connsiteX0-49" fmla="*/ 0 w 3008982"/>
              <a:gd name="connsiteY0-50" fmla="*/ 1639751 h 3299167"/>
              <a:gd name="connsiteX1-51" fmla="*/ 742780 w 3008982"/>
              <a:gd name="connsiteY1-52" fmla="*/ 896971 h 3299167"/>
              <a:gd name="connsiteX2-53" fmla="*/ 742780 w 3008982"/>
              <a:gd name="connsiteY2-54" fmla="*/ 1268361 h 3299167"/>
              <a:gd name="connsiteX3-55" fmla="*/ 3008982 w 3008982"/>
              <a:gd name="connsiteY3-56" fmla="*/ 0 h 3299167"/>
              <a:gd name="connsiteX4-57" fmla="*/ 2999150 w 3008982"/>
              <a:gd name="connsiteY4-58" fmla="*/ 3299167 h 3299167"/>
              <a:gd name="connsiteX5-59" fmla="*/ 742780 w 3008982"/>
              <a:gd name="connsiteY5-60" fmla="*/ 2011141 h 3299167"/>
              <a:gd name="connsiteX6-61" fmla="*/ 742780 w 3008982"/>
              <a:gd name="connsiteY6-62" fmla="*/ 2382531 h 3299167"/>
              <a:gd name="connsiteX7-63" fmla="*/ 0 w 3008982"/>
              <a:gd name="connsiteY7-64" fmla="*/ 1639751 h 3299167"/>
              <a:gd name="connsiteX0-65" fmla="*/ 0 w 3008982"/>
              <a:gd name="connsiteY0-66" fmla="*/ 1639751 h 3299167"/>
              <a:gd name="connsiteX1-67" fmla="*/ 742780 w 3008982"/>
              <a:gd name="connsiteY1-68" fmla="*/ 896971 h 3299167"/>
              <a:gd name="connsiteX2-69" fmla="*/ 742780 w 3008982"/>
              <a:gd name="connsiteY2-70" fmla="*/ 1268361 h 3299167"/>
              <a:gd name="connsiteX3-71" fmla="*/ 3008982 w 3008982"/>
              <a:gd name="connsiteY3-72" fmla="*/ 0 h 3299167"/>
              <a:gd name="connsiteX4-73" fmla="*/ 2999150 w 3008982"/>
              <a:gd name="connsiteY4-74" fmla="*/ 3299167 h 3299167"/>
              <a:gd name="connsiteX5-75" fmla="*/ 742780 w 3008982"/>
              <a:gd name="connsiteY5-76" fmla="*/ 2011141 h 3299167"/>
              <a:gd name="connsiteX6-77" fmla="*/ 742780 w 3008982"/>
              <a:gd name="connsiteY6-78" fmla="*/ 2382531 h 3299167"/>
              <a:gd name="connsiteX7-79" fmla="*/ 0 w 3008982"/>
              <a:gd name="connsiteY7-80" fmla="*/ 1639751 h 3299167"/>
              <a:gd name="connsiteX0-81" fmla="*/ 0 w 3008982"/>
              <a:gd name="connsiteY0-82" fmla="*/ 1639751 h 3299167"/>
              <a:gd name="connsiteX1-83" fmla="*/ 742780 w 3008982"/>
              <a:gd name="connsiteY1-84" fmla="*/ 896971 h 3299167"/>
              <a:gd name="connsiteX2-85" fmla="*/ 742780 w 3008982"/>
              <a:gd name="connsiteY2-86" fmla="*/ 1268361 h 3299167"/>
              <a:gd name="connsiteX3-87" fmla="*/ 3008982 w 3008982"/>
              <a:gd name="connsiteY3-88" fmla="*/ 0 h 3299167"/>
              <a:gd name="connsiteX4-89" fmla="*/ 2999150 w 3008982"/>
              <a:gd name="connsiteY4-90" fmla="*/ 3299167 h 3299167"/>
              <a:gd name="connsiteX5-91" fmla="*/ 742780 w 3008982"/>
              <a:gd name="connsiteY5-92" fmla="*/ 2011141 h 3299167"/>
              <a:gd name="connsiteX6-93" fmla="*/ 742780 w 3008982"/>
              <a:gd name="connsiteY6-94" fmla="*/ 2382531 h 3299167"/>
              <a:gd name="connsiteX7-95" fmla="*/ 0 w 3008982"/>
              <a:gd name="connsiteY7-96" fmla="*/ 1639751 h 3299167"/>
              <a:gd name="connsiteX0-97" fmla="*/ 0 w 3008982"/>
              <a:gd name="connsiteY0-98" fmla="*/ 1639751 h 3299167"/>
              <a:gd name="connsiteX1-99" fmla="*/ 742780 w 3008982"/>
              <a:gd name="connsiteY1-100" fmla="*/ 896971 h 3299167"/>
              <a:gd name="connsiteX2-101" fmla="*/ 742780 w 3008982"/>
              <a:gd name="connsiteY2-102" fmla="*/ 1268361 h 3299167"/>
              <a:gd name="connsiteX3-103" fmla="*/ 3008982 w 3008982"/>
              <a:gd name="connsiteY3-104" fmla="*/ 0 h 3299167"/>
              <a:gd name="connsiteX4-105" fmla="*/ 2999150 w 3008982"/>
              <a:gd name="connsiteY4-106" fmla="*/ 3299167 h 3299167"/>
              <a:gd name="connsiteX5-107" fmla="*/ 742780 w 3008982"/>
              <a:gd name="connsiteY5-108" fmla="*/ 2011141 h 3299167"/>
              <a:gd name="connsiteX6-109" fmla="*/ 742780 w 3008982"/>
              <a:gd name="connsiteY6-110" fmla="*/ 2382531 h 3299167"/>
              <a:gd name="connsiteX7-111" fmla="*/ 0 w 3008982"/>
              <a:gd name="connsiteY7-112" fmla="*/ 1639751 h 32991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3008982" h="3299167">
                <a:moveTo>
                  <a:pt x="0" y="1639751"/>
                </a:moveTo>
                <a:lnTo>
                  <a:pt x="742780" y="896971"/>
                </a:lnTo>
                <a:lnTo>
                  <a:pt x="742780" y="1268361"/>
                </a:lnTo>
                <a:cubicBezTo>
                  <a:pt x="1360529" y="1150374"/>
                  <a:pt x="2332239" y="1042219"/>
                  <a:pt x="3008982" y="0"/>
                </a:cubicBezTo>
                <a:cubicBezTo>
                  <a:pt x="3005705" y="670380"/>
                  <a:pt x="3002427" y="2628787"/>
                  <a:pt x="2999150" y="3299167"/>
                </a:cubicBezTo>
                <a:cubicBezTo>
                  <a:pt x="2335517" y="2220896"/>
                  <a:pt x="1347419" y="2125851"/>
                  <a:pt x="742780" y="2011141"/>
                </a:cubicBezTo>
                <a:lnTo>
                  <a:pt x="742780" y="2382531"/>
                </a:lnTo>
                <a:lnTo>
                  <a:pt x="0" y="1639751"/>
                </a:lnTo>
                <a:close/>
              </a:path>
            </a:pathLst>
          </a:custGeom>
          <a:gradFill flip="none" rotWithShape="1">
            <a:gsLst>
              <a:gs pos="0">
                <a:srgbClr val="3DE3DE"/>
              </a:gs>
              <a:gs pos="89000">
                <a:srgbClr val="3DE3DE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Abadi" panose="020B0604020104020204" pitchFamily="34" charset="0"/>
              <a:ea typeface="微软雅黑 Light" panose="020B0502040204020203" charset="-122"/>
              <a:cs typeface="+mn-cs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8934889" y="111656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30"/>
          <p:cNvSpPr/>
          <p:nvPr/>
        </p:nvSpPr>
        <p:spPr>
          <a:xfrm flipH="1">
            <a:off x="1055687" y="739154"/>
            <a:ext cx="24765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/>
              </a:rPr>
              <a:t>公司业务范围</a:t>
            </a:r>
          </a:p>
        </p:txBody>
      </p:sp>
      <p:sp>
        <p:nvSpPr>
          <p:cNvPr id="57" name="椭圆 56"/>
          <p:cNvSpPr/>
          <p:nvPr/>
        </p:nvSpPr>
        <p:spPr>
          <a:xfrm>
            <a:off x="11220726" y="6267604"/>
            <a:ext cx="1532705" cy="1532705"/>
          </a:xfrm>
          <a:prstGeom prst="ellipse">
            <a:avLst/>
          </a:prstGeom>
          <a:gradFill>
            <a:gsLst>
              <a:gs pos="7000">
                <a:srgbClr val="00E2DB">
                  <a:alpha val="30000"/>
                </a:srgbClr>
              </a:gs>
              <a:gs pos="100000">
                <a:srgbClr val="00E2DB">
                  <a:alpha val="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614" tIns="25807" rIns="51614" bIns="25807" numCol="1" spcCol="0" rtlCol="0" fromWordArt="0" anchor="ctr" anchorCtr="0" forceAA="0" compatLnSpc="1">
            <a:noAutofit/>
          </a:bodyPr>
          <a:lstStyle/>
          <a:p>
            <a:pPr algn="ctr" defTabSz="257810">
              <a:defRPr/>
            </a:pPr>
            <a:endParaRPr lang="zh-CN" altLang="en-US" sz="1015" dirty="0">
              <a:solidFill>
                <a:schemeClr val="bg1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7889604" y="3187621"/>
            <a:ext cx="130947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b="1" dirty="0">
                <a:solidFill>
                  <a:srgbClr val="0BD0D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6000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BD0D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高端目标企业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7889604" y="4132425"/>
            <a:ext cx="125780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b="1" dirty="0">
                <a:solidFill>
                  <a:srgbClr val="0BD0D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BD0D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00+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投放平台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7889604" y="5077230"/>
            <a:ext cx="12578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BD0D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60万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机构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4063100" y="5319353"/>
            <a:ext cx="830669" cy="830669"/>
          </a:xfrm>
          <a:prstGeom prst="ellipse">
            <a:avLst/>
          </a:prstGeom>
          <a:gradFill>
            <a:gsLst>
              <a:gs pos="0">
                <a:srgbClr val="3DE3DE">
                  <a:alpha val="80000"/>
                </a:srgbClr>
              </a:gs>
              <a:gs pos="77000">
                <a:srgbClr val="3DE3DE">
                  <a:alpha val="15000"/>
                </a:srgbClr>
              </a:gs>
              <a:gs pos="100000">
                <a:srgbClr val="3DE3DE">
                  <a:alpha val="50000"/>
                </a:srgbClr>
              </a:gs>
              <a:gs pos="100000">
                <a:srgbClr val="3DE3DE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7889604" y="2272229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</a:rPr>
              <a:t>千亿级市场</a:t>
            </a:r>
          </a:p>
        </p:txBody>
      </p:sp>
      <p:cxnSp>
        <p:nvCxnSpPr>
          <p:cNvPr id="70" name="直接连接符 69"/>
          <p:cNvCxnSpPr/>
          <p:nvPr/>
        </p:nvCxnSpPr>
        <p:spPr>
          <a:xfrm>
            <a:off x="7976529" y="3998577"/>
            <a:ext cx="150876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>
            <a:off x="7976529" y="4943381"/>
            <a:ext cx="150876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4886704" y="5606739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3DE3D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广州</a:t>
            </a:r>
            <a:endParaRPr lang="zh-CN" altLang="en-US" dirty="0"/>
          </a:p>
        </p:txBody>
      </p:sp>
      <p:grpSp>
        <p:nvGrpSpPr>
          <p:cNvPr id="54" name="组合 53"/>
          <p:cNvGrpSpPr/>
          <p:nvPr/>
        </p:nvGrpSpPr>
        <p:grpSpPr>
          <a:xfrm>
            <a:off x="1101987" y="1036508"/>
            <a:ext cx="2063569" cy="210282"/>
            <a:chOff x="0" y="3203503"/>
            <a:chExt cx="12222480" cy="450994"/>
          </a:xfrm>
        </p:grpSpPr>
        <p:sp>
          <p:nvSpPr>
            <p:cNvPr id="55" name="任意多边形: 形状 54"/>
            <p:cNvSpPr/>
            <p:nvPr/>
          </p:nvSpPr>
          <p:spPr>
            <a:xfrm>
              <a:off x="0" y="3211889"/>
              <a:ext cx="12192000" cy="282574"/>
            </a:xfrm>
            <a:custGeom>
              <a:avLst/>
              <a:gdLst>
                <a:gd name="connsiteX0" fmla="*/ 0 w 12192000"/>
                <a:gd name="connsiteY0" fmla="*/ 355600 h 365760"/>
                <a:gd name="connsiteX1" fmla="*/ 1127760 w 12192000"/>
                <a:gd name="connsiteY1" fmla="*/ 355600 h 365760"/>
                <a:gd name="connsiteX2" fmla="*/ 3505200 w 12192000"/>
                <a:gd name="connsiteY2" fmla="*/ 0 h 365760"/>
                <a:gd name="connsiteX3" fmla="*/ 6278880 w 12192000"/>
                <a:gd name="connsiteY3" fmla="*/ 365760 h 365760"/>
                <a:gd name="connsiteX4" fmla="*/ 9265920 w 12192000"/>
                <a:gd name="connsiteY4" fmla="*/ 0 h 365760"/>
                <a:gd name="connsiteX5" fmla="*/ 11328400 w 12192000"/>
                <a:gd name="connsiteY5" fmla="*/ 365760 h 365760"/>
                <a:gd name="connsiteX6" fmla="*/ 12192000 w 12192000"/>
                <a:gd name="connsiteY6" fmla="*/ 365760 h 365760"/>
                <a:gd name="connsiteX0-1" fmla="*/ 0 w 12192000"/>
                <a:gd name="connsiteY0-2" fmla="*/ 355600 h 365760"/>
                <a:gd name="connsiteX1-3" fmla="*/ 1127760 w 12192000"/>
                <a:gd name="connsiteY1-4" fmla="*/ 355600 h 365760"/>
                <a:gd name="connsiteX2-5" fmla="*/ 3505200 w 12192000"/>
                <a:gd name="connsiteY2-6" fmla="*/ 0 h 365760"/>
                <a:gd name="connsiteX3-7" fmla="*/ 6278880 w 12192000"/>
                <a:gd name="connsiteY3-8" fmla="*/ 365760 h 365760"/>
                <a:gd name="connsiteX4-9" fmla="*/ 9265920 w 12192000"/>
                <a:gd name="connsiteY4-10" fmla="*/ 0 h 365760"/>
                <a:gd name="connsiteX5-11" fmla="*/ 11328400 w 12192000"/>
                <a:gd name="connsiteY5-12" fmla="*/ 365760 h 365760"/>
                <a:gd name="connsiteX6-13" fmla="*/ 12192000 w 12192000"/>
                <a:gd name="connsiteY6-14" fmla="*/ 365760 h 365760"/>
                <a:gd name="connsiteX0-15" fmla="*/ 0 w 12192000"/>
                <a:gd name="connsiteY0-16" fmla="*/ 355600 h 365760"/>
                <a:gd name="connsiteX1-17" fmla="*/ 1127760 w 12192000"/>
                <a:gd name="connsiteY1-18" fmla="*/ 355600 h 365760"/>
                <a:gd name="connsiteX2-19" fmla="*/ 3505200 w 12192000"/>
                <a:gd name="connsiteY2-20" fmla="*/ 0 h 365760"/>
                <a:gd name="connsiteX3-21" fmla="*/ 6278880 w 12192000"/>
                <a:gd name="connsiteY3-22" fmla="*/ 365760 h 365760"/>
                <a:gd name="connsiteX4-23" fmla="*/ 9265920 w 12192000"/>
                <a:gd name="connsiteY4-24" fmla="*/ 0 h 365760"/>
                <a:gd name="connsiteX5-25" fmla="*/ 11328400 w 12192000"/>
                <a:gd name="connsiteY5-26" fmla="*/ 365760 h 365760"/>
                <a:gd name="connsiteX6-27" fmla="*/ 12192000 w 12192000"/>
                <a:gd name="connsiteY6-28" fmla="*/ 365760 h 365760"/>
                <a:gd name="connsiteX0-29" fmla="*/ 0 w 12192000"/>
                <a:gd name="connsiteY0-30" fmla="*/ 355607 h 365767"/>
                <a:gd name="connsiteX1-31" fmla="*/ 1127760 w 12192000"/>
                <a:gd name="connsiteY1-32" fmla="*/ 355607 h 365767"/>
                <a:gd name="connsiteX2-33" fmla="*/ 3505200 w 12192000"/>
                <a:gd name="connsiteY2-34" fmla="*/ 7 h 365767"/>
                <a:gd name="connsiteX3-35" fmla="*/ 6278880 w 12192000"/>
                <a:gd name="connsiteY3-36" fmla="*/ 365767 h 365767"/>
                <a:gd name="connsiteX4-37" fmla="*/ 9265920 w 12192000"/>
                <a:gd name="connsiteY4-38" fmla="*/ 7 h 365767"/>
                <a:gd name="connsiteX5-39" fmla="*/ 11328400 w 12192000"/>
                <a:gd name="connsiteY5-40" fmla="*/ 365767 h 365767"/>
                <a:gd name="connsiteX6-41" fmla="*/ 12192000 w 12192000"/>
                <a:gd name="connsiteY6-42" fmla="*/ 365767 h 36576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192000" h="365767">
                  <a:moveTo>
                    <a:pt x="0" y="355607"/>
                  </a:moveTo>
                  <a:lnTo>
                    <a:pt x="1127760" y="355607"/>
                  </a:lnTo>
                  <a:cubicBezTo>
                    <a:pt x="1711960" y="296340"/>
                    <a:pt x="2646680" y="-1686"/>
                    <a:pt x="3505200" y="7"/>
                  </a:cubicBezTo>
                  <a:cubicBezTo>
                    <a:pt x="4363720" y="1700"/>
                    <a:pt x="5318760" y="365767"/>
                    <a:pt x="6278880" y="365767"/>
                  </a:cubicBezTo>
                  <a:cubicBezTo>
                    <a:pt x="7239000" y="365767"/>
                    <a:pt x="8424333" y="7"/>
                    <a:pt x="9265920" y="7"/>
                  </a:cubicBezTo>
                  <a:cubicBezTo>
                    <a:pt x="10107507" y="7"/>
                    <a:pt x="10840720" y="304807"/>
                    <a:pt x="11328400" y="365767"/>
                  </a:cubicBezTo>
                  <a:lnTo>
                    <a:pt x="12192000" y="365767"/>
                  </a:lnTo>
                </a:path>
              </a:pathLst>
            </a:custGeom>
            <a:noFill/>
            <a:ln w="6350">
              <a:gradFill>
                <a:gsLst>
                  <a:gs pos="0">
                    <a:schemeClr val="accent3">
                      <a:lumMod val="60000"/>
                      <a:lumOff val="40000"/>
                      <a:alpha val="0"/>
                    </a:schemeClr>
                  </a:gs>
                  <a:gs pos="67000">
                    <a:srgbClr val="5EF0F7">
                      <a:alpha val="66000"/>
                    </a:srgbClr>
                  </a:gs>
                  <a:gs pos="27000">
                    <a:srgbClr val="5EF0F7">
                      <a:alpha val="15000"/>
                    </a:srgbClr>
                  </a:gs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</a:gsLst>
                <a:lin ang="0" scaled="0"/>
              </a:gradFill>
            </a:ln>
            <a:effectLst>
              <a:glow rad="12700">
                <a:schemeClr val="accent3">
                  <a:lumMod val="60000"/>
                  <a:lumOff val="40000"/>
                  <a:alpha val="9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 Light" panose="020B0502040204020203" charset="-122"/>
                <a:cs typeface="+mn-cs"/>
              </a:endParaRPr>
            </a:p>
          </p:txBody>
        </p:sp>
        <p:sp>
          <p:nvSpPr>
            <p:cNvPr id="56" name="任意多边形: 形状 55"/>
            <p:cNvSpPr/>
            <p:nvPr/>
          </p:nvSpPr>
          <p:spPr>
            <a:xfrm>
              <a:off x="10160" y="3298219"/>
              <a:ext cx="12181840" cy="353717"/>
            </a:xfrm>
            <a:custGeom>
              <a:avLst/>
              <a:gdLst>
                <a:gd name="connsiteX0" fmla="*/ 0 w 12181840"/>
                <a:gd name="connsiteY0" fmla="*/ 243840 h 487680"/>
                <a:gd name="connsiteX1" fmla="*/ 1158240 w 12181840"/>
                <a:gd name="connsiteY1" fmla="*/ 243840 h 487680"/>
                <a:gd name="connsiteX2" fmla="*/ 4084320 w 12181840"/>
                <a:gd name="connsiteY2" fmla="*/ 436880 h 487680"/>
                <a:gd name="connsiteX3" fmla="*/ 6888480 w 12181840"/>
                <a:gd name="connsiteY3" fmla="*/ 0 h 487680"/>
                <a:gd name="connsiteX4" fmla="*/ 10180320 w 12181840"/>
                <a:gd name="connsiteY4" fmla="*/ 487680 h 487680"/>
                <a:gd name="connsiteX5" fmla="*/ 11287760 w 12181840"/>
                <a:gd name="connsiteY5" fmla="*/ 264160 h 487680"/>
                <a:gd name="connsiteX6" fmla="*/ 12181840 w 12181840"/>
                <a:gd name="connsiteY6" fmla="*/ 264160 h 487680"/>
                <a:gd name="connsiteX0-1" fmla="*/ 0 w 12181840"/>
                <a:gd name="connsiteY0-2" fmla="*/ 243970 h 487810"/>
                <a:gd name="connsiteX1-3" fmla="*/ 1158240 w 12181840"/>
                <a:gd name="connsiteY1-4" fmla="*/ 243970 h 487810"/>
                <a:gd name="connsiteX2-5" fmla="*/ 4084320 w 12181840"/>
                <a:gd name="connsiteY2-6" fmla="*/ 437010 h 487810"/>
                <a:gd name="connsiteX3-7" fmla="*/ 6888480 w 12181840"/>
                <a:gd name="connsiteY3-8" fmla="*/ 130 h 487810"/>
                <a:gd name="connsiteX4-9" fmla="*/ 10180320 w 12181840"/>
                <a:gd name="connsiteY4-10" fmla="*/ 487810 h 487810"/>
                <a:gd name="connsiteX5-11" fmla="*/ 11287760 w 12181840"/>
                <a:gd name="connsiteY5-12" fmla="*/ 264290 h 487810"/>
                <a:gd name="connsiteX6-13" fmla="*/ 12181840 w 12181840"/>
                <a:gd name="connsiteY6-14" fmla="*/ 264290 h 487810"/>
                <a:gd name="connsiteX0-15" fmla="*/ 0 w 12181840"/>
                <a:gd name="connsiteY0-16" fmla="*/ 273410 h 517250"/>
                <a:gd name="connsiteX1-17" fmla="*/ 1158240 w 12181840"/>
                <a:gd name="connsiteY1-18" fmla="*/ 273410 h 517250"/>
                <a:gd name="connsiteX2-19" fmla="*/ 4084320 w 12181840"/>
                <a:gd name="connsiteY2-20" fmla="*/ 466450 h 517250"/>
                <a:gd name="connsiteX3-21" fmla="*/ 6888480 w 12181840"/>
                <a:gd name="connsiteY3-22" fmla="*/ 29570 h 517250"/>
                <a:gd name="connsiteX4-23" fmla="*/ 10180320 w 12181840"/>
                <a:gd name="connsiteY4-24" fmla="*/ 517250 h 517250"/>
                <a:gd name="connsiteX5-25" fmla="*/ 11287760 w 12181840"/>
                <a:gd name="connsiteY5-26" fmla="*/ 293730 h 517250"/>
                <a:gd name="connsiteX6-27" fmla="*/ 12181840 w 12181840"/>
                <a:gd name="connsiteY6-28" fmla="*/ 293730 h 517250"/>
                <a:gd name="connsiteX0-29" fmla="*/ 0 w 12181840"/>
                <a:gd name="connsiteY0-30" fmla="*/ 273410 h 560179"/>
                <a:gd name="connsiteX1-31" fmla="*/ 1158240 w 12181840"/>
                <a:gd name="connsiteY1-32" fmla="*/ 273410 h 560179"/>
                <a:gd name="connsiteX2-33" fmla="*/ 4084320 w 12181840"/>
                <a:gd name="connsiteY2-34" fmla="*/ 466450 h 560179"/>
                <a:gd name="connsiteX3-35" fmla="*/ 6888480 w 12181840"/>
                <a:gd name="connsiteY3-36" fmla="*/ 29570 h 560179"/>
                <a:gd name="connsiteX4-37" fmla="*/ 10180320 w 12181840"/>
                <a:gd name="connsiteY4-38" fmla="*/ 517250 h 560179"/>
                <a:gd name="connsiteX5-39" fmla="*/ 11287760 w 12181840"/>
                <a:gd name="connsiteY5-40" fmla="*/ 293730 h 560179"/>
                <a:gd name="connsiteX6-41" fmla="*/ 12181840 w 12181840"/>
                <a:gd name="connsiteY6-42" fmla="*/ 293730 h 560179"/>
                <a:gd name="connsiteX0-43" fmla="*/ 0 w 12181840"/>
                <a:gd name="connsiteY0-44" fmla="*/ 273410 h 518108"/>
                <a:gd name="connsiteX1-45" fmla="*/ 1158240 w 12181840"/>
                <a:gd name="connsiteY1-46" fmla="*/ 273410 h 518108"/>
                <a:gd name="connsiteX2-47" fmla="*/ 4084320 w 12181840"/>
                <a:gd name="connsiteY2-48" fmla="*/ 466450 h 518108"/>
                <a:gd name="connsiteX3-49" fmla="*/ 6888480 w 12181840"/>
                <a:gd name="connsiteY3-50" fmla="*/ 29570 h 518108"/>
                <a:gd name="connsiteX4-51" fmla="*/ 10180320 w 12181840"/>
                <a:gd name="connsiteY4-52" fmla="*/ 517250 h 518108"/>
                <a:gd name="connsiteX5-53" fmla="*/ 11287760 w 12181840"/>
                <a:gd name="connsiteY5-54" fmla="*/ 293730 h 518108"/>
                <a:gd name="connsiteX6-55" fmla="*/ 12181840 w 12181840"/>
                <a:gd name="connsiteY6-56" fmla="*/ 293730 h 518108"/>
                <a:gd name="connsiteX0-57" fmla="*/ 0 w 12181840"/>
                <a:gd name="connsiteY0-58" fmla="*/ 243862 h 457856"/>
                <a:gd name="connsiteX1-59" fmla="*/ 1158240 w 12181840"/>
                <a:gd name="connsiteY1-60" fmla="*/ 243862 h 457856"/>
                <a:gd name="connsiteX2-61" fmla="*/ 4084320 w 12181840"/>
                <a:gd name="connsiteY2-62" fmla="*/ 436902 h 457856"/>
                <a:gd name="connsiteX3-63" fmla="*/ 6888480 w 12181840"/>
                <a:gd name="connsiteY3-64" fmla="*/ 22 h 457856"/>
                <a:gd name="connsiteX4-65" fmla="*/ 9946640 w 12181840"/>
                <a:gd name="connsiteY4-66" fmla="*/ 457222 h 457856"/>
                <a:gd name="connsiteX5-67" fmla="*/ 11287760 w 12181840"/>
                <a:gd name="connsiteY5-68" fmla="*/ 264182 h 457856"/>
                <a:gd name="connsiteX6-69" fmla="*/ 12181840 w 12181840"/>
                <a:gd name="connsiteY6-70" fmla="*/ 264182 h 4578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181840" h="457856">
                  <a:moveTo>
                    <a:pt x="0" y="243862"/>
                  </a:moveTo>
                  <a:lnTo>
                    <a:pt x="1158240" y="243862"/>
                  </a:lnTo>
                  <a:cubicBezTo>
                    <a:pt x="1838960" y="276035"/>
                    <a:pt x="3129280" y="477542"/>
                    <a:pt x="4084320" y="436902"/>
                  </a:cubicBezTo>
                  <a:cubicBezTo>
                    <a:pt x="5039360" y="396262"/>
                    <a:pt x="5911427" y="-3365"/>
                    <a:pt x="6888480" y="22"/>
                  </a:cubicBezTo>
                  <a:cubicBezTo>
                    <a:pt x="7865533" y="3409"/>
                    <a:pt x="9083040" y="477542"/>
                    <a:pt x="9946640" y="457222"/>
                  </a:cubicBezTo>
                  <a:cubicBezTo>
                    <a:pt x="10810240" y="436902"/>
                    <a:pt x="10954173" y="301435"/>
                    <a:pt x="11287760" y="264182"/>
                  </a:cubicBezTo>
                  <a:lnTo>
                    <a:pt x="12181840" y="264182"/>
                  </a:lnTo>
                </a:path>
              </a:pathLst>
            </a:custGeom>
            <a:noFill/>
            <a:ln w="6350">
              <a:gradFill>
                <a:gsLst>
                  <a:gs pos="0">
                    <a:schemeClr val="accent3">
                      <a:lumMod val="60000"/>
                      <a:lumOff val="40000"/>
                      <a:alpha val="0"/>
                    </a:schemeClr>
                  </a:gs>
                  <a:gs pos="16890">
                    <a:srgbClr val="5EF0F7"/>
                  </a:gs>
                  <a:gs pos="74012">
                    <a:srgbClr val="5EF0F7"/>
                  </a:gs>
                  <a:gs pos="50000">
                    <a:srgbClr val="5EF0F7">
                      <a:alpha val="39000"/>
                    </a:srgbClr>
                  </a:gs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</a:gsLst>
                <a:lin ang="0" scaled="0"/>
              </a:gradFill>
              <a:prstDash val="sysDot"/>
            </a:ln>
            <a:effectLst>
              <a:glow rad="12700">
                <a:schemeClr val="accent3">
                  <a:lumMod val="60000"/>
                  <a:lumOff val="40000"/>
                  <a:alpha val="9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 Light" panose="020B0502040204020203" charset="-122"/>
                <a:cs typeface="+mn-cs"/>
              </a:endParaRPr>
            </a:p>
          </p:txBody>
        </p:sp>
        <p:sp>
          <p:nvSpPr>
            <p:cNvPr id="58" name="任意多边形: 形状 57"/>
            <p:cNvSpPr/>
            <p:nvPr/>
          </p:nvSpPr>
          <p:spPr>
            <a:xfrm>
              <a:off x="0" y="3319402"/>
              <a:ext cx="12222480" cy="308834"/>
            </a:xfrm>
            <a:custGeom>
              <a:avLst/>
              <a:gdLst>
                <a:gd name="connsiteX0" fmla="*/ 0 w 12222480"/>
                <a:gd name="connsiteY0" fmla="*/ 203200 h 396240"/>
                <a:gd name="connsiteX1" fmla="*/ 1178560 w 12222480"/>
                <a:gd name="connsiteY1" fmla="*/ 203200 h 396240"/>
                <a:gd name="connsiteX2" fmla="*/ 5547360 w 12222480"/>
                <a:gd name="connsiteY2" fmla="*/ 0 h 396240"/>
                <a:gd name="connsiteX3" fmla="*/ 7874000 w 12222480"/>
                <a:gd name="connsiteY3" fmla="*/ 396240 h 396240"/>
                <a:gd name="connsiteX4" fmla="*/ 9936480 w 12222480"/>
                <a:gd name="connsiteY4" fmla="*/ 162560 h 396240"/>
                <a:gd name="connsiteX5" fmla="*/ 11308080 w 12222480"/>
                <a:gd name="connsiteY5" fmla="*/ 223520 h 396240"/>
                <a:gd name="connsiteX6" fmla="*/ 12222480 w 12222480"/>
                <a:gd name="connsiteY6" fmla="*/ 223520 h 396240"/>
                <a:gd name="connsiteX0-1" fmla="*/ 0 w 12222480"/>
                <a:gd name="connsiteY0-2" fmla="*/ 206666 h 399706"/>
                <a:gd name="connsiteX1-3" fmla="*/ 1178560 w 12222480"/>
                <a:gd name="connsiteY1-4" fmla="*/ 206666 h 399706"/>
                <a:gd name="connsiteX2-5" fmla="*/ 5547360 w 12222480"/>
                <a:gd name="connsiteY2-6" fmla="*/ 3466 h 399706"/>
                <a:gd name="connsiteX3-7" fmla="*/ 7874000 w 12222480"/>
                <a:gd name="connsiteY3-8" fmla="*/ 399706 h 399706"/>
                <a:gd name="connsiteX4-9" fmla="*/ 9936480 w 12222480"/>
                <a:gd name="connsiteY4-10" fmla="*/ 166026 h 399706"/>
                <a:gd name="connsiteX5-11" fmla="*/ 11308080 w 12222480"/>
                <a:gd name="connsiteY5-12" fmla="*/ 226986 h 399706"/>
                <a:gd name="connsiteX6-13" fmla="*/ 12222480 w 12222480"/>
                <a:gd name="connsiteY6-14" fmla="*/ 226986 h 399706"/>
                <a:gd name="connsiteX0-15" fmla="*/ 0 w 12222480"/>
                <a:gd name="connsiteY0-16" fmla="*/ 206666 h 408895"/>
                <a:gd name="connsiteX1-17" fmla="*/ 1178560 w 12222480"/>
                <a:gd name="connsiteY1-18" fmla="*/ 206666 h 408895"/>
                <a:gd name="connsiteX2-19" fmla="*/ 5547360 w 12222480"/>
                <a:gd name="connsiteY2-20" fmla="*/ 3466 h 408895"/>
                <a:gd name="connsiteX3-21" fmla="*/ 7874000 w 12222480"/>
                <a:gd name="connsiteY3-22" fmla="*/ 399706 h 408895"/>
                <a:gd name="connsiteX4-23" fmla="*/ 9936480 w 12222480"/>
                <a:gd name="connsiteY4-24" fmla="*/ 166026 h 408895"/>
                <a:gd name="connsiteX5-25" fmla="*/ 11308080 w 12222480"/>
                <a:gd name="connsiteY5-26" fmla="*/ 226986 h 408895"/>
                <a:gd name="connsiteX6-27" fmla="*/ 12222480 w 12222480"/>
                <a:gd name="connsiteY6-28" fmla="*/ 226986 h 408895"/>
                <a:gd name="connsiteX0-29" fmla="*/ 0 w 12222480"/>
                <a:gd name="connsiteY0-30" fmla="*/ 206666 h 408895"/>
                <a:gd name="connsiteX1-31" fmla="*/ 1178560 w 12222480"/>
                <a:gd name="connsiteY1-32" fmla="*/ 206666 h 408895"/>
                <a:gd name="connsiteX2-33" fmla="*/ 5547360 w 12222480"/>
                <a:gd name="connsiteY2-34" fmla="*/ 3466 h 408895"/>
                <a:gd name="connsiteX3-35" fmla="*/ 7874000 w 12222480"/>
                <a:gd name="connsiteY3-36" fmla="*/ 399706 h 408895"/>
                <a:gd name="connsiteX4-37" fmla="*/ 9936480 w 12222480"/>
                <a:gd name="connsiteY4-38" fmla="*/ 166026 h 408895"/>
                <a:gd name="connsiteX5-39" fmla="*/ 11308080 w 12222480"/>
                <a:gd name="connsiteY5-40" fmla="*/ 226986 h 408895"/>
                <a:gd name="connsiteX6-41" fmla="*/ 12222480 w 12222480"/>
                <a:gd name="connsiteY6-42" fmla="*/ 226986 h 408895"/>
                <a:gd name="connsiteX0-43" fmla="*/ 0 w 12222480"/>
                <a:gd name="connsiteY0-44" fmla="*/ 206666 h 399759"/>
                <a:gd name="connsiteX1-45" fmla="*/ 1178560 w 12222480"/>
                <a:gd name="connsiteY1-46" fmla="*/ 206666 h 399759"/>
                <a:gd name="connsiteX2-47" fmla="*/ 5547360 w 12222480"/>
                <a:gd name="connsiteY2-48" fmla="*/ 3466 h 399759"/>
                <a:gd name="connsiteX3-49" fmla="*/ 7874000 w 12222480"/>
                <a:gd name="connsiteY3-50" fmla="*/ 399706 h 399759"/>
                <a:gd name="connsiteX4-51" fmla="*/ 9936480 w 12222480"/>
                <a:gd name="connsiteY4-52" fmla="*/ 166026 h 399759"/>
                <a:gd name="connsiteX5-53" fmla="*/ 11308080 w 12222480"/>
                <a:gd name="connsiteY5-54" fmla="*/ 226986 h 399759"/>
                <a:gd name="connsiteX6-55" fmla="*/ 12222480 w 12222480"/>
                <a:gd name="connsiteY6-56" fmla="*/ 226986 h 3997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222480" h="399759">
                  <a:moveTo>
                    <a:pt x="0" y="206666"/>
                  </a:moveTo>
                  <a:lnTo>
                    <a:pt x="1178560" y="206666"/>
                  </a:lnTo>
                  <a:cubicBezTo>
                    <a:pt x="2103120" y="172799"/>
                    <a:pt x="4431453" y="-28707"/>
                    <a:pt x="5547360" y="3466"/>
                  </a:cubicBezTo>
                  <a:cubicBezTo>
                    <a:pt x="6663267" y="35639"/>
                    <a:pt x="7095067" y="396319"/>
                    <a:pt x="7874000" y="399706"/>
                  </a:cubicBezTo>
                  <a:cubicBezTo>
                    <a:pt x="8652933" y="403093"/>
                    <a:pt x="9248987" y="243919"/>
                    <a:pt x="9936480" y="166026"/>
                  </a:cubicBezTo>
                  <a:cubicBezTo>
                    <a:pt x="10623973" y="88133"/>
                    <a:pt x="10927080" y="216826"/>
                    <a:pt x="11308080" y="226986"/>
                  </a:cubicBezTo>
                  <a:lnTo>
                    <a:pt x="12222480" y="226986"/>
                  </a:lnTo>
                </a:path>
              </a:pathLst>
            </a:custGeom>
            <a:noFill/>
            <a:ln w="6350">
              <a:gradFill>
                <a:gsLst>
                  <a:gs pos="0">
                    <a:schemeClr val="accent3">
                      <a:lumMod val="60000"/>
                      <a:lumOff val="40000"/>
                      <a:alpha val="0"/>
                    </a:schemeClr>
                  </a:gs>
                  <a:gs pos="16890">
                    <a:srgbClr val="5EF0F7"/>
                  </a:gs>
                  <a:gs pos="85000">
                    <a:srgbClr val="5EF0F7"/>
                  </a:gs>
                  <a:gs pos="69000">
                    <a:srgbClr val="5EF0F7">
                      <a:alpha val="5000"/>
                    </a:srgbClr>
                  </a:gs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</a:gsLst>
                <a:lin ang="0" scaled="0"/>
              </a:gradFill>
              <a:prstDash val="sysDot"/>
            </a:ln>
            <a:effectLst>
              <a:glow rad="12700">
                <a:schemeClr val="accent3">
                  <a:lumMod val="60000"/>
                  <a:lumOff val="40000"/>
                  <a:alpha val="9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 Light" panose="020B0502040204020203" charset="-122"/>
                <a:cs typeface="+mn-cs"/>
              </a:endParaRPr>
            </a:p>
          </p:txBody>
        </p:sp>
        <p:sp>
          <p:nvSpPr>
            <p:cNvPr id="62" name="任意多边形: 形状 61"/>
            <p:cNvSpPr/>
            <p:nvPr/>
          </p:nvSpPr>
          <p:spPr>
            <a:xfrm flipV="1">
              <a:off x="0" y="3345672"/>
              <a:ext cx="12181840" cy="308825"/>
            </a:xfrm>
            <a:custGeom>
              <a:avLst/>
              <a:gdLst>
                <a:gd name="connsiteX0" fmla="*/ 0 w 12222480"/>
                <a:gd name="connsiteY0" fmla="*/ 203200 h 396240"/>
                <a:gd name="connsiteX1" fmla="*/ 1178560 w 12222480"/>
                <a:gd name="connsiteY1" fmla="*/ 203200 h 396240"/>
                <a:gd name="connsiteX2" fmla="*/ 5547360 w 12222480"/>
                <a:gd name="connsiteY2" fmla="*/ 0 h 396240"/>
                <a:gd name="connsiteX3" fmla="*/ 7874000 w 12222480"/>
                <a:gd name="connsiteY3" fmla="*/ 396240 h 396240"/>
                <a:gd name="connsiteX4" fmla="*/ 9936480 w 12222480"/>
                <a:gd name="connsiteY4" fmla="*/ 162560 h 396240"/>
                <a:gd name="connsiteX5" fmla="*/ 11308080 w 12222480"/>
                <a:gd name="connsiteY5" fmla="*/ 223520 h 396240"/>
                <a:gd name="connsiteX6" fmla="*/ 12222480 w 12222480"/>
                <a:gd name="connsiteY6" fmla="*/ 223520 h 396240"/>
                <a:gd name="connsiteX0-1" fmla="*/ 0 w 12222480"/>
                <a:gd name="connsiteY0-2" fmla="*/ 206666 h 399706"/>
                <a:gd name="connsiteX1-3" fmla="*/ 1178560 w 12222480"/>
                <a:gd name="connsiteY1-4" fmla="*/ 206666 h 399706"/>
                <a:gd name="connsiteX2-5" fmla="*/ 5547360 w 12222480"/>
                <a:gd name="connsiteY2-6" fmla="*/ 3466 h 399706"/>
                <a:gd name="connsiteX3-7" fmla="*/ 7874000 w 12222480"/>
                <a:gd name="connsiteY3-8" fmla="*/ 399706 h 399706"/>
                <a:gd name="connsiteX4-9" fmla="*/ 9936480 w 12222480"/>
                <a:gd name="connsiteY4-10" fmla="*/ 166026 h 399706"/>
                <a:gd name="connsiteX5-11" fmla="*/ 11308080 w 12222480"/>
                <a:gd name="connsiteY5-12" fmla="*/ 226986 h 399706"/>
                <a:gd name="connsiteX6-13" fmla="*/ 12222480 w 12222480"/>
                <a:gd name="connsiteY6-14" fmla="*/ 226986 h 399706"/>
                <a:gd name="connsiteX0-15" fmla="*/ 0 w 12222480"/>
                <a:gd name="connsiteY0-16" fmla="*/ 206666 h 408895"/>
                <a:gd name="connsiteX1-17" fmla="*/ 1178560 w 12222480"/>
                <a:gd name="connsiteY1-18" fmla="*/ 206666 h 408895"/>
                <a:gd name="connsiteX2-19" fmla="*/ 5547360 w 12222480"/>
                <a:gd name="connsiteY2-20" fmla="*/ 3466 h 408895"/>
                <a:gd name="connsiteX3-21" fmla="*/ 7874000 w 12222480"/>
                <a:gd name="connsiteY3-22" fmla="*/ 399706 h 408895"/>
                <a:gd name="connsiteX4-23" fmla="*/ 9936480 w 12222480"/>
                <a:gd name="connsiteY4-24" fmla="*/ 166026 h 408895"/>
                <a:gd name="connsiteX5-25" fmla="*/ 11308080 w 12222480"/>
                <a:gd name="connsiteY5-26" fmla="*/ 226986 h 408895"/>
                <a:gd name="connsiteX6-27" fmla="*/ 12222480 w 12222480"/>
                <a:gd name="connsiteY6-28" fmla="*/ 226986 h 408895"/>
                <a:gd name="connsiteX0-29" fmla="*/ 0 w 12222480"/>
                <a:gd name="connsiteY0-30" fmla="*/ 206666 h 408895"/>
                <a:gd name="connsiteX1-31" fmla="*/ 1178560 w 12222480"/>
                <a:gd name="connsiteY1-32" fmla="*/ 206666 h 408895"/>
                <a:gd name="connsiteX2-33" fmla="*/ 5547360 w 12222480"/>
                <a:gd name="connsiteY2-34" fmla="*/ 3466 h 408895"/>
                <a:gd name="connsiteX3-35" fmla="*/ 7874000 w 12222480"/>
                <a:gd name="connsiteY3-36" fmla="*/ 399706 h 408895"/>
                <a:gd name="connsiteX4-37" fmla="*/ 9936480 w 12222480"/>
                <a:gd name="connsiteY4-38" fmla="*/ 166026 h 408895"/>
                <a:gd name="connsiteX5-39" fmla="*/ 11308080 w 12222480"/>
                <a:gd name="connsiteY5-40" fmla="*/ 226986 h 408895"/>
                <a:gd name="connsiteX6-41" fmla="*/ 12222480 w 12222480"/>
                <a:gd name="connsiteY6-42" fmla="*/ 226986 h 408895"/>
                <a:gd name="connsiteX0-43" fmla="*/ 0 w 12222480"/>
                <a:gd name="connsiteY0-44" fmla="*/ 206666 h 399759"/>
                <a:gd name="connsiteX1-45" fmla="*/ 1178560 w 12222480"/>
                <a:gd name="connsiteY1-46" fmla="*/ 206666 h 399759"/>
                <a:gd name="connsiteX2-47" fmla="*/ 5547360 w 12222480"/>
                <a:gd name="connsiteY2-48" fmla="*/ 3466 h 399759"/>
                <a:gd name="connsiteX3-49" fmla="*/ 7874000 w 12222480"/>
                <a:gd name="connsiteY3-50" fmla="*/ 399706 h 399759"/>
                <a:gd name="connsiteX4-51" fmla="*/ 9936480 w 12222480"/>
                <a:gd name="connsiteY4-52" fmla="*/ 166026 h 399759"/>
                <a:gd name="connsiteX5-53" fmla="*/ 11308080 w 12222480"/>
                <a:gd name="connsiteY5-54" fmla="*/ 226986 h 399759"/>
                <a:gd name="connsiteX6-55" fmla="*/ 12222480 w 12222480"/>
                <a:gd name="connsiteY6-56" fmla="*/ 226986 h 399759"/>
                <a:gd name="connsiteX0-57" fmla="*/ 0 w 12181840"/>
                <a:gd name="connsiteY0-58" fmla="*/ 206666 h 399759"/>
                <a:gd name="connsiteX1-59" fmla="*/ 1178560 w 12181840"/>
                <a:gd name="connsiteY1-60" fmla="*/ 206666 h 399759"/>
                <a:gd name="connsiteX2-61" fmla="*/ 5547360 w 12181840"/>
                <a:gd name="connsiteY2-62" fmla="*/ 3466 h 399759"/>
                <a:gd name="connsiteX3-63" fmla="*/ 7874000 w 12181840"/>
                <a:gd name="connsiteY3-64" fmla="*/ 399706 h 399759"/>
                <a:gd name="connsiteX4-65" fmla="*/ 9936480 w 12181840"/>
                <a:gd name="connsiteY4-66" fmla="*/ 166026 h 399759"/>
                <a:gd name="connsiteX5-67" fmla="*/ 11308080 w 12181840"/>
                <a:gd name="connsiteY5-68" fmla="*/ 226986 h 399759"/>
                <a:gd name="connsiteX6-69" fmla="*/ 12181840 w 12181840"/>
                <a:gd name="connsiteY6-70" fmla="*/ 207259 h 399759"/>
                <a:gd name="connsiteX0-71" fmla="*/ 0 w 12181840"/>
                <a:gd name="connsiteY0-72" fmla="*/ 206666 h 399747"/>
                <a:gd name="connsiteX1-73" fmla="*/ 1178560 w 12181840"/>
                <a:gd name="connsiteY1-74" fmla="*/ 206666 h 399747"/>
                <a:gd name="connsiteX2-75" fmla="*/ 5547360 w 12181840"/>
                <a:gd name="connsiteY2-76" fmla="*/ 3466 h 399747"/>
                <a:gd name="connsiteX3-77" fmla="*/ 7874000 w 12181840"/>
                <a:gd name="connsiteY3-78" fmla="*/ 399706 h 399747"/>
                <a:gd name="connsiteX4-79" fmla="*/ 9936480 w 12181840"/>
                <a:gd name="connsiteY4-80" fmla="*/ 166026 h 399747"/>
                <a:gd name="connsiteX5-81" fmla="*/ 11308080 w 12181840"/>
                <a:gd name="connsiteY5-82" fmla="*/ 210547 h 399747"/>
                <a:gd name="connsiteX6-83" fmla="*/ 12181840 w 12181840"/>
                <a:gd name="connsiteY6-84" fmla="*/ 207259 h 39974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181840" h="399747">
                  <a:moveTo>
                    <a:pt x="0" y="206666"/>
                  </a:moveTo>
                  <a:lnTo>
                    <a:pt x="1178560" y="206666"/>
                  </a:lnTo>
                  <a:cubicBezTo>
                    <a:pt x="2103120" y="172799"/>
                    <a:pt x="4431453" y="-28707"/>
                    <a:pt x="5547360" y="3466"/>
                  </a:cubicBezTo>
                  <a:cubicBezTo>
                    <a:pt x="6663267" y="35639"/>
                    <a:pt x="7095067" y="396319"/>
                    <a:pt x="7874000" y="399706"/>
                  </a:cubicBezTo>
                  <a:cubicBezTo>
                    <a:pt x="8652933" y="403093"/>
                    <a:pt x="9364133" y="197553"/>
                    <a:pt x="9936480" y="166026"/>
                  </a:cubicBezTo>
                  <a:cubicBezTo>
                    <a:pt x="10508827" y="134500"/>
                    <a:pt x="10927080" y="200387"/>
                    <a:pt x="11308080" y="210547"/>
                  </a:cubicBezTo>
                  <a:lnTo>
                    <a:pt x="12181840" y="207259"/>
                  </a:lnTo>
                </a:path>
              </a:pathLst>
            </a:custGeom>
            <a:noFill/>
            <a:ln w="6350">
              <a:gradFill>
                <a:gsLst>
                  <a:gs pos="0">
                    <a:schemeClr val="accent3">
                      <a:lumMod val="60000"/>
                      <a:lumOff val="40000"/>
                      <a:alpha val="0"/>
                    </a:schemeClr>
                  </a:gs>
                  <a:gs pos="16890">
                    <a:srgbClr val="5EF0F7"/>
                  </a:gs>
                  <a:gs pos="78000">
                    <a:srgbClr val="5EF0F7"/>
                  </a:gs>
                  <a:gs pos="32000">
                    <a:srgbClr val="5EF0F7">
                      <a:alpha val="9000"/>
                    </a:srgbClr>
                  </a:gs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</a:gsLst>
                <a:lin ang="0" scaled="0"/>
              </a:gradFill>
            </a:ln>
            <a:effectLst>
              <a:glow rad="12700">
                <a:schemeClr val="accent3">
                  <a:lumMod val="60000"/>
                  <a:lumOff val="40000"/>
                  <a:alpha val="9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 Light" panose="020B0502040204020203" charset="-122"/>
                <a:cs typeface="+mn-cs"/>
              </a:endParaRPr>
            </a:p>
          </p:txBody>
        </p:sp>
        <p:sp>
          <p:nvSpPr>
            <p:cNvPr id="63" name="任意多边形: 形状 62"/>
            <p:cNvSpPr/>
            <p:nvPr/>
          </p:nvSpPr>
          <p:spPr>
            <a:xfrm flipH="1">
              <a:off x="0" y="3203503"/>
              <a:ext cx="12189460" cy="297590"/>
            </a:xfrm>
            <a:custGeom>
              <a:avLst/>
              <a:gdLst>
                <a:gd name="connsiteX0" fmla="*/ 0 w 12192000"/>
                <a:gd name="connsiteY0" fmla="*/ 355600 h 365760"/>
                <a:gd name="connsiteX1" fmla="*/ 1127760 w 12192000"/>
                <a:gd name="connsiteY1" fmla="*/ 355600 h 365760"/>
                <a:gd name="connsiteX2" fmla="*/ 3505200 w 12192000"/>
                <a:gd name="connsiteY2" fmla="*/ 0 h 365760"/>
                <a:gd name="connsiteX3" fmla="*/ 6278880 w 12192000"/>
                <a:gd name="connsiteY3" fmla="*/ 365760 h 365760"/>
                <a:gd name="connsiteX4" fmla="*/ 9265920 w 12192000"/>
                <a:gd name="connsiteY4" fmla="*/ 0 h 365760"/>
                <a:gd name="connsiteX5" fmla="*/ 11328400 w 12192000"/>
                <a:gd name="connsiteY5" fmla="*/ 365760 h 365760"/>
                <a:gd name="connsiteX6" fmla="*/ 12192000 w 12192000"/>
                <a:gd name="connsiteY6" fmla="*/ 365760 h 365760"/>
                <a:gd name="connsiteX0-1" fmla="*/ 0 w 12192000"/>
                <a:gd name="connsiteY0-2" fmla="*/ 355600 h 365760"/>
                <a:gd name="connsiteX1-3" fmla="*/ 1127760 w 12192000"/>
                <a:gd name="connsiteY1-4" fmla="*/ 355600 h 365760"/>
                <a:gd name="connsiteX2-5" fmla="*/ 3505200 w 12192000"/>
                <a:gd name="connsiteY2-6" fmla="*/ 0 h 365760"/>
                <a:gd name="connsiteX3-7" fmla="*/ 6278880 w 12192000"/>
                <a:gd name="connsiteY3-8" fmla="*/ 365760 h 365760"/>
                <a:gd name="connsiteX4-9" fmla="*/ 9265920 w 12192000"/>
                <a:gd name="connsiteY4-10" fmla="*/ 0 h 365760"/>
                <a:gd name="connsiteX5-11" fmla="*/ 11328400 w 12192000"/>
                <a:gd name="connsiteY5-12" fmla="*/ 365760 h 365760"/>
                <a:gd name="connsiteX6-13" fmla="*/ 12192000 w 12192000"/>
                <a:gd name="connsiteY6-14" fmla="*/ 365760 h 365760"/>
                <a:gd name="connsiteX0-15" fmla="*/ 0 w 12192000"/>
                <a:gd name="connsiteY0-16" fmla="*/ 355600 h 365760"/>
                <a:gd name="connsiteX1-17" fmla="*/ 1127760 w 12192000"/>
                <a:gd name="connsiteY1-18" fmla="*/ 355600 h 365760"/>
                <a:gd name="connsiteX2-19" fmla="*/ 3505200 w 12192000"/>
                <a:gd name="connsiteY2-20" fmla="*/ 0 h 365760"/>
                <a:gd name="connsiteX3-21" fmla="*/ 6278880 w 12192000"/>
                <a:gd name="connsiteY3-22" fmla="*/ 365760 h 365760"/>
                <a:gd name="connsiteX4-23" fmla="*/ 9265920 w 12192000"/>
                <a:gd name="connsiteY4-24" fmla="*/ 0 h 365760"/>
                <a:gd name="connsiteX5-25" fmla="*/ 11328400 w 12192000"/>
                <a:gd name="connsiteY5-26" fmla="*/ 365760 h 365760"/>
                <a:gd name="connsiteX6-27" fmla="*/ 12192000 w 12192000"/>
                <a:gd name="connsiteY6-28" fmla="*/ 365760 h 365760"/>
                <a:gd name="connsiteX0-29" fmla="*/ 0 w 12192000"/>
                <a:gd name="connsiteY0-30" fmla="*/ 355607 h 365767"/>
                <a:gd name="connsiteX1-31" fmla="*/ 1127760 w 12192000"/>
                <a:gd name="connsiteY1-32" fmla="*/ 355607 h 365767"/>
                <a:gd name="connsiteX2-33" fmla="*/ 3505200 w 12192000"/>
                <a:gd name="connsiteY2-34" fmla="*/ 7 h 365767"/>
                <a:gd name="connsiteX3-35" fmla="*/ 6278880 w 12192000"/>
                <a:gd name="connsiteY3-36" fmla="*/ 365767 h 365767"/>
                <a:gd name="connsiteX4-37" fmla="*/ 9265920 w 12192000"/>
                <a:gd name="connsiteY4-38" fmla="*/ 7 h 365767"/>
                <a:gd name="connsiteX5-39" fmla="*/ 11328400 w 12192000"/>
                <a:gd name="connsiteY5-40" fmla="*/ 365767 h 365767"/>
                <a:gd name="connsiteX6-41" fmla="*/ 12192000 w 12192000"/>
                <a:gd name="connsiteY6-42" fmla="*/ 365767 h 365767"/>
                <a:gd name="connsiteX0-43" fmla="*/ 0 w 12189460"/>
                <a:gd name="connsiteY0-44" fmla="*/ 385197 h 385197"/>
                <a:gd name="connsiteX1-45" fmla="*/ 1125220 w 12189460"/>
                <a:gd name="connsiteY1-46" fmla="*/ 355607 h 385197"/>
                <a:gd name="connsiteX2-47" fmla="*/ 3502660 w 12189460"/>
                <a:gd name="connsiteY2-48" fmla="*/ 7 h 385197"/>
                <a:gd name="connsiteX3-49" fmla="*/ 6276340 w 12189460"/>
                <a:gd name="connsiteY3-50" fmla="*/ 365767 h 385197"/>
                <a:gd name="connsiteX4-51" fmla="*/ 9263380 w 12189460"/>
                <a:gd name="connsiteY4-52" fmla="*/ 7 h 385197"/>
                <a:gd name="connsiteX5-53" fmla="*/ 11325860 w 12189460"/>
                <a:gd name="connsiteY5-54" fmla="*/ 365767 h 385197"/>
                <a:gd name="connsiteX6-55" fmla="*/ 12189460 w 12189460"/>
                <a:gd name="connsiteY6-56" fmla="*/ 365767 h 385197"/>
                <a:gd name="connsiteX0-57" fmla="*/ 0 w 12189460"/>
                <a:gd name="connsiteY0-58" fmla="*/ 385203 h 385203"/>
                <a:gd name="connsiteX1-59" fmla="*/ 1120140 w 12189460"/>
                <a:gd name="connsiteY1-60" fmla="*/ 381915 h 385203"/>
                <a:gd name="connsiteX2-61" fmla="*/ 3502660 w 12189460"/>
                <a:gd name="connsiteY2-62" fmla="*/ 13 h 385203"/>
                <a:gd name="connsiteX3-63" fmla="*/ 6276340 w 12189460"/>
                <a:gd name="connsiteY3-64" fmla="*/ 365773 h 385203"/>
                <a:gd name="connsiteX4-65" fmla="*/ 9263380 w 12189460"/>
                <a:gd name="connsiteY4-66" fmla="*/ 13 h 385203"/>
                <a:gd name="connsiteX5-67" fmla="*/ 11325860 w 12189460"/>
                <a:gd name="connsiteY5-68" fmla="*/ 365773 h 385203"/>
                <a:gd name="connsiteX6-69" fmla="*/ 12189460 w 12189460"/>
                <a:gd name="connsiteY6-70" fmla="*/ 365773 h 3852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189460" h="385203">
                  <a:moveTo>
                    <a:pt x="0" y="385203"/>
                  </a:moveTo>
                  <a:lnTo>
                    <a:pt x="1120140" y="381915"/>
                  </a:lnTo>
                  <a:cubicBezTo>
                    <a:pt x="1704340" y="322648"/>
                    <a:pt x="2643293" y="2703"/>
                    <a:pt x="3502660" y="13"/>
                  </a:cubicBezTo>
                  <a:cubicBezTo>
                    <a:pt x="4362027" y="-2677"/>
                    <a:pt x="5316220" y="365773"/>
                    <a:pt x="6276340" y="365773"/>
                  </a:cubicBezTo>
                  <a:cubicBezTo>
                    <a:pt x="7236460" y="365773"/>
                    <a:pt x="8421793" y="13"/>
                    <a:pt x="9263380" y="13"/>
                  </a:cubicBezTo>
                  <a:cubicBezTo>
                    <a:pt x="10104967" y="13"/>
                    <a:pt x="10838180" y="304813"/>
                    <a:pt x="11325860" y="365773"/>
                  </a:cubicBezTo>
                  <a:lnTo>
                    <a:pt x="12189460" y="365773"/>
                  </a:lnTo>
                </a:path>
              </a:pathLst>
            </a:custGeom>
            <a:noFill/>
            <a:ln w="6350">
              <a:gradFill>
                <a:gsLst>
                  <a:gs pos="0">
                    <a:schemeClr val="accent3">
                      <a:lumMod val="60000"/>
                      <a:lumOff val="40000"/>
                      <a:alpha val="0"/>
                    </a:schemeClr>
                  </a:gs>
                  <a:gs pos="16890">
                    <a:srgbClr val="5EF0F7"/>
                  </a:gs>
                  <a:gs pos="74012">
                    <a:srgbClr val="5EF0F7"/>
                  </a:gs>
                  <a:gs pos="50000">
                    <a:srgbClr val="5EF0F7">
                      <a:alpha val="39000"/>
                    </a:srgbClr>
                  </a:gs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</a:gsLst>
                <a:lin ang="0" scaled="0"/>
              </a:gradFill>
              <a:prstDash val="sysDot"/>
            </a:ln>
            <a:effectLst>
              <a:glow rad="12700">
                <a:schemeClr val="accent3">
                  <a:lumMod val="60000"/>
                  <a:lumOff val="40000"/>
                  <a:alpha val="9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 Light" panose="020B0502040204020203" charset="-122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0"/>
          <p:cNvSpPr/>
          <p:nvPr/>
        </p:nvSpPr>
        <p:spPr>
          <a:xfrm flipH="1">
            <a:off x="1055687" y="739154"/>
            <a:ext cx="24765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/>
              </a:rPr>
              <a:t>客户特征分析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055688" y="1261194"/>
            <a:ext cx="10080625" cy="362792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从用户特征角度分析，男性客户占比</a:t>
            </a:r>
            <a:r>
              <a:rPr lang="en-US" altLang="zh-CN" sz="16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60%</a:t>
            </a:r>
            <a:r>
              <a:rPr lang="zh-CN" altLang="en-US" sz="16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，女性客户占比</a:t>
            </a:r>
            <a:r>
              <a:rPr lang="en-US" altLang="zh-CN" sz="16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40%</a:t>
            </a:r>
            <a:r>
              <a:rPr lang="zh-CN" altLang="en-US" sz="16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，科技男一定是本公司产品的真爱。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1108415" y="1929974"/>
            <a:ext cx="10064222" cy="3617482"/>
            <a:chOff x="1363404" y="2371972"/>
            <a:chExt cx="9549692" cy="3317703"/>
          </a:xfrm>
        </p:grpSpPr>
        <p:sp>
          <p:nvSpPr>
            <p:cNvPr id="22" name="ExtraShape1"/>
            <p:cNvSpPr/>
            <p:nvPr/>
          </p:nvSpPr>
          <p:spPr bwMode="auto">
            <a:xfrm>
              <a:off x="1366727" y="5346714"/>
              <a:ext cx="54848" cy="113245"/>
            </a:xfrm>
            <a:custGeom>
              <a:avLst/>
              <a:gdLst>
                <a:gd name="T0" fmla="*/ 62 w 62"/>
                <a:gd name="T1" fmla="*/ 33 h 82"/>
                <a:gd name="T2" fmla="*/ 0 w 62"/>
                <a:gd name="T3" fmla="*/ 0 h 82"/>
                <a:gd name="T4" fmla="*/ 0 w 62"/>
                <a:gd name="T5" fmla="*/ 28 h 82"/>
                <a:gd name="T6" fmla="*/ 21 w 62"/>
                <a:gd name="T7" fmla="*/ 41 h 82"/>
                <a:gd name="T8" fmla="*/ 0 w 62"/>
                <a:gd name="T9" fmla="*/ 53 h 82"/>
                <a:gd name="T10" fmla="*/ 0 w 62"/>
                <a:gd name="T11" fmla="*/ 82 h 82"/>
                <a:gd name="T12" fmla="*/ 62 w 62"/>
                <a:gd name="T13" fmla="*/ 45 h 82"/>
                <a:gd name="T14" fmla="*/ 62 w 62"/>
                <a:gd name="T15" fmla="*/ 33 h 82"/>
                <a:gd name="T16" fmla="*/ 62 w 62"/>
                <a:gd name="T17" fmla="*/ 3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82">
                  <a:moveTo>
                    <a:pt x="62" y="33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21" y="41"/>
                  </a:lnTo>
                  <a:lnTo>
                    <a:pt x="0" y="53"/>
                  </a:lnTo>
                  <a:lnTo>
                    <a:pt x="0" y="82"/>
                  </a:lnTo>
                  <a:lnTo>
                    <a:pt x="62" y="45"/>
                  </a:lnTo>
                  <a:lnTo>
                    <a:pt x="62" y="33"/>
                  </a:lnTo>
                  <a:lnTo>
                    <a:pt x="62" y="33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" name="ExtraShape2"/>
            <p:cNvSpPr/>
            <p:nvPr/>
          </p:nvSpPr>
          <p:spPr bwMode="auto">
            <a:xfrm>
              <a:off x="10672082" y="5346714"/>
              <a:ext cx="53965" cy="113245"/>
            </a:xfrm>
            <a:custGeom>
              <a:avLst/>
              <a:gdLst>
                <a:gd name="T0" fmla="*/ 61 w 61"/>
                <a:gd name="T1" fmla="*/ 33 h 82"/>
                <a:gd name="T2" fmla="*/ 0 w 61"/>
                <a:gd name="T3" fmla="*/ 0 h 82"/>
                <a:gd name="T4" fmla="*/ 0 w 61"/>
                <a:gd name="T5" fmla="*/ 28 h 82"/>
                <a:gd name="T6" fmla="*/ 20 w 61"/>
                <a:gd name="T7" fmla="*/ 41 h 82"/>
                <a:gd name="T8" fmla="*/ 0 w 61"/>
                <a:gd name="T9" fmla="*/ 53 h 82"/>
                <a:gd name="T10" fmla="*/ 0 w 61"/>
                <a:gd name="T11" fmla="*/ 82 h 82"/>
                <a:gd name="T12" fmla="*/ 61 w 61"/>
                <a:gd name="T13" fmla="*/ 45 h 82"/>
                <a:gd name="T14" fmla="*/ 61 w 61"/>
                <a:gd name="T15" fmla="*/ 33 h 82"/>
                <a:gd name="T16" fmla="*/ 61 w 61"/>
                <a:gd name="T17" fmla="*/ 3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82">
                  <a:moveTo>
                    <a:pt x="61" y="33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20" y="41"/>
                  </a:lnTo>
                  <a:lnTo>
                    <a:pt x="0" y="53"/>
                  </a:lnTo>
                  <a:lnTo>
                    <a:pt x="0" y="82"/>
                  </a:lnTo>
                  <a:lnTo>
                    <a:pt x="61" y="45"/>
                  </a:lnTo>
                  <a:lnTo>
                    <a:pt x="61" y="33"/>
                  </a:lnTo>
                  <a:lnTo>
                    <a:pt x="61" y="33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9" name="ExtraShape3"/>
            <p:cNvSpPr/>
            <p:nvPr/>
          </p:nvSpPr>
          <p:spPr bwMode="auto">
            <a:xfrm flipV="1">
              <a:off x="1454309" y="5272134"/>
              <a:ext cx="9188049" cy="113247"/>
            </a:xfrm>
            <a:custGeom>
              <a:avLst/>
              <a:gdLst>
                <a:gd name="T0" fmla="*/ 1035 w 1463"/>
                <a:gd name="T1" fmla="*/ 0 h 6"/>
                <a:gd name="T2" fmla="*/ 1058 w 1463"/>
                <a:gd name="T3" fmla="*/ 3 h 6"/>
                <a:gd name="T4" fmla="*/ 1084 w 1463"/>
                <a:gd name="T5" fmla="*/ 3 h 6"/>
                <a:gd name="T6" fmla="*/ 1112 w 1463"/>
                <a:gd name="T7" fmla="*/ 6 h 6"/>
                <a:gd name="T8" fmla="*/ 1138 w 1463"/>
                <a:gd name="T9" fmla="*/ 6 h 6"/>
                <a:gd name="T10" fmla="*/ 1167 w 1463"/>
                <a:gd name="T11" fmla="*/ 3 h 6"/>
                <a:gd name="T12" fmla="*/ 1180 w 1463"/>
                <a:gd name="T13" fmla="*/ 3 h 6"/>
                <a:gd name="T14" fmla="*/ 1203 w 1463"/>
                <a:gd name="T15" fmla="*/ 0 h 6"/>
                <a:gd name="T16" fmla="*/ 1228 w 1463"/>
                <a:gd name="T17" fmla="*/ 0 h 6"/>
                <a:gd name="T18" fmla="*/ 1251 w 1463"/>
                <a:gd name="T19" fmla="*/ 3 h 6"/>
                <a:gd name="T20" fmla="*/ 1280 w 1463"/>
                <a:gd name="T21" fmla="*/ 6 h 6"/>
                <a:gd name="T22" fmla="*/ 1306 w 1463"/>
                <a:gd name="T23" fmla="*/ 6 h 6"/>
                <a:gd name="T24" fmla="*/ 1334 w 1463"/>
                <a:gd name="T25" fmla="*/ 3 h 6"/>
                <a:gd name="T26" fmla="*/ 1360 w 1463"/>
                <a:gd name="T27" fmla="*/ 3 h 6"/>
                <a:gd name="T28" fmla="*/ 1373 w 1463"/>
                <a:gd name="T29" fmla="*/ 3 h 6"/>
                <a:gd name="T30" fmla="*/ 1396 w 1463"/>
                <a:gd name="T31" fmla="*/ 0 h 6"/>
                <a:gd name="T32" fmla="*/ 1421 w 1463"/>
                <a:gd name="T33" fmla="*/ 0 h 6"/>
                <a:gd name="T34" fmla="*/ 1447 w 1463"/>
                <a:gd name="T35" fmla="*/ 0 h 6"/>
                <a:gd name="T36" fmla="*/ 516 w 1463"/>
                <a:gd name="T37" fmla="*/ 3 h 6"/>
                <a:gd name="T38" fmla="*/ 545 w 1463"/>
                <a:gd name="T39" fmla="*/ 6 h 6"/>
                <a:gd name="T40" fmla="*/ 570 w 1463"/>
                <a:gd name="T41" fmla="*/ 6 h 6"/>
                <a:gd name="T42" fmla="*/ 599 w 1463"/>
                <a:gd name="T43" fmla="*/ 3 h 6"/>
                <a:gd name="T44" fmla="*/ 625 w 1463"/>
                <a:gd name="T45" fmla="*/ 3 h 6"/>
                <a:gd name="T46" fmla="*/ 638 w 1463"/>
                <a:gd name="T47" fmla="*/ 3 h 6"/>
                <a:gd name="T48" fmla="*/ 661 w 1463"/>
                <a:gd name="T49" fmla="*/ 0 h 6"/>
                <a:gd name="T50" fmla="*/ 686 w 1463"/>
                <a:gd name="T51" fmla="*/ 0 h 6"/>
                <a:gd name="T52" fmla="*/ 709 w 1463"/>
                <a:gd name="T53" fmla="*/ 3 h 6"/>
                <a:gd name="T54" fmla="*/ 738 w 1463"/>
                <a:gd name="T55" fmla="*/ 6 h 6"/>
                <a:gd name="T56" fmla="*/ 766 w 1463"/>
                <a:gd name="T57" fmla="*/ 3 h 6"/>
                <a:gd name="T58" fmla="*/ 792 w 1463"/>
                <a:gd name="T59" fmla="*/ 3 h 6"/>
                <a:gd name="T60" fmla="*/ 805 w 1463"/>
                <a:gd name="T61" fmla="*/ 3 h 6"/>
                <a:gd name="T62" fmla="*/ 831 w 1463"/>
                <a:gd name="T63" fmla="*/ 3 h 6"/>
                <a:gd name="T64" fmla="*/ 854 w 1463"/>
                <a:gd name="T65" fmla="*/ 0 h 6"/>
                <a:gd name="T66" fmla="*/ 880 w 1463"/>
                <a:gd name="T67" fmla="*/ 0 h 6"/>
                <a:gd name="T68" fmla="*/ 903 w 1463"/>
                <a:gd name="T69" fmla="*/ 3 h 6"/>
                <a:gd name="T70" fmla="*/ 931 w 1463"/>
                <a:gd name="T71" fmla="*/ 6 h 6"/>
                <a:gd name="T72" fmla="*/ 957 w 1463"/>
                <a:gd name="T73" fmla="*/ 6 h 6"/>
                <a:gd name="T74" fmla="*/ 973 w 1463"/>
                <a:gd name="T75" fmla="*/ 3 h 6"/>
                <a:gd name="T76" fmla="*/ 998 w 1463"/>
                <a:gd name="T77" fmla="*/ 3 h 6"/>
                <a:gd name="T78" fmla="*/ 1021 w 1463"/>
                <a:gd name="T79" fmla="*/ 0 h 6"/>
                <a:gd name="T80" fmla="*/ 29 w 1463"/>
                <a:gd name="T81" fmla="*/ 0 h 6"/>
                <a:gd name="T82" fmla="*/ 55 w 1463"/>
                <a:gd name="T83" fmla="*/ 0 h 6"/>
                <a:gd name="T84" fmla="*/ 78 w 1463"/>
                <a:gd name="T85" fmla="*/ 3 h 6"/>
                <a:gd name="T86" fmla="*/ 104 w 1463"/>
                <a:gd name="T87" fmla="*/ 3 h 6"/>
                <a:gd name="T88" fmla="*/ 132 w 1463"/>
                <a:gd name="T89" fmla="*/ 6 h 6"/>
                <a:gd name="T90" fmla="*/ 161 w 1463"/>
                <a:gd name="T91" fmla="*/ 3 h 6"/>
                <a:gd name="T92" fmla="*/ 174 w 1463"/>
                <a:gd name="T93" fmla="*/ 3 h 6"/>
                <a:gd name="T94" fmla="*/ 197 w 1463"/>
                <a:gd name="T95" fmla="*/ 0 h 6"/>
                <a:gd name="T96" fmla="*/ 222 w 1463"/>
                <a:gd name="T97" fmla="*/ 0 h 6"/>
                <a:gd name="T98" fmla="*/ 245 w 1463"/>
                <a:gd name="T99" fmla="*/ 3 h 6"/>
                <a:gd name="T100" fmla="*/ 271 w 1463"/>
                <a:gd name="T101" fmla="*/ 3 h 6"/>
                <a:gd name="T102" fmla="*/ 300 w 1463"/>
                <a:gd name="T103" fmla="*/ 6 h 6"/>
                <a:gd name="T104" fmla="*/ 326 w 1463"/>
                <a:gd name="T105" fmla="*/ 6 h 6"/>
                <a:gd name="T106" fmla="*/ 354 w 1463"/>
                <a:gd name="T107" fmla="*/ 3 h 6"/>
                <a:gd name="T108" fmla="*/ 367 w 1463"/>
                <a:gd name="T109" fmla="*/ 3 h 6"/>
                <a:gd name="T110" fmla="*/ 390 w 1463"/>
                <a:gd name="T111" fmla="*/ 0 h 6"/>
                <a:gd name="T112" fmla="*/ 416 w 1463"/>
                <a:gd name="T113" fmla="*/ 0 h 6"/>
                <a:gd name="T114" fmla="*/ 439 w 1463"/>
                <a:gd name="T115" fmla="*/ 3 h 6"/>
                <a:gd name="T116" fmla="*/ 467 w 1463"/>
                <a:gd name="T117" fmla="*/ 6 h 6"/>
                <a:gd name="T118" fmla="*/ 493 w 1463"/>
                <a:gd name="T1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63" h="6">
                  <a:moveTo>
                    <a:pt x="6" y="3"/>
                  </a:moveTo>
                  <a:cubicBezTo>
                    <a:pt x="6" y="5"/>
                    <a:pt x="5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0" y="5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lose/>
                  <a:moveTo>
                    <a:pt x="1038" y="3"/>
                  </a:moveTo>
                  <a:cubicBezTo>
                    <a:pt x="1038" y="5"/>
                    <a:pt x="1037" y="6"/>
                    <a:pt x="1035" y="6"/>
                  </a:cubicBezTo>
                  <a:cubicBezTo>
                    <a:pt x="1035" y="6"/>
                    <a:pt x="1035" y="6"/>
                    <a:pt x="1035" y="6"/>
                  </a:cubicBezTo>
                  <a:cubicBezTo>
                    <a:pt x="1033" y="6"/>
                    <a:pt x="1032" y="5"/>
                    <a:pt x="1032" y="3"/>
                  </a:cubicBezTo>
                  <a:cubicBezTo>
                    <a:pt x="1032" y="2"/>
                    <a:pt x="1033" y="0"/>
                    <a:pt x="1035" y="0"/>
                  </a:cubicBezTo>
                  <a:cubicBezTo>
                    <a:pt x="1035" y="0"/>
                    <a:pt x="1035" y="0"/>
                    <a:pt x="1035" y="0"/>
                  </a:cubicBezTo>
                  <a:cubicBezTo>
                    <a:pt x="1037" y="0"/>
                    <a:pt x="1038" y="2"/>
                    <a:pt x="1038" y="3"/>
                  </a:cubicBezTo>
                  <a:close/>
                  <a:moveTo>
                    <a:pt x="1051" y="3"/>
                  </a:moveTo>
                  <a:cubicBezTo>
                    <a:pt x="1051" y="5"/>
                    <a:pt x="1049" y="6"/>
                    <a:pt x="1048" y="6"/>
                  </a:cubicBezTo>
                  <a:cubicBezTo>
                    <a:pt x="1048" y="6"/>
                    <a:pt x="1048" y="6"/>
                    <a:pt x="1048" y="6"/>
                  </a:cubicBezTo>
                  <a:cubicBezTo>
                    <a:pt x="1046" y="6"/>
                    <a:pt x="1045" y="5"/>
                    <a:pt x="1045" y="3"/>
                  </a:cubicBezTo>
                  <a:cubicBezTo>
                    <a:pt x="1045" y="2"/>
                    <a:pt x="1046" y="0"/>
                    <a:pt x="1048" y="0"/>
                  </a:cubicBezTo>
                  <a:cubicBezTo>
                    <a:pt x="1048" y="0"/>
                    <a:pt x="1048" y="0"/>
                    <a:pt x="1048" y="0"/>
                  </a:cubicBezTo>
                  <a:cubicBezTo>
                    <a:pt x="1049" y="0"/>
                    <a:pt x="1051" y="2"/>
                    <a:pt x="1051" y="3"/>
                  </a:cubicBezTo>
                  <a:close/>
                  <a:moveTo>
                    <a:pt x="1064" y="3"/>
                  </a:moveTo>
                  <a:cubicBezTo>
                    <a:pt x="1064" y="5"/>
                    <a:pt x="1062" y="6"/>
                    <a:pt x="1061" y="6"/>
                  </a:cubicBezTo>
                  <a:cubicBezTo>
                    <a:pt x="1059" y="6"/>
                    <a:pt x="1058" y="5"/>
                    <a:pt x="1058" y="3"/>
                  </a:cubicBezTo>
                  <a:cubicBezTo>
                    <a:pt x="1058" y="2"/>
                    <a:pt x="1059" y="0"/>
                    <a:pt x="1061" y="0"/>
                  </a:cubicBezTo>
                  <a:cubicBezTo>
                    <a:pt x="1061" y="0"/>
                    <a:pt x="1061" y="0"/>
                    <a:pt x="1061" y="0"/>
                  </a:cubicBezTo>
                  <a:cubicBezTo>
                    <a:pt x="1062" y="0"/>
                    <a:pt x="1064" y="2"/>
                    <a:pt x="1064" y="3"/>
                  </a:cubicBezTo>
                  <a:close/>
                  <a:moveTo>
                    <a:pt x="1076" y="3"/>
                  </a:moveTo>
                  <a:cubicBezTo>
                    <a:pt x="1076" y="5"/>
                    <a:pt x="1075" y="6"/>
                    <a:pt x="1074" y="6"/>
                  </a:cubicBezTo>
                  <a:cubicBezTo>
                    <a:pt x="1072" y="6"/>
                    <a:pt x="1071" y="5"/>
                    <a:pt x="1071" y="3"/>
                  </a:cubicBezTo>
                  <a:cubicBezTo>
                    <a:pt x="1071" y="2"/>
                    <a:pt x="1072" y="0"/>
                    <a:pt x="1074" y="0"/>
                  </a:cubicBezTo>
                  <a:cubicBezTo>
                    <a:pt x="1074" y="0"/>
                    <a:pt x="1074" y="0"/>
                    <a:pt x="1074" y="0"/>
                  </a:cubicBezTo>
                  <a:cubicBezTo>
                    <a:pt x="1075" y="0"/>
                    <a:pt x="1076" y="2"/>
                    <a:pt x="1076" y="3"/>
                  </a:cubicBezTo>
                  <a:close/>
                  <a:moveTo>
                    <a:pt x="1089" y="3"/>
                  </a:moveTo>
                  <a:cubicBezTo>
                    <a:pt x="1089" y="5"/>
                    <a:pt x="1088" y="6"/>
                    <a:pt x="1087" y="6"/>
                  </a:cubicBezTo>
                  <a:cubicBezTo>
                    <a:pt x="1085" y="6"/>
                    <a:pt x="1084" y="5"/>
                    <a:pt x="1084" y="3"/>
                  </a:cubicBezTo>
                  <a:cubicBezTo>
                    <a:pt x="1084" y="2"/>
                    <a:pt x="1085" y="0"/>
                    <a:pt x="1086" y="0"/>
                  </a:cubicBezTo>
                  <a:cubicBezTo>
                    <a:pt x="1087" y="0"/>
                    <a:pt x="1087" y="0"/>
                    <a:pt x="1087" y="0"/>
                  </a:cubicBezTo>
                  <a:cubicBezTo>
                    <a:pt x="1088" y="0"/>
                    <a:pt x="1089" y="2"/>
                    <a:pt x="1089" y="3"/>
                  </a:cubicBezTo>
                  <a:close/>
                  <a:moveTo>
                    <a:pt x="1102" y="3"/>
                  </a:moveTo>
                  <a:cubicBezTo>
                    <a:pt x="1102" y="5"/>
                    <a:pt x="1101" y="6"/>
                    <a:pt x="1100" y="6"/>
                  </a:cubicBezTo>
                  <a:cubicBezTo>
                    <a:pt x="1099" y="6"/>
                    <a:pt x="1099" y="6"/>
                    <a:pt x="1099" y="6"/>
                  </a:cubicBezTo>
                  <a:cubicBezTo>
                    <a:pt x="1098" y="6"/>
                    <a:pt x="1097" y="5"/>
                    <a:pt x="1097" y="3"/>
                  </a:cubicBezTo>
                  <a:cubicBezTo>
                    <a:pt x="1097" y="2"/>
                    <a:pt x="1098" y="0"/>
                    <a:pt x="1099" y="0"/>
                  </a:cubicBezTo>
                  <a:cubicBezTo>
                    <a:pt x="1100" y="0"/>
                    <a:pt x="1100" y="0"/>
                    <a:pt x="1100" y="0"/>
                  </a:cubicBezTo>
                  <a:cubicBezTo>
                    <a:pt x="1101" y="0"/>
                    <a:pt x="1102" y="2"/>
                    <a:pt x="1102" y="3"/>
                  </a:cubicBezTo>
                  <a:close/>
                  <a:moveTo>
                    <a:pt x="1115" y="3"/>
                  </a:moveTo>
                  <a:cubicBezTo>
                    <a:pt x="1115" y="5"/>
                    <a:pt x="1114" y="6"/>
                    <a:pt x="1112" y="6"/>
                  </a:cubicBezTo>
                  <a:cubicBezTo>
                    <a:pt x="1111" y="6"/>
                    <a:pt x="1110" y="5"/>
                    <a:pt x="1110" y="3"/>
                  </a:cubicBezTo>
                  <a:cubicBezTo>
                    <a:pt x="1110" y="2"/>
                    <a:pt x="1111" y="0"/>
                    <a:pt x="1112" y="0"/>
                  </a:cubicBezTo>
                  <a:cubicBezTo>
                    <a:pt x="1112" y="0"/>
                    <a:pt x="1112" y="0"/>
                    <a:pt x="1112" y="0"/>
                  </a:cubicBezTo>
                  <a:cubicBezTo>
                    <a:pt x="1114" y="0"/>
                    <a:pt x="1115" y="2"/>
                    <a:pt x="1115" y="3"/>
                  </a:cubicBezTo>
                  <a:close/>
                  <a:moveTo>
                    <a:pt x="1128" y="3"/>
                  </a:moveTo>
                  <a:cubicBezTo>
                    <a:pt x="1128" y="5"/>
                    <a:pt x="1127" y="6"/>
                    <a:pt x="1125" y="6"/>
                  </a:cubicBezTo>
                  <a:cubicBezTo>
                    <a:pt x="1124" y="6"/>
                    <a:pt x="1122" y="5"/>
                    <a:pt x="1122" y="3"/>
                  </a:cubicBezTo>
                  <a:cubicBezTo>
                    <a:pt x="1122" y="2"/>
                    <a:pt x="1124" y="0"/>
                    <a:pt x="1125" y="0"/>
                  </a:cubicBezTo>
                  <a:cubicBezTo>
                    <a:pt x="1125" y="0"/>
                    <a:pt x="1125" y="0"/>
                    <a:pt x="1125" y="0"/>
                  </a:cubicBezTo>
                  <a:cubicBezTo>
                    <a:pt x="1127" y="0"/>
                    <a:pt x="1128" y="2"/>
                    <a:pt x="1128" y="3"/>
                  </a:cubicBezTo>
                  <a:close/>
                  <a:moveTo>
                    <a:pt x="1141" y="3"/>
                  </a:moveTo>
                  <a:cubicBezTo>
                    <a:pt x="1141" y="5"/>
                    <a:pt x="1140" y="6"/>
                    <a:pt x="1138" y="6"/>
                  </a:cubicBezTo>
                  <a:cubicBezTo>
                    <a:pt x="1137" y="6"/>
                    <a:pt x="1135" y="5"/>
                    <a:pt x="1135" y="3"/>
                  </a:cubicBezTo>
                  <a:cubicBezTo>
                    <a:pt x="1135" y="2"/>
                    <a:pt x="1136" y="0"/>
                    <a:pt x="1138" y="0"/>
                  </a:cubicBezTo>
                  <a:cubicBezTo>
                    <a:pt x="1138" y="0"/>
                    <a:pt x="1138" y="0"/>
                    <a:pt x="1138" y="0"/>
                  </a:cubicBezTo>
                  <a:cubicBezTo>
                    <a:pt x="1140" y="0"/>
                    <a:pt x="1141" y="2"/>
                    <a:pt x="1141" y="3"/>
                  </a:cubicBezTo>
                  <a:close/>
                  <a:moveTo>
                    <a:pt x="1154" y="3"/>
                  </a:moveTo>
                  <a:cubicBezTo>
                    <a:pt x="1154" y="5"/>
                    <a:pt x="1153" y="6"/>
                    <a:pt x="1151" y="6"/>
                  </a:cubicBezTo>
                  <a:cubicBezTo>
                    <a:pt x="1151" y="6"/>
                    <a:pt x="1151" y="6"/>
                    <a:pt x="1151" y="6"/>
                  </a:cubicBezTo>
                  <a:cubicBezTo>
                    <a:pt x="1149" y="6"/>
                    <a:pt x="1148" y="5"/>
                    <a:pt x="1148" y="3"/>
                  </a:cubicBezTo>
                  <a:cubicBezTo>
                    <a:pt x="1148" y="2"/>
                    <a:pt x="1149" y="0"/>
                    <a:pt x="1151" y="0"/>
                  </a:cubicBezTo>
                  <a:cubicBezTo>
                    <a:pt x="1151" y="0"/>
                    <a:pt x="1151" y="0"/>
                    <a:pt x="1151" y="0"/>
                  </a:cubicBezTo>
                  <a:cubicBezTo>
                    <a:pt x="1153" y="0"/>
                    <a:pt x="1154" y="2"/>
                    <a:pt x="1154" y="3"/>
                  </a:cubicBezTo>
                  <a:close/>
                  <a:moveTo>
                    <a:pt x="1167" y="3"/>
                  </a:moveTo>
                  <a:cubicBezTo>
                    <a:pt x="1167" y="5"/>
                    <a:pt x="1165" y="6"/>
                    <a:pt x="1164" y="6"/>
                  </a:cubicBezTo>
                  <a:cubicBezTo>
                    <a:pt x="1164" y="6"/>
                    <a:pt x="1164" y="6"/>
                    <a:pt x="1164" y="6"/>
                  </a:cubicBezTo>
                  <a:cubicBezTo>
                    <a:pt x="1162" y="6"/>
                    <a:pt x="1161" y="5"/>
                    <a:pt x="1161" y="3"/>
                  </a:cubicBezTo>
                  <a:cubicBezTo>
                    <a:pt x="1161" y="2"/>
                    <a:pt x="1162" y="0"/>
                    <a:pt x="1164" y="0"/>
                  </a:cubicBezTo>
                  <a:cubicBezTo>
                    <a:pt x="1164" y="0"/>
                    <a:pt x="1164" y="0"/>
                    <a:pt x="1164" y="0"/>
                  </a:cubicBezTo>
                  <a:cubicBezTo>
                    <a:pt x="1165" y="0"/>
                    <a:pt x="1167" y="2"/>
                    <a:pt x="1167" y="3"/>
                  </a:cubicBezTo>
                  <a:close/>
                  <a:moveTo>
                    <a:pt x="1180" y="3"/>
                  </a:moveTo>
                  <a:cubicBezTo>
                    <a:pt x="1180" y="5"/>
                    <a:pt x="1178" y="6"/>
                    <a:pt x="1177" y="6"/>
                  </a:cubicBezTo>
                  <a:cubicBezTo>
                    <a:pt x="1175" y="6"/>
                    <a:pt x="1174" y="5"/>
                    <a:pt x="1174" y="3"/>
                  </a:cubicBezTo>
                  <a:cubicBezTo>
                    <a:pt x="1174" y="2"/>
                    <a:pt x="1175" y="0"/>
                    <a:pt x="1177" y="0"/>
                  </a:cubicBezTo>
                  <a:cubicBezTo>
                    <a:pt x="1177" y="0"/>
                    <a:pt x="1177" y="0"/>
                    <a:pt x="1177" y="0"/>
                  </a:cubicBezTo>
                  <a:cubicBezTo>
                    <a:pt x="1178" y="0"/>
                    <a:pt x="1180" y="2"/>
                    <a:pt x="1180" y="3"/>
                  </a:cubicBezTo>
                  <a:close/>
                  <a:moveTo>
                    <a:pt x="1192" y="3"/>
                  </a:moveTo>
                  <a:cubicBezTo>
                    <a:pt x="1192" y="5"/>
                    <a:pt x="1191" y="6"/>
                    <a:pt x="1190" y="6"/>
                  </a:cubicBezTo>
                  <a:cubicBezTo>
                    <a:pt x="1188" y="6"/>
                    <a:pt x="1187" y="5"/>
                    <a:pt x="1187" y="3"/>
                  </a:cubicBezTo>
                  <a:cubicBezTo>
                    <a:pt x="1187" y="2"/>
                    <a:pt x="1188" y="0"/>
                    <a:pt x="1190" y="0"/>
                  </a:cubicBezTo>
                  <a:cubicBezTo>
                    <a:pt x="1190" y="0"/>
                    <a:pt x="1190" y="0"/>
                    <a:pt x="1190" y="0"/>
                  </a:cubicBezTo>
                  <a:cubicBezTo>
                    <a:pt x="1191" y="0"/>
                    <a:pt x="1192" y="2"/>
                    <a:pt x="1192" y="3"/>
                  </a:cubicBezTo>
                  <a:close/>
                  <a:moveTo>
                    <a:pt x="1205" y="3"/>
                  </a:moveTo>
                  <a:cubicBezTo>
                    <a:pt x="1205" y="5"/>
                    <a:pt x="1204" y="6"/>
                    <a:pt x="1203" y="6"/>
                  </a:cubicBezTo>
                  <a:cubicBezTo>
                    <a:pt x="1202" y="6"/>
                    <a:pt x="1202" y="6"/>
                    <a:pt x="1202" y="6"/>
                  </a:cubicBezTo>
                  <a:cubicBezTo>
                    <a:pt x="1201" y="6"/>
                    <a:pt x="1200" y="5"/>
                    <a:pt x="1200" y="3"/>
                  </a:cubicBezTo>
                  <a:cubicBezTo>
                    <a:pt x="1200" y="2"/>
                    <a:pt x="1201" y="0"/>
                    <a:pt x="1202" y="0"/>
                  </a:cubicBezTo>
                  <a:cubicBezTo>
                    <a:pt x="1203" y="0"/>
                    <a:pt x="1203" y="0"/>
                    <a:pt x="1203" y="0"/>
                  </a:cubicBezTo>
                  <a:cubicBezTo>
                    <a:pt x="1204" y="0"/>
                    <a:pt x="1205" y="2"/>
                    <a:pt x="1205" y="3"/>
                  </a:cubicBezTo>
                  <a:close/>
                  <a:moveTo>
                    <a:pt x="1218" y="3"/>
                  </a:moveTo>
                  <a:cubicBezTo>
                    <a:pt x="1218" y="5"/>
                    <a:pt x="1217" y="6"/>
                    <a:pt x="1215" y="6"/>
                  </a:cubicBezTo>
                  <a:cubicBezTo>
                    <a:pt x="1215" y="6"/>
                    <a:pt x="1215" y="6"/>
                    <a:pt x="1215" y="6"/>
                  </a:cubicBezTo>
                  <a:cubicBezTo>
                    <a:pt x="1214" y="6"/>
                    <a:pt x="1213" y="5"/>
                    <a:pt x="1213" y="3"/>
                  </a:cubicBezTo>
                  <a:cubicBezTo>
                    <a:pt x="1213" y="2"/>
                    <a:pt x="1214" y="0"/>
                    <a:pt x="1215" y="0"/>
                  </a:cubicBezTo>
                  <a:cubicBezTo>
                    <a:pt x="1215" y="0"/>
                    <a:pt x="1215" y="0"/>
                    <a:pt x="1215" y="0"/>
                  </a:cubicBezTo>
                  <a:cubicBezTo>
                    <a:pt x="1217" y="0"/>
                    <a:pt x="1218" y="2"/>
                    <a:pt x="1218" y="3"/>
                  </a:cubicBezTo>
                  <a:close/>
                  <a:moveTo>
                    <a:pt x="1231" y="3"/>
                  </a:moveTo>
                  <a:cubicBezTo>
                    <a:pt x="1231" y="5"/>
                    <a:pt x="1230" y="6"/>
                    <a:pt x="1228" y="6"/>
                  </a:cubicBezTo>
                  <a:cubicBezTo>
                    <a:pt x="1227" y="6"/>
                    <a:pt x="1226" y="5"/>
                    <a:pt x="1226" y="3"/>
                  </a:cubicBezTo>
                  <a:cubicBezTo>
                    <a:pt x="1226" y="2"/>
                    <a:pt x="1227" y="0"/>
                    <a:pt x="1228" y="0"/>
                  </a:cubicBezTo>
                  <a:cubicBezTo>
                    <a:pt x="1228" y="0"/>
                    <a:pt x="1228" y="0"/>
                    <a:pt x="1228" y="0"/>
                  </a:cubicBezTo>
                  <a:cubicBezTo>
                    <a:pt x="1230" y="0"/>
                    <a:pt x="1231" y="2"/>
                    <a:pt x="1231" y="3"/>
                  </a:cubicBezTo>
                  <a:close/>
                  <a:moveTo>
                    <a:pt x="1244" y="3"/>
                  </a:moveTo>
                  <a:cubicBezTo>
                    <a:pt x="1244" y="5"/>
                    <a:pt x="1243" y="6"/>
                    <a:pt x="1241" y="6"/>
                  </a:cubicBezTo>
                  <a:cubicBezTo>
                    <a:pt x="1240" y="6"/>
                    <a:pt x="1238" y="5"/>
                    <a:pt x="1238" y="3"/>
                  </a:cubicBezTo>
                  <a:cubicBezTo>
                    <a:pt x="1238" y="2"/>
                    <a:pt x="1240" y="0"/>
                    <a:pt x="1241" y="0"/>
                  </a:cubicBezTo>
                  <a:cubicBezTo>
                    <a:pt x="1241" y="0"/>
                    <a:pt x="1241" y="0"/>
                    <a:pt x="1241" y="0"/>
                  </a:cubicBezTo>
                  <a:cubicBezTo>
                    <a:pt x="1243" y="0"/>
                    <a:pt x="1244" y="2"/>
                    <a:pt x="1244" y="3"/>
                  </a:cubicBezTo>
                  <a:close/>
                  <a:moveTo>
                    <a:pt x="1257" y="3"/>
                  </a:moveTo>
                  <a:cubicBezTo>
                    <a:pt x="1257" y="5"/>
                    <a:pt x="1256" y="6"/>
                    <a:pt x="1254" y="6"/>
                  </a:cubicBezTo>
                  <a:cubicBezTo>
                    <a:pt x="1254" y="6"/>
                    <a:pt x="1254" y="6"/>
                    <a:pt x="1254" y="6"/>
                  </a:cubicBezTo>
                  <a:cubicBezTo>
                    <a:pt x="1252" y="6"/>
                    <a:pt x="1251" y="5"/>
                    <a:pt x="1251" y="3"/>
                  </a:cubicBezTo>
                  <a:cubicBezTo>
                    <a:pt x="1251" y="2"/>
                    <a:pt x="1252" y="0"/>
                    <a:pt x="1254" y="0"/>
                  </a:cubicBezTo>
                  <a:cubicBezTo>
                    <a:pt x="1254" y="0"/>
                    <a:pt x="1254" y="0"/>
                    <a:pt x="1254" y="0"/>
                  </a:cubicBezTo>
                  <a:cubicBezTo>
                    <a:pt x="1256" y="0"/>
                    <a:pt x="1257" y="2"/>
                    <a:pt x="1257" y="3"/>
                  </a:cubicBezTo>
                  <a:close/>
                  <a:moveTo>
                    <a:pt x="1270" y="3"/>
                  </a:moveTo>
                  <a:cubicBezTo>
                    <a:pt x="1270" y="5"/>
                    <a:pt x="1269" y="6"/>
                    <a:pt x="1267" y="6"/>
                  </a:cubicBezTo>
                  <a:cubicBezTo>
                    <a:pt x="1267" y="6"/>
                    <a:pt x="1267" y="6"/>
                    <a:pt x="1267" y="6"/>
                  </a:cubicBezTo>
                  <a:cubicBezTo>
                    <a:pt x="1265" y="6"/>
                    <a:pt x="1264" y="5"/>
                    <a:pt x="1264" y="3"/>
                  </a:cubicBezTo>
                  <a:cubicBezTo>
                    <a:pt x="1264" y="2"/>
                    <a:pt x="1265" y="0"/>
                    <a:pt x="1267" y="0"/>
                  </a:cubicBezTo>
                  <a:cubicBezTo>
                    <a:pt x="1267" y="0"/>
                    <a:pt x="1267" y="0"/>
                    <a:pt x="1267" y="0"/>
                  </a:cubicBezTo>
                  <a:cubicBezTo>
                    <a:pt x="1269" y="0"/>
                    <a:pt x="1270" y="2"/>
                    <a:pt x="1270" y="3"/>
                  </a:cubicBezTo>
                  <a:close/>
                  <a:moveTo>
                    <a:pt x="1283" y="3"/>
                  </a:moveTo>
                  <a:cubicBezTo>
                    <a:pt x="1283" y="5"/>
                    <a:pt x="1281" y="6"/>
                    <a:pt x="1280" y="6"/>
                  </a:cubicBezTo>
                  <a:cubicBezTo>
                    <a:pt x="1278" y="6"/>
                    <a:pt x="1277" y="5"/>
                    <a:pt x="1277" y="3"/>
                  </a:cubicBezTo>
                  <a:cubicBezTo>
                    <a:pt x="1277" y="2"/>
                    <a:pt x="1278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1" y="0"/>
                    <a:pt x="1283" y="2"/>
                    <a:pt x="1283" y="3"/>
                  </a:cubicBezTo>
                  <a:close/>
                  <a:moveTo>
                    <a:pt x="1296" y="3"/>
                  </a:moveTo>
                  <a:cubicBezTo>
                    <a:pt x="1296" y="5"/>
                    <a:pt x="1294" y="6"/>
                    <a:pt x="1293" y="6"/>
                  </a:cubicBezTo>
                  <a:cubicBezTo>
                    <a:pt x="1291" y="6"/>
                    <a:pt x="1290" y="5"/>
                    <a:pt x="1290" y="3"/>
                  </a:cubicBezTo>
                  <a:cubicBezTo>
                    <a:pt x="1290" y="2"/>
                    <a:pt x="1291" y="0"/>
                    <a:pt x="1293" y="0"/>
                  </a:cubicBezTo>
                  <a:cubicBezTo>
                    <a:pt x="1293" y="0"/>
                    <a:pt x="1293" y="0"/>
                    <a:pt x="1293" y="0"/>
                  </a:cubicBezTo>
                  <a:cubicBezTo>
                    <a:pt x="1294" y="0"/>
                    <a:pt x="1296" y="2"/>
                    <a:pt x="1296" y="3"/>
                  </a:cubicBezTo>
                  <a:close/>
                  <a:moveTo>
                    <a:pt x="1308" y="3"/>
                  </a:moveTo>
                  <a:cubicBezTo>
                    <a:pt x="1308" y="5"/>
                    <a:pt x="1307" y="6"/>
                    <a:pt x="1306" y="6"/>
                  </a:cubicBezTo>
                  <a:cubicBezTo>
                    <a:pt x="1304" y="6"/>
                    <a:pt x="1303" y="5"/>
                    <a:pt x="1303" y="3"/>
                  </a:cubicBezTo>
                  <a:cubicBezTo>
                    <a:pt x="1303" y="2"/>
                    <a:pt x="1304" y="0"/>
                    <a:pt x="1306" y="0"/>
                  </a:cubicBezTo>
                  <a:cubicBezTo>
                    <a:pt x="1306" y="0"/>
                    <a:pt x="1306" y="0"/>
                    <a:pt x="1306" y="0"/>
                  </a:cubicBezTo>
                  <a:cubicBezTo>
                    <a:pt x="1307" y="0"/>
                    <a:pt x="1308" y="2"/>
                    <a:pt x="1308" y="3"/>
                  </a:cubicBezTo>
                  <a:close/>
                  <a:moveTo>
                    <a:pt x="1321" y="3"/>
                  </a:moveTo>
                  <a:cubicBezTo>
                    <a:pt x="1321" y="5"/>
                    <a:pt x="1320" y="6"/>
                    <a:pt x="1319" y="6"/>
                  </a:cubicBezTo>
                  <a:cubicBezTo>
                    <a:pt x="1318" y="6"/>
                    <a:pt x="1318" y="6"/>
                    <a:pt x="1318" y="6"/>
                  </a:cubicBezTo>
                  <a:cubicBezTo>
                    <a:pt x="1317" y="6"/>
                    <a:pt x="1316" y="5"/>
                    <a:pt x="1316" y="3"/>
                  </a:cubicBezTo>
                  <a:cubicBezTo>
                    <a:pt x="1316" y="2"/>
                    <a:pt x="1317" y="0"/>
                    <a:pt x="1318" y="0"/>
                  </a:cubicBezTo>
                  <a:cubicBezTo>
                    <a:pt x="1319" y="0"/>
                    <a:pt x="1319" y="0"/>
                    <a:pt x="1319" y="0"/>
                  </a:cubicBezTo>
                  <a:cubicBezTo>
                    <a:pt x="1320" y="0"/>
                    <a:pt x="1321" y="2"/>
                    <a:pt x="1321" y="3"/>
                  </a:cubicBezTo>
                  <a:close/>
                  <a:moveTo>
                    <a:pt x="1334" y="3"/>
                  </a:moveTo>
                  <a:cubicBezTo>
                    <a:pt x="1334" y="5"/>
                    <a:pt x="1333" y="6"/>
                    <a:pt x="1331" y="6"/>
                  </a:cubicBezTo>
                  <a:cubicBezTo>
                    <a:pt x="1330" y="6"/>
                    <a:pt x="1329" y="5"/>
                    <a:pt x="1329" y="3"/>
                  </a:cubicBezTo>
                  <a:cubicBezTo>
                    <a:pt x="1329" y="2"/>
                    <a:pt x="1330" y="0"/>
                    <a:pt x="1331" y="0"/>
                  </a:cubicBezTo>
                  <a:cubicBezTo>
                    <a:pt x="1331" y="0"/>
                    <a:pt x="1331" y="0"/>
                    <a:pt x="1331" y="0"/>
                  </a:cubicBezTo>
                  <a:cubicBezTo>
                    <a:pt x="1333" y="0"/>
                    <a:pt x="1334" y="2"/>
                    <a:pt x="1334" y="3"/>
                  </a:cubicBezTo>
                  <a:close/>
                  <a:moveTo>
                    <a:pt x="1347" y="3"/>
                  </a:moveTo>
                  <a:cubicBezTo>
                    <a:pt x="1347" y="5"/>
                    <a:pt x="1346" y="6"/>
                    <a:pt x="1344" y="6"/>
                  </a:cubicBezTo>
                  <a:cubicBezTo>
                    <a:pt x="1343" y="6"/>
                    <a:pt x="1342" y="5"/>
                    <a:pt x="1342" y="3"/>
                  </a:cubicBezTo>
                  <a:cubicBezTo>
                    <a:pt x="1342" y="2"/>
                    <a:pt x="1343" y="0"/>
                    <a:pt x="1344" y="0"/>
                  </a:cubicBezTo>
                  <a:cubicBezTo>
                    <a:pt x="1344" y="0"/>
                    <a:pt x="1344" y="0"/>
                    <a:pt x="1344" y="0"/>
                  </a:cubicBezTo>
                  <a:cubicBezTo>
                    <a:pt x="1346" y="0"/>
                    <a:pt x="1347" y="2"/>
                    <a:pt x="1347" y="3"/>
                  </a:cubicBezTo>
                  <a:close/>
                  <a:moveTo>
                    <a:pt x="1360" y="3"/>
                  </a:moveTo>
                  <a:cubicBezTo>
                    <a:pt x="1360" y="5"/>
                    <a:pt x="1359" y="6"/>
                    <a:pt x="1357" y="6"/>
                  </a:cubicBezTo>
                  <a:cubicBezTo>
                    <a:pt x="1356" y="6"/>
                    <a:pt x="1354" y="5"/>
                    <a:pt x="1354" y="3"/>
                  </a:cubicBezTo>
                  <a:cubicBezTo>
                    <a:pt x="1354" y="2"/>
                    <a:pt x="1356" y="0"/>
                    <a:pt x="1357" y="0"/>
                  </a:cubicBezTo>
                  <a:cubicBezTo>
                    <a:pt x="1357" y="0"/>
                    <a:pt x="1357" y="0"/>
                    <a:pt x="1357" y="0"/>
                  </a:cubicBezTo>
                  <a:cubicBezTo>
                    <a:pt x="1359" y="0"/>
                    <a:pt x="1360" y="2"/>
                    <a:pt x="1360" y="3"/>
                  </a:cubicBezTo>
                  <a:close/>
                  <a:moveTo>
                    <a:pt x="1373" y="3"/>
                  </a:moveTo>
                  <a:cubicBezTo>
                    <a:pt x="1373" y="5"/>
                    <a:pt x="1372" y="6"/>
                    <a:pt x="1370" y="6"/>
                  </a:cubicBezTo>
                  <a:cubicBezTo>
                    <a:pt x="1370" y="6"/>
                    <a:pt x="1370" y="6"/>
                    <a:pt x="1370" y="6"/>
                  </a:cubicBezTo>
                  <a:cubicBezTo>
                    <a:pt x="1368" y="6"/>
                    <a:pt x="1367" y="5"/>
                    <a:pt x="1367" y="3"/>
                  </a:cubicBezTo>
                  <a:cubicBezTo>
                    <a:pt x="1367" y="2"/>
                    <a:pt x="1368" y="0"/>
                    <a:pt x="1370" y="0"/>
                  </a:cubicBezTo>
                  <a:cubicBezTo>
                    <a:pt x="1370" y="0"/>
                    <a:pt x="1370" y="0"/>
                    <a:pt x="1370" y="0"/>
                  </a:cubicBezTo>
                  <a:cubicBezTo>
                    <a:pt x="1372" y="0"/>
                    <a:pt x="1373" y="2"/>
                    <a:pt x="1373" y="3"/>
                  </a:cubicBezTo>
                  <a:close/>
                  <a:moveTo>
                    <a:pt x="1386" y="3"/>
                  </a:moveTo>
                  <a:cubicBezTo>
                    <a:pt x="1386" y="5"/>
                    <a:pt x="1385" y="6"/>
                    <a:pt x="1383" y="6"/>
                  </a:cubicBezTo>
                  <a:cubicBezTo>
                    <a:pt x="1383" y="6"/>
                    <a:pt x="1383" y="6"/>
                    <a:pt x="1383" y="6"/>
                  </a:cubicBezTo>
                  <a:cubicBezTo>
                    <a:pt x="1381" y="6"/>
                    <a:pt x="1380" y="5"/>
                    <a:pt x="1380" y="3"/>
                  </a:cubicBezTo>
                  <a:cubicBezTo>
                    <a:pt x="1380" y="2"/>
                    <a:pt x="1381" y="0"/>
                    <a:pt x="1383" y="0"/>
                  </a:cubicBezTo>
                  <a:cubicBezTo>
                    <a:pt x="1383" y="0"/>
                    <a:pt x="1383" y="0"/>
                    <a:pt x="1383" y="0"/>
                  </a:cubicBezTo>
                  <a:cubicBezTo>
                    <a:pt x="1385" y="0"/>
                    <a:pt x="1386" y="2"/>
                    <a:pt x="1386" y="3"/>
                  </a:cubicBezTo>
                  <a:close/>
                  <a:moveTo>
                    <a:pt x="1399" y="3"/>
                  </a:moveTo>
                  <a:cubicBezTo>
                    <a:pt x="1399" y="5"/>
                    <a:pt x="1397" y="6"/>
                    <a:pt x="1396" y="6"/>
                  </a:cubicBezTo>
                  <a:cubicBezTo>
                    <a:pt x="1394" y="6"/>
                    <a:pt x="1393" y="5"/>
                    <a:pt x="1393" y="3"/>
                  </a:cubicBezTo>
                  <a:cubicBezTo>
                    <a:pt x="1393" y="2"/>
                    <a:pt x="1394" y="0"/>
                    <a:pt x="1396" y="0"/>
                  </a:cubicBezTo>
                  <a:cubicBezTo>
                    <a:pt x="1396" y="0"/>
                    <a:pt x="1396" y="0"/>
                    <a:pt x="1396" y="0"/>
                  </a:cubicBezTo>
                  <a:cubicBezTo>
                    <a:pt x="1397" y="0"/>
                    <a:pt x="1399" y="2"/>
                    <a:pt x="1399" y="3"/>
                  </a:cubicBezTo>
                  <a:close/>
                  <a:moveTo>
                    <a:pt x="1412" y="3"/>
                  </a:moveTo>
                  <a:cubicBezTo>
                    <a:pt x="1412" y="5"/>
                    <a:pt x="1410" y="6"/>
                    <a:pt x="1409" y="6"/>
                  </a:cubicBezTo>
                  <a:cubicBezTo>
                    <a:pt x="1407" y="6"/>
                    <a:pt x="1406" y="5"/>
                    <a:pt x="1406" y="3"/>
                  </a:cubicBezTo>
                  <a:cubicBezTo>
                    <a:pt x="1406" y="2"/>
                    <a:pt x="1407" y="0"/>
                    <a:pt x="1409" y="0"/>
                  </a:cubicBezTo>
                  <a:cubicBezTo>
                    <a:pt x="1409" y="0"/>
                    <a:pt x="1409" y="0"/>
                    <a:pt x="1409" y="0"/>
                  </a:cubicBezTo>
                  <a:cubicBezTo>
                    <a:pt x="1410" y="0"/>
                    <a:pt x="1412" y="2"/>
                    <a:pt x="1412" y="3"/>
                  </a:cubicBezTo>
                  <a:close/>
                  <a:moveTo>
                    <a:pt x="1424" y="3"/>
                  </a:moveTo>
                  <a:cubicBezTo>
                    <a:pt x="1424" y="5"/>
                    <a:pt x="1423" y="6"/>
                    <a:pt x="1422" y="6"/>
                  </a:cubicBezTo>
                  <a:cubicBezTo>
                    <a:pt x="1421" y="6"/>
                    <a:pt x="1421" y="6"/>
                    <a:pt x="1421" y="6"/>
                  </a:cubicBezTo>
                  <a:cubicBezTo>
                    <a:pt x="1420" y="6"/>
                    <a:pt x="1419" y="5"/>
                    <a:pt x="1419" y="3"/>
                  </a:cubicBezTo>
                  <a:cubicBezTo>
                    <a:pt x="1419" y="2"/>
                    <a:pt x="1420" y="0"/>
                    <a:pt x="1421" y="0"/>
                  </a:cubicBezTo>
                  <a:cubicBezTo>
                    <a:pt x="1422" y="0"/>
                    <a:pt x="1422" y="0"/>
                    <a:pt x="1422" y="0"/>
                  </a:cubicBezTo>
                  <a:cubicBezTo>
                    <a:pt x="1423" y="0"/>
                    <a:pt x="1424" y="2"/>
                    <a:pt x="1424" y="3"/>
                  </a:cubicBezTo>
                  <a:close/>
                  <a:moveTo>
                    <a:pt x="1437" y="3"/>
                  </a:moveTo>
                  <a:cubicBezTo>
                    <a:pt x="1437" y="5"/>
                    <a:pt x="1436" y="6"/>
                    <a:pt x="1435" y="6"/>
                  </a:cubicBezTo>
                  <a:cubicBezTo>
                    <a:pt x="1434" y="6"/>
                    <a:pt x="1434" y="6"/>
                    <a:pt x="1434" y="6"/>
                  </a:cubicBezTo>
                  <a:cubicBezTo>
                    <a:pt x="1433" y="6"/>
                    <a:pt x="1432" y="5"/>
                    <a:pt x="1432" y="3"/>
                  </a:cubicBezTo>
                  <a:cubicBezTo>
                    <a:pt x="1432" y="2"/>
                    <a:pt x="1433" y="0"/>
                    <a:pt x="1434" y="0"/>
                  </a:cubicBezTo>
                  <a:cubicBezTo>
                    <a:pt x="1435" y="0"/>
                    <a:pt x="1435" y="0"/>
                    <a:pt x="1435" y="0"/>
                  </a:cubicBezTo>
                  <a:cubicBezTo>
                    <a:pt x="1436" y="0"/>
                    <a:pt x="1437" y="2"/>
                    <a:pt x="1437" y="3"/>
                  </a:cubicBezTo>
                  <a:close/>
                  <a:moveTo>
                    <a:pt x="1450" y="3"/>
                  </a:moveTo>
                  <a:cubicBezTo>
                    <a:pt x="1450" y="5"/>
                    <a:pt x="1449" y="6"/>
                    <a:pt x="1447" y="6"/>
                  </a:cubicBezTo>
                  <a:cubicBezTo>
                    <a:pt x="1444" y="6"/>
                    <a:pt x="1444" y="0"/>
                    <a:pt x="1447" y="0"/>
                  </a:cubicBezTo>
                  <a:cubicBezTo>
                    <a:pt x="1447" y="0"/>
                    <a:pt x="1447" y="0"/>
                    <a:pt x="1447" y="0"/>
                  </a:cubicBezTo>
                  <a:cubicBezTo>
                    <a:pt x="1449" y="0"/>
                    <a:pt x="1450" y="2"/>
                    <a:pt x="1450" y="3"/>
                  </a:cubicBezTo>
                  <a:close/>
                  <a:moveTo>
                    <a:pt x="1463" y="3"/>
                  </a:moveTo>
                  <a:cubicBezTo>
                    <a:pt x="1463" y="5"/>
                    <a:pt x="1462" y="6"/>
                    <a:pt x="1460" y="6"/>
                  </a:cubicBezTo>
                  <a:cubicBezTo>
                    <a:pt x="1459" y="6"/>
                    <a:pt x="1458" y="5"/>
                    <a:pt x="1458" y="3"/>
                  </a:cubicBezTo>
                  <a:cubicBezTo>
                    <a:pt x="1458" y="2"/>
                    <a:pt x="1459" y="0"/>
                    <a:pt x="1460" y="0"/>
                  </a:cubicBezTo>
                  <a:cubicBezTo>
                    <a:pt x="1460" y="0"/>
                    <a:pt x="1460" y="0"/>
                    <a:pt x="1460" y="0"/>
                  </a:cubicBezTo>
                  <a:cubicBezTo>
                    <a:pt x="1462" y="0"/>
                    <a:pt x="1463" y="2"/>
                    <a:pt x="1463" y="3"/>
                  </a:cubicBezTo>
                  <a:close/>
                  <a:moveTo>
                    <a:pt x="522" y="3"/>
                  </a:moveTo>
                  <a:cubicBezTo>
                    <a:pt x="522" y="5"/>
                    <a:pt x="520" y="6"/>
                    <a:pt x="519" y="6"/>
                  </a:cubicBezTo>
                  <a:cubicBezTo>
                    <a:pt x="519" y="6"/>
                    <a:pt x="519" y="6"/>
                    <a:pt x="519" y="6"/>
                  </a:cubicBezTo>
                  <a:cubicBezTo>
                    <a:pt x="517" y="6"/>
                    <a:pt x="516" y="5"/>
                    <a:pt x="516" y="3"/>
                  </a:cubicBezTo>
                  <a:cubicBezTo>
                    <a:pt x="516" y="2"/>
                    <a:pt x="517" y="0"/>
                    <a:pt x="519" y="0"/>
                  </a:cubicBezTo>
                  <a:cubicBezTo>
                    <a:pt x="519" y="0"/>
                    <a:pt x="519" y="0"/>
                    <a:pt x="519" y="0"/>
                  </a:cubicBezTo>
                  <a:cubicBezTo>
                    <a:pt x="520" y="0"/>
                    <a:pt x="522" y="2"/>
                    <a:pt x="522" y="3"/>
                  </a:cubicBezTo>
                  <a:close/>
                  <a:moveTo>
                    <a:pt x="534" y="3"/>
                  </a:moveTo>
                  <a:cubicBezTo>
                    <a:pt x="534" y="5"/>
                    <a:pt x="533" y="6"/>
                    <a:pt x="532" y="6"/>
                  </a:cubicBezTo>
                  <a:cubicBezTo>
                    <a:pt x="532" y="6"/>
                    <a:pt x="532" y="6"/>
                    <a:pt x="532" y="6"/>
                  </a:cubicBezTo>
                  <a:cubicBezTo>
                    <a:pt x="530" y="6"/>
                    <a:pt x="529" y="5"/>
                    <a:pt x="529" y="3"/>
                  </a:cubicBezTo>
                  <a:cubicBezTo>
                    <a:pt x="529" y="2"/>
                    <a:pt x="530" y="0"/>
                    <a:pt x="532" y="0"/>
                  </a:cubicBezTo>
                  <a:cubicBezTo>
                    <a:pt x="532" y="0"/>
                    <a:pt x="532" y="0"/>
                    <a:pt x="532" y="0"/>
                  </a:cubicBezTo>
                  <a:cubicBezTo>
                    <a:pt x="533" y="0"/>
                    <a:pt x="534" y="2"/>
                    <a:pt x="534" y="3"/>
                  </a:cubicBezTo>
                  <a:close/>
                  <a:moveTo>
                    <a:pt x="547" y="3"/>
                  </a:moveTo>
                  <a:cubicBezTo>
                    <a:pt x="547" y="5"/>
                    <a:pt x="546" y="6"/>
                    <a:pt x="545" y="6"/>
                  </a:cubicBezTo>
                  <a:cubicBezTo>
                    <a:pt x="543" y="6"/>
                    <a:pt x="542" y="5"/>
                    <a:pt x="542" y="3"/>
                  </a:cubicBezTo>
                  <a:cubicBezTo>
                    <a:pt x="542" y="2"/>
                    <a:pt x="543" y="0"/>
                    <a:pt x="544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46" y="0"/>
                    <a:pt x="547" y="2"/>
                    <a:pt x="547" y="3"/>
                  </a:cubicBezTo>
                  <a:close/>
                  <a:moveTo>
                    <a:pt x="560" y="3"/>
                  </a:moveTo>
                  <a:cubicBezTo>
                    <a:pt x="560" y="5"/>
                    <a:pt x="559" y="6"/>
                    <a:pt x="558" y="6"/>
                  </a:cubicBezTo>
                  <a:cubicBezTo>
                    <a:pt x="556" y="6"/>
                    <a:pt x="555" y="5"/>
                    <a:pt x="555" y="3"/>
                  </a:cubicBezTo>
                  <a:cubicBezTo>
                    <a:pt x="555" y="2"/>
                    <a:pt x="556" y="0"/>
                    <a:pt x="557" y="0"/>
                  </a:cubicBezTo>
                  <a:cubicBezTo>
                    <a:pt x="558" y="0"/>
                    <a:pt x="558" y="0"/>
                    <a:pt x="558" y="0"/>
                  </a:cubicBezTo>
                  <a:cubicBezTo>
                    <a:pt x="559" y="0"/>
                    <a:pt x="560" y="2"/>
                    <a:pt x="560" y="3"/>
                  </a:cubicBezTo>
                  <a:close/>
                  <a:moveTo>
                    <a:pt x="573" y="3"/>
                  </a:moveTo>
                  <a:cubicBezTo>
                    <a:pt x="573" y="5"/>
                    <a:pt x="572" y="6"/>
                    <a:pt x="570" y="6"/>
                  </a:cubicBezTo>
                  <a:cubicBezTo>
                    <a:pt x="569" y="6"/>
                    <a:pt x="568" y="5"/>
                    <a:pt x="568" y="3"/>
                  </a:cubicBezTo>
                  <a:cubicBezTo>
                    <a:pt x="568" y="2"/>
                    <a:pt x="569" y="0"/>
                    <a:pt x="570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72" y="0"/>
                    <a:pt x="573" y="2"/>
                    <a:pt x="573" y="3"/>
                  </a:cubicBezTo>
                  <a:close/>
                  <a:moveTo>
                    <a:pt x="586" y="3"/>
                  </a:moveTo>
                  <a:cubicBezTo>
                    <a:pt x="586" y="5"/>
                    <a:pt x="585" y="6"/>
                    <a:pt x="583" y="6"/>
                  </a:cubicBezTo>
                  <a:cubicBezTo>
                    <a:pt x="583" y="6"/>
                    <a:pt x="583" y="6"/>
                    <a:pt x="583" y="6"/>
                  </a:cubicBezTo>
                  <a:cubicBezTo>
                    <a:pt x="582" y="6"/>
                    <a:pt x="580" y="5"/>
                    <a:pt x="580" y="3"/>
                  </a:cubicBezTo>
                  <a:cubicBezTo>
                    <a:pt x="580" y="2"/>
                    <a:pt x="582" y="0"/>
                    <a:pt x="583" y="0"/>
                  </a:cubicBezTo>
                  <a:cubicBezTo>
                    <a:pt x="583" y="0"/>
                    <a:pt x="583" y="0"/>
                    <a:pt x="583" y="0"/>
                  </a:cubicBezTo>
                  <a:cubicBezTo>
                    <a:pt x="585" y="0"/>
                    <a:pt x="586" y="2"/>
                    <a:pt x="586" y="3"/>
                  </a:cubicBezTo>
                  <a:close/>
                  <a:moveTo>
                    <a:pt x="599" y="3"/>
                  </a:moveTo>
                  <a:cubicBezTo>
                    <a:pt x="599" y="5"/>
                    <a:pt x="598" y="6"/>
                    <a:pt x="596" y="6"/>
                  </a:cubicBezTo>
                  <a:cubicBezTo>
                    <a:pt x="595" y="6"/>
                    <a:pt x="593" y="5"/>
                    <a:pt x="593" y="3"/>
                  </a:cubicBezTo>
                  <a:cubicBezTo>
                    <a:pt x="593" y="2"/>
                    <a:pt x="595" y="0"/>
                    <a:pt x="596" y="0"/>
                  </a:cubicBezTo>
                  <a:cubicBezTo>
                    <a:pt x="596" y="0"/>
                    <a:pt x="596" y="0"/>
                    <a:pt x="596" y="0"/>
                  </a:cubicBezTo>
                  <a:cubicBezTo>
                    <a:pt x="598" y="0"/>
                    <a:pt x="599" y="2"/>
                    <a:pt x="599" y="3"/>
                  </a:cubicBezTo>
                  <a:close/>
                  <a:moveTo>
                    <a:pt x="612" y="3"/>
                  </a:moveTo>
                  <a:cubicBezTo>
                    <a:pt x="612" y="5"/>
                    <a:pt x="611" y="6"/>
                    <a:pt x="609" y="6"/>
                  </a:cubicBezTo>
                  <a:cubicBezTo>
                    <a:pt x="608" y="6"/>
                    <a:pt x="606" y="5"/>
                    <a:pt x="606" y="3"/>
                  </a:cubicBezTo>
                  <a:cubicBezTo>
                    <a:pt x="606" y="2"/>
                    <a:pt x="607" y="0"/>
                    <a:pt x="609" y="0"/>
                  </a:cubicBezTo>
                  <a:cubicBezTo>
                    <a:pt x="609" y="0"/>
                    <a:pt x="609" y="0"/>
                    <a:pt x="609" y="0"/>
                  </a:cubicBezTo>
                  <a:cubicBezTo>
                    <a:pt x="611" y="0"/>
                    <a:pt x="612" y="2"/>
                    <a:pt x="612" y="3"/>
                  </a:cubicBezTo>
                  <a:close/>
                  <a:moveTo>
                    <a:pt x="625" y="3"/>
                  </a:moveTo>
                  <a:cubicBezTo>
                    <a:pt x="625" y="5"/>
                    <a:pt x="623" y="6"/>
                    <a:pt x="622" y="6"/>
                  </a:cubicBezTo>
                  <a:cubicBezTo>
                    <a:pt x="620" y="6"/>
                    <a:pt x="619" y="5"/>
                    <a:pt x="619" y="3"/>
                  </a:cubicBezTo>
                  <a:cubicBezTo>
                    <a:pt x="619" y="2"/>
                    <a:pt x="620" y="0"/>
                    <a:pt x="622" y="0"/>
                  </a:cubicBezTo>
                  <a:cubicBezTo>
                    <a:pt x="622" y="0"/>
                    <a:pt x="622" y="0"/>
                    <a:pt x="622" y="0"/>
                  </a:cubicBezTo>
                  <a:cubicBezTo>
                    <a:pt x="623" y="0"/>
                    <a:pt x="625" y="2"/>
                    <a:pt x="625" y="3"/>
                  </a:cubicBezTo>
                  <a:close/>
                  <a:moveTo>
                    <a:pt x="638" y="3"/>
                  </a:moveTo>
                  <a:cubicBezTo>
                    <a:pt x="638" y="5"/>
                    <a:pt x="636" y="6"/>
                    <a:pt x="635" y="6"/>
                  </a:cubicBezTo>
                  <a:cubicBezTo>
                    <a:pt x="635" y="6"/>
                    <a:pt x="635" y="6"/>
                    <a:pt x="635" y="6"/>
                  </a:cubicBezTo>
                  <a:cubicBezTo>
                    <a:pt x="633" y="6"/>
                    <a:pt x="632" y="5"/>
                    <a:pt x="632" y="3"/>
                  </a:cubicBezTo>
                  <a:cubicBezTo>
                    <a:pt x="632" y="2"/>
                    <a:pt x="633" y="0"/>
                    <a:pt x="635" y="0"/>
                  </a:cubicBezTo>
                  <a:cubicBezTo>
                    <a:pt x="635" y="0"/>
                    <a:pt x="635" y="0"/>
                    <a:pt x="635" y="0"/>
                  </a:cubicBezTo>
                  <a:cubicBezTo>
                    <a:pt x="636" y="0"/>
                    <a:pt x="638" y="2"/>
                    <a:pt x="638" y="3"/>
                  </a:cubicBezTo>
                  <a:close/>
                  <a:moveTo>
                    <a:pt x="650" y="3"/>
                  </a:moveTo>
                  <a:cubicBezTo>
                    <a:pt x="650" y="5"/>
                    <a:pt x="649" y="6"/>
                    <a:pt x="648" y="6"/>
                  </a:cubicBezTo>
                  <a:cubicBezTo>
                    <a:pt x="648" y="6"/>
                    <a:pt x="648" y="6"/>
                    <a:pt x="648" y="6"/>
                  </a:cubicBezTo>
                  <a:cubicBezTo>
                    <a:pt x="646" y="6"/>
                    <a:pt x="645" y="5"/>
                    <a:pt x="645" y="3"/>
                  </a:cubicBezTo>
                  <a:cubicBezTo>
                    <a:pt x="645" y="2"/>
                    <a:pt x="646" y="0"/>
                    <a:pt x="648" y="0"/>
                  </a:cubicBezTo>
                  <a:cubicBezTo>
                    <a:pt x="648" y="0"/>
                    <a:pt x="648" y="0"/>
                    <a:pt x="648" y="0"/>
                  </a:cubicBezTo>
                  <a:cubicBezTo>
                    <a:pt x="649" y="0"/>
                    <a:pt x="650" y="2"/>
                    <a:pt x="650" y="3"/>
                  </a:cubicBezTo>
                  <a:close/>
                  <a:moveTo>
                    <a:pt x="663" y="3"/>
                  </a:moveTo>
                  <a:cubicBezTo>
                    <a:pt x="663" y="5"/>
                    <a:pt x="662" y="6"/>
                    <a:pt x="661" y="6"/>
                  </a:cubicBezTo>
                  <a:cubicBezTo>
                    <a:pt x="659" y="6"/>
                    <a:pt x="658" y="5"/>
                    <a:pt x="658" y="3"/>
                  </a:cubicBezTo>
                  <a:cubicBezTo>
                    <a:pt x="658" y="2"/>
                    <a:pt x="659" y="0"/>
                    <a:pt x="660" y="0"/>
                  </a:cubicBezTo>
                  <a:cubicBezTo>
                    <a:pt x="661" y="0"/>
                    <a:pt x="661" y="0"/>
                    <a:pt x="661" y="0"/>
                  </a:cubicBezTo>
                  <a:cubicBezTo>
                    <a:pt x="662" y="0"/>
                    <a:pt x="663" y="2"/>
                    <a:pt x="663" y="3"/>
                  </a:cubicBezTo>
                  <a:close/>
                  <a:moveTo>
                    <a:pt x="676" y="3"/>
                  </a:moveTo>
                  <a:cubicBezTo>
                    <a:pt x="676" y="5"/>
                    <a:pt x="675" y="6"/>
                    <a:pt x="674" y="6"/>
                  </a:cubicBezTo>
                  <a:cubicBezTo>
                    <a:pt x="672" y="6"/>
                    <a:pt x="671" y="5"/>
                    <a:pt x="671" y="3"/>
                  </a:cubicBezTo>
                  <a:cubicBezTo>
                    <a:pt x="671" y="2"/>
                    <a:pt x="672" y="0"/>
                    <a:pt x="673" y="0"/>
                  </a:cubicBezTo>
                  <a:cubicBezTo>
                    <a:pt x="674" y="0"/>
                    <a:pt x="674" y="0"/>
                    <a:pt x="674" y="0"/>
                  </a:cubicBezTo>
                  <a:cubicBezTo>
                    <a:pt x="675" y="0"/>
                    <a:pt x="676" y="2"/>
                    <a:pt x="676" y="3"/>
                  </a:cubicBezTo>
                  <a:close/>
                  <a:moveTo>
                    <a:pt x="689" y="3"/>
                  </a:moveTo>
                  <a:cubicBezTo>
                    <a:pt x="689" y="5"/>
                    <a:pt x="688" y="6"/>
                    <a:pt x="686" y="6"/>
                  </a:cubicBezTo>
                  <a:cubicBezTo>
                    <a:pt x="686" y="6"/>
                    <a:pt x="686" y="6"/>
                    <a:pt x="686" y="6"/>
                  </a:cubicBezTo>
                  <a:cubicBezTo>
                    <a:pt x="685" y="6"/>
                    <a:pt x="683" y="5"/>
                    <a:pt x="683" y="3"/>
                  </a:cubicBezTo>
                  <a:cubicBezTo>
                    <a:pt x="683" y="2"/>
                    <a:pt x="685" y="0"/>
                    <a:pt x="686" y="0"/>
                  </a:cubicBezTo>
                  <a:cubicBezTo>
                    <a:pt x="686" y="0"/>
                    <a:pt x="686" y="0"/>
                    <a:pt x="686" y="0"/>
                  </a:cubicBezTo>
                  <a:cubicBezTo>
                    <a:pt x="688" y="0"/>
                    <a:pt x="689" y="2"/>
                    <a:pt x="689" y="3"/>
                  </a:cubicBezTo>
                  <a:close/>
                  <a:moveTo>
                    <a:pt x="702" y="3"/>
                  </a:moveTo>
                  <a:cubicBezTo>
                    <a:pt x="702" y="5"/>
                    <a:pt x="701" y="6"/>
                    <a:pt x="699" y="6"/>
                  </a:cubicBezTo>
                  <a:cubicBezTo>
                    <a:pt x="699" y="6"/>
                    <a:pt x="699" y="6"/>
                    <a:pt x="699" y="6"/>
                  </a:cubicBezTo>
                  <a:cubicBezTo>
                    <a:pt x="698" y="6"/>
                    <a:pt x="696" y="5"/>
                    <a:pt x="696" y="3"/>
                  </a:cubicBezTo>
                  <a:cubicBezTo>
                    <a:pt x="696" y="2"/>
                    <a:pt x="698" y="0"/>
                    <a:pt x="699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01" y="0"/>
                    <a:pt x="702" y="2"/>
                    <a:pt x="702" y="3"/>
                  </a:cubicBezTo>
                  <a:close/>
                  <a:moveTo>
                    <a:pt x="715" y="3"/>
                  </a:moveTo>
                  <a:cubicBezTo>
                    <a:pt x="715" y="5"/>
                    <a:pt x="714" y="6"/>
                    <a:pt x="712" y="6"/>
                  </a:cubicBezTo>
                  <a:cubicBezTo>
                    <a:pt x="711" y="6"/>
                    <a:pt x="709" y="5"/>
                    <a:pt x="709" y="3"/>
                  </a:cubicBezTo>
                  <a:cubicBezTo>
                    <a:pt x="709" y="2"/>
                    <a:pt x="710" y="0"/>
                    <a:pt x="712" y="0"/>
                  </a:cubicBezTo>
                  <a:cubicBezTo>
                    <a:pt x="712" y="0"/>
                    <a:pt x="712" y="0"/>
                    <a:pt x="712" y="0"/>
                  </a:cubicBezTo>
                  <a:cubicBezTo>
                    <a:pt x="714" y="0"/>
                    <a:pt x="715" y="2"/>
                    <a:pt x="715" y="3"/>
                  </a:cubicBezTo>
                  <a:close/>
                  <a:moveTo>
                    <a:pt x="728" y="3"/>
                  </a:moveTo>
                  <a:cubicBezTo>
                    <a:pt x="728" y="5"/>
                    <a:pt x="727" y="6"/>
                    <a:pt x="725" y="6"/>
                  </a:cubicBezTo>
                  <a:cubicBezTo>
                    <a:pt x="724" y="6"/>
                    <a:pt x="722" y="5"/>
                    <a:pt x="722" y="3"/>
                  </a:cubicBezTo>
                  <a:cubicBezTo>
                    <a:pt x="722" y="2"/>
                    <a:pt x="723" y="0"/>
                    <a:pt x="725" y="0"/>
                  </a:cubicBezTo>
                  <a:cubicBezTo>
                    <a:pt x="725" y="0"/>
                    <a:pt x="725" y="0"/>
                    <a:pt x="725" y="0"/>
                  </a:cubicBezTo>
                  <a:cubicBezTo>
                    <a:pt x="727" y="0"/>
                    <a:pt x="728" y="2"/>
                    <a:pt x="728" y="3"/>
                  </a:cubicBezTo>
                  <a:close/>
                  <a:moveTo>
                    <a:pt x="741" y="3"/>
                  </a:moveTo>
                  <a:cubicBezTo>
                    <a:pt x="741" y="5"/>
                    <a:pt x="739" y="6"/>
                    <a:pt x="738" y="6"/>
                  </a:cubicBezTo>
                  <a:cubicBezTo>
                    <a:pt x="738" y="6"/>
                    <a:pt x="738" y="6"/>
                    <a:pt x="738" y="6"/>
                  </a:cubicBezTo>
                  <a:cubicBezTo>
                    <a:pt x="736" y="6"/>
                    <a:pt x="735" y="5"/>
                    <a:pt x="735" y="3"/>
                  </a:cubicBezTo>
                  <a:cubicBezTo>
                    <a:pt x="735" y="2"/>
                    <a:pt x="736" y="0"/>
                    <a:pt x="738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39" y="0"/>
                    <a:pt x="741" y="2"/>
                    <a:pt x="741" y="3"/>
                  </a:cubicBezTo>
                  <a:close/>
                  <a:moveTo>
                    <a:pt x="754" y="3"/>
                  </a:moveTo>
                  <a:cubicBezTo>
                    <a:pt x="754" y="5"/>
                    <a:pt x="752" y="6"/>
                    <a:pt x="751" y="6"/>
                  </a:cubicBezTo>
                  <a:cubicBezTo>
                    <a:pt x="751" y="6"/>
                    <a:pt x="751" y="6"/>
                    <a:pt x="751" y="6"/>
                  </a:cubicBezTo>
                  <a:cubicBezTo>
                    <a:pt x="749" y="6"/>
                    <a:pt x="748" y="5"/>
                    <a:pt x="748" y="3"/>
                  </a:cubicBezTo>
                  <a:cubicBezTo>
                    <a:pt x="748" y="2"/>
                    <a:pt x="749" y="0"/>
                    <a:pt x="751" y="0"/>
                  </a:cubicBezTo>
                  <a:cubicBezTo>
                    <a:pt x="751" y="0"/>
                    <a:pt x="751" y="0"/>
                    <a:pt x="751" y="0"/>
                  </a:cubicBezTo>
                  <a:cubicBezTo>
                    <a:pt x="752" y="0"/>
                    <a:pt x="754" y="2"/>
                    <a:pt x="754" y="3"/>
                  </a:cubicBezTo>
                  <a:close/>
                  <a:moveTo>
                    <a:pt x="766" y="3"/>
                  </a:moveTo>
                  <a:cubicBezTo>
                    <a:pt x="766" y="5"/>
                    <a:pt x="765" y="6"/>
                    <a:pt x="764" y="6"/>
                  </a:cubicBezTo>
                  <a:cubicBezTo>
                    <a:pt x="762" y="6"/>
                    <a:pt x="761" y="5"/>
                    <a:pt x="761" y="3"/>
                  </a:cubicBezTo>
                  <a:cubicBezTo>
                    <a:pt x="761" y="2"/>
                    <a:pt x="762" y="0"/>
                    <a:pt x="764" y="0"/>
                  </a:cubicBezTo>
                  <a:cubicBezTo>
                    <a:pt x="764" y="0"/>
                    <a:pt x="764" y="0"/>
                    <a:pt x="764" y="0"/>
                  </a:cubicBezTo>
                  <a:cubicBezTo>
                    <a:pt x="765" y="0"/>
                    <a:pt x="766" y="2"/>
                    <a:pt x="766" y="3"/>
                  </a:cubicBezTo>
                  <a:close/>
                  <a:moveTo>
                    <a:pt x="779" y="3"/>
                  </a:moveTo>
                  <a:cubicBezTo>
                    <a:pt x="779" y="5"/>
                    <a:pt x="778" y="6"/>
                    <a:pt x="777" y="6"/>
                  </a:cubicBezTo>
                  <a:cubicBezTo>
                    <a:pt x="775" y="6"/>
                    <a:pt x="774" y="5"/>
                    <a:pt x="774" y="3"/>
                  </a:cubicBezTo>
                  <a:cubicBezTo>
                    <a:pt x="774" y="2"/>
                    <a:pt x="775" y="0"/>
                    <a:pt x="776" y="0"/>
                  </a:cubicBezTo>
                  <a:cubicBezTo>
                    <a:pt x="777" y="0"/>
                    <a:pt x="777" y="0"/>
                    <a:pt x="777" y="0"/>
                  </a:cubicBezTo>
                  <a:cubicBezTo>
                    <a:pt x="778" y="0"/>
                    <a:pt x="779" y="2"/>
                    <a:pt x="779" y="3"/>
                  </a:cubicBezTo>
                  <a:close/>
                  <a:moveTo>
                    <a:pt x="792" y="3"/>
                  </a:moveTo>
                  <a:cubicBezTo>
                    <a:pt x="792" y="5"/>
                    <a:pt x="791" y="6"/>
                    <a:pt x="789" y="6"/>
                  </a:cubicBezTo>
                  <a:cubicBezTo>
                    <a:pt x="788" y="6"/>
                    <a:pt x="787" y="5"/>
                    <a:pt x="787" y="3"/>
                  </a:cubicBezTo>
                  <a:cubicBezTo>
                    <a:pt x="787" y="2"/>
                    <a:pt x="788" y="0"/>
                    <a:pt x="789" y="0"/>
                  </a:cubicBezTo>
                  <a:cubicBezTo>
                    <a:pt x="789" y="0"/>
                    <a:pt x="789" y="0"/>
                    <a:pt x="789" y="0"/>
                  </a:cubicBezTo>
                  <a:cubicBezTo>
                    <a:pt x="791" y="0"/>
                    <a:pt x="792" y="2"/>
                    <a:pt x="792" y="3"/>
                  </a:cubicBezTo>
                  <a:close/>
                  <a:moveTo>
                    <a:pt x="805" y="3"/>
                  </a:moveTo>
                  <a:cubicBezTo>
                    <a:pt x="805" y="5"/>
                    <a:pt x="804" y="6"/>
                    <a:pt x="802" y="6"/>
                  </a:cubicBezTo>
                  <a:cubicBezTo>
                    <a:pt x="802" y="6"/>
                    <a:pt x="802" y="6"/>
                    <a:pt x="802" y="6"/>
                  </a:cubicBezTo>
                  <a:cubicBezTo>
                    <a:pt x="801" y="6"/>
                    <a:pt x="799" y="5"/>
                    <a:pt x="799" y="3"/>
                  </a:cubicBezTo>
                  <a:cubicBezTo>
                    <a:pt x="799" y="2"/>
                    <a:pt x="801" y="0"/>
                    <a:pt x="802" y="0"/>
                  </a:cubicBezTo>
                  <a:cubicBezTo>
                    <a:pt x="802" y="0"/>
                    <a:pt x="802" y="0"/>
                    <a:pt x="802" y="0"/>
                  </a:cubicBezTo>
                  <a:cubicBezTo>
                    <a:pt x="804" y="0"/>
                    <a:pt x="805" y="2"/>
                    <a:pt x="805" y="3"/>
                  </a:cubicBezTo>
                  <a:close/>
                  <a:moveTo>
                    <a:pt x="818" y="3"/>
                  </a:moveTo>
                  <a:cubicBezTo>
                    <a:pt x="818" y="5"/>
                    <a:pt x="817" y="6"/>
                    <a:pt x="815" y="6"/>
                  </a:cubicBezTo>
                  <a:cubicBezTo>
                    <a:pt x="814" y="6"/>
                    <a:pt x="812" y="5"/>
                    <a:pt x="812" y="3"/>
                  </a:cubicBezTo>
                  <a:cubicBezTo>
                    <a:pt x="812" y="2"/>
                    <a:pt x="814" y="0"/>
                    <a:pt x="815" y="0"/>
                  </a:cubicBezTo>
                  <a:cubicBezTo>
                    <a:pt x="815" y="0"/>
                    <a:pt x="815" y="0"/>
                    <a:pt x="815" y="0"/>
                  </a:cubicBezTo>
                  <a:cubicBezTo>
                    <a:pt x="817" y="0"/>
                    <a:pt x="818" y="2"/>
                    <a:pt x="818" y="3"/>
                  </a:cubicBezTo>
                  <a:close/>
                  <a:moveTo>
                    <a:pt x="831" y="3"/>
                  </a:moveTo>
                  <a:cubicBezTo>
                    <a:pt x="831" y="5"/>
                    <a:pt x="830" y="6"/>
                    <a:pt x="828" y="6"/>
                  </a:cubicBezTo>
                  <a:cubicBezTo>
                    <a:pt x="827" y="6"/>
                    <a:pt x="825" y="5"/>
                    <a:pt x="825" y="3"/>
                  </a:cubicBezTo>
                  <a:cubicBezTo>
                    <a:pt x="825" y="2"/>
                    <a:pt x="826" y="0"/>
                    <a:pt x="828" y="0"/>
                  </a:cubicBezTo>
                  <a:cubicBezTo>
                    <a:pt x="828" y="0"/>
                    <a:pt x="828" y="0"/>
                    <a:pt x="828" y="0"/>
                  </a:cubicBezTo>
                  <a:cubicBezTo>
                    <a:pt x="830" y="0"/>
                    <a:pt x="831" y="2"/>
                    <a:pt x="831" y="3"/>
                  </a:cubicBezTo>
                  <a:close/>
                  <a:moveTo>
                    <a:pt x="844" y="3"/>
                  </a:moveTo>
                  <a:cubicBezTo>
                    <a:pt x="844" y="5"/>
                    <a:pt x="843" y="6"/>
                    <a:pt x="841" y="6"/>
                  </a:cubicBezTo>
                  <a:cubicBezTo>
                    <a:pt x="840" y="6"/>
                    <a:pt x="838" y="5"/>
                    <a:pt x="838" y="3"/>
                  </a:cubicBezTo>
                  <a:cubicBezTo>
                    <a:pt x="838" y="2"/>
                    <a:pt x="839" y="0"/>
                    <a:pt x="841" y="0"/>
                  </a:cubicBezTo>
                  <a:cubicBezTo>
                    <a:pt x="841" y="0"/>
                    <a:pt x="841" y="0"/>
                    <a:pt x="841" y="0"/>
                  </a:cubicBezTo>
                  <a:cubicBezTo>
                    <a:pt x="843" y="0"/>
                    <a:pt x="844" y="2"/>
                    <a:pt x="844" y="3"/>
                  </a:cubicBezTo>
                  <a:close/>
                  <a:moveTo>
                    <a:pt x="857" y="3"/>
                  </a:moveTo>
                  <a:cubicBezTo>
                    <a:pt x="857" y="5"/>
                    <a:pt x="855" y="6"/>
                    <a:pt x="854" y="6"/>
                  </a:cubicBezTo>
                  <a:cubicBezTo>
                    <a:pt x="854" y="6"/>
                    <a:pt x="854" y="6"/>
                    <a:pt x="854" y="6"/>
                  </a:cubicBezTo>
                  <a:cubicBezTo>
                    <a:pt x="852" y="6"/>
                    <a:pt x="851" y="5"/>
                    <a:pt x="851" y="3"/>
                  </a:cubicBezTo>
                  <a:cubicBezTo>
                    <a:pt x="851" y="2"/>
                    <a:pt x="852" y="0"/>
                    <a:pt x="854" y="0"/>
                  </a:cubicBezTo>
                  <a:cubicBezTo>
                    <a:pt x="854" y="0"/>
                    <a:pt x="854" y="0"/>
                    <a:pt x="854" y="0"/>
                  </a:cubicBezTo>
                  <a:cubicBezTo>
                    <a:pt x="855" y="0"/>
                    <a:pt x="857" y="2"/>
                    <a:pt x="857" y="3"/>
                  </a:cubicBezTo>
                  <a:close/>
                  <a:moveTo>
                    <a:pt x="870" y="3"/>
                  </a:moveTo>
                  <a:cubicBezTo>
                    <a:pt x="870" y="5"/>
                    <a:pt x="868" y="6"/>
                    <a:pt x="867" y="6"/>
                  </a:cubicBezTo>
                  <a:cubicBezTo>
                    <a:pt x="867" y="6"/>
                    <a:pt x="867" y="6"/>
                    <a:pt x="867" y="6"/>
                  </a:cubicBezTo>
                  <a:cubicBezTo>
                    <a:pt x="865" y="6"/>
                    <a:pt x="864" y="5"/>
                    <a:pt x="864" y="3"/>
                  </a:cubicBezTo>
                  <a:cubicBezTo>
                    <a:pt x="864" y="2"/>
                    <a:pt x="865" y="0"/>
                    <a:pt x="867" y="0"/>
                  </a:cubicBezTo>
                  <a:cubicBezTo>
                    <a:pt x="867" y="0"/>
                    <a:pt x="867" y="0"/>
                    <a:pt x="867" y="0"/>
                  </a:cubicBezTo>
                  <a:cubicBezTo>
                    <a:pt x="868" y="0"/>
                    <a:pt x="870" y="2"/>
                    <a:pt x="870" y="3"/>
                  </a:cubicBezTo>
                  <a:close/>
                  <a:moveTo>
                    <a:pt x="882" y="3"/>
                  </a:moveTo>
                  <a:cubicBezTo>
                    <a:pt x="882" y="5"/>
                    <a:pt x="881" y="6"/>
                    <a:pt x="880" y="6"/>
                  </a:cubicBezTo>
                  <a:cubicBezTo>
                    <a:pt x="878" y="6"/>
                    <a:pt x="877" y="5"/>
                    <a:pt x="877" y="3"/>
                  </a:cubicBezTo>
                  <a:cubicBezTo>
                    <a:pt x="877" y="2"/>
                    <a:pt x="878" y="0"/>
                    <a:pt x="880" y="0"/>
                  </a:cubicBezTo>
                  <a:cubicBezTo>
                    <a:pt x="880" y="0"/>
                    <a:pt x="880" y="0"/>
                    <a:pt x="880" y="0"/>
                  </a:cubicBezTo>
                  <a:cubicBezTo>
                    <a:pt x="881" y="0"/>
                    <a:pt x="882" y="2"/>
                    <a:pt x="882" y="3"/>
                  </a:cubicBezTo>
                  <a:close/>
                  <a:moveTo>
                    <a:pt x="895" y="3"/>
                  </a:moveTo>
                  <a:cubicBezTo>
                    <a:pt x="895" y="5"/>
                    <a:pt x="894" y="6"/>
                    <a:pt x="893" y="6"/>
                  </a:cubicBezTo>
                  <a:cubicBezTo>
                    <a:pt x="891" y="6"/>
                    <a:pt x="890" y="5"/>
                    <a:pt x="890" y="3"/>
                  </a:cubicBezTo>
                  <a:cubicBezTo>
                    <a:pt x="890" y="2"/>
                    <a:pt x="891" y="0"/>
                    <a:pt x="892" y="0"/>
                  </a:cubicBezTo>
                  <a:cubicBezTo>
                    <a:pt x="893" y="0"/>
                    <a:pt x="893" y="0"/>
                    <a:pt x="893" y="0"/>
                  </a:cubicBezTo>
                  <a:cubicBezTo>
                    <a:pt x="894" y="0"/>
                    <a:pt x="895" y="2"/>
                    <a:pt x="895" y="3"/>
                  </a:cubicBezTo>
                  <a:close/>
                  <a:moveTo>
                    <a:pt x="908" y="3"/>
                  </a:moveTo>
                  <a:cubicBezTo>
                    <a:pt x="908" y="5"/>
                    <a:pt x="907" y="6"/>
                    <a:pt x="905" y="6"/>
                  </a:cubicBezTo>
                  <a:cubicBezTo>
                    <a:pt x="905" y="6"/>
                    <a:pt x="905" y="6"/>
                    <a:pt x="905" y="6"/>
                  </a:cubicBezTo>
                  <a:cubicBezTo>
                    <a:pt x="904" y="6"/>
                    <a:pt x="903" y="5"/>
                    <a:pt x="903" y="3"/>
                  </a:cubicBezTo>
                  <a:cubicBezTo>
                    <a:pt x="903" y="2"/>
                    <a:pt x="904" y="0"/>
                    <a:pt x="905" y="0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907" y="0"/>
                    <a:pt x="908" y="2"/>
                    <a:pt x="908" y="3"/>
                  </a:cubicBezTo>
                  <a:close/>
                  <a:moveTo>
                    <a:pt x="921" y="3"/>
                  </a:moveTo>
                  <a:cubicBezTo>
                    <a:pt x="921" y="5"/>
                    <a:pt x="920" y="6"/>
                    <a:pt x="918" y="6"/>
                  </a:cubicBezTo>
                  <a:cubicBezTo>
                    <a:pt x="918" y="6"/>
                    <a:pt x="918" y="6"/>
                    <a:pt x="918" y="6"/>
                  </a:cubicBezTo>
                  <a:cubicBezTo>
                    <a:pt x="917" y="6"/>
                    <a:pt x="915" y="5"/>
                    <a:pt x="915" y="3"/>
                  </a:cubicBezTo>
                  <a:cubicBezTo>
                    <a:pt x="915" y="2"/>
                    <a:pt x="917" y="0"/>
                    <a:pt x="918" y="0"/>
                  </a:cubicBezTo>
                  <a:cubicBezTo>
                    <a:pt x="918" y="0"/>
                    <a:pt x="918" y="0"/>
                    <a:pt x="918" y="0"/>
                  </a:cubicBezTo>
                  <a:cubicBezTo>
                    <a:pt x="920" y="0"/>
                    <a:pt x="921" y="2"/>
                    <a:pt x="921" y="3"/>
                  </a:cubicBezTo>
                  <a:close/>
                  <a:moveTo>
                    <a:pt x="934" y="3"/>
                  </a:moveTo>
                  <a:cubicBezTo>
                    <a:pt x="934" y="5"/>
                    <a:pt x="933" y="6"/>
                    <a:pt x="931" y="6"/>
                  </a:cubicBezTo>
                  <a:cubicBezTo>
                    <a:pt x="930" y="6"/>
                    <a:pt x="928" y="5"/>
                    <a:pt x="928" y="3"/>
                  </a:cubicBezTo>
                  <a:cubicBezTo>
                    <a:pt x="928" y="2"/>
                    <a:pt x="930" y="0"/>
                    <a:pt x="931" y="0"/>
                  </a:cubicBezTo>
                  <a:cubicBezTo>
                    <a:pt x="931" y="0"/>
                    <a:pt x="931" y="0"/>
                    <a:pt x="931" y="0"/>
                  </a:cubicBezTo>
                  <a:cubicBezTo>
                    <a:pt x="933" y="0"/>
                    <a:pt x="934" y="2"/>
                    <a:pt x="934" y="3"/>
                  </a:cubicBezTo>
                  <a:close/>
                  <a:moveTo>
                    <a:pt x="947" y="3"/>
                  </a:moveTo>
                  <a:cubicBezTo>
                    <a:pt x="947" y="5"/>
                    <a:pt x="946" y="6"/>
                    <a:pt x="944" y="6"/>
                  </a:cubicBezTo>
                  <a:cubicBezTo>
                    <a:pt x="943" y="6"/>
                    <a:pt x="941" y="5"/>
                    <a:pt x="941" y="3"/>
                  </a:cubicBezTo>
                  <a:cubicBezTo>
                    <a:pt x="941" y="2"/>
                    <a:pt x="942" y="0"/>
                    <a:pt x="944" y="0"/>
                  </a:cubicBezTo>
                  <a:cubicBezTo>
                    <a:pt x="944" y="0"/>
                    <a:pt x="944" y="0"/>
                    <a:pt x="944" y="0"/>
                  </a:cubicBezTo>
                  <a:cubicBezTo>
                    <a:pt x="946" y="0"/>
                    <a:pt x="947" y="2"/>
                    <a:pt x="947" y="3"/>
                  </a:cubicBezTo>
                  <a:close/>
                  <a:moveTo>
                    <a:pt x="960" y="3"/>
                  </a:moveTo>
                  <a:cubicBezTo>
                    <a:pt x="960" y="5"/>
                    <a:pt x="959" y="6"/>
                    <a:pt x="957" y="6"/>
                  </a:cubicBezTo>
                  <a:cubicBezTo>
                    <a:pt x="957" y="6"/>
                    <a:pt x="957" y="6"/>
                    <a:pt x="957" y="6"/>
                  </a:cubicBezTo>
                  <a:cubicBezTo>
                    <a:pt x="955" y="6"/>
                    <a:pt x="954" y="5"/>
                    <a:pt x="954" y="3"/>
                  </a:cubicBezTo>
                  <a:cubicBezTo>
                    <a:pt x="954" y="2"/>
                    <a:pt x="955" y="0"/>
                    <a:pt x="957" y="0"/>
                  </a:cubicBezTo>
                  <a:cubicBezTo>
                    <a:pt x="957" y="0"/>
                    <a:pt x="957" y="0"/>
                    <a:pt x="957" y="0"/>
                  </a:cubicBezTo>
                  <a:cubicBezTo>
                    <a:pt x="959" y="0"/>
                    <a:pt x="960" y="2"/>
                    <a:pt x="960" y="3"/>
                  </a:cubicBezTo>
                  <a:close/>
                  <a:moveTo>
                    <a:pt x="973" y="3"/>
                  </a:moveTo>
                  <a:cubicBezTo>
                    <a:pt x="973" y="5"/>
                    <a:pt x="971" y="6"/>
                    <a:pt x="970" y="6"/>
                  </a:cubicBezTo>
                  <a:cubicBezTo>
                    <a:pt x="970" y="6"/>
                    <a:pt x="970" y="6"/>
                    <a:pt x="970" y="6"/>
                  </a:cubicBezTo>
                  <a:cubicBezTo>
                    <a:pt x="968" y="6"/>
                    <a:pt x="967" y="5"/>
                    <a:pt x="967" y="3"/>
                  </a:cubicBezTo>
                  <a:cubicBezTo>
                    <a:pt x="967" y="2"/>
                    <a:pt x="968" y="0"/>
                    <a:pt x="970" y="0"/>
                  </a:cubicBezTo>
                  <a:cubicBezTo>
                    <a:pt x="970" y="0"/>
                    <a:pt x="970" y="0"/>
                    <a:pt x="970" y="0"/>
                  </a:cubicBezTo>
                  <a:cubicBezTo>
                    <a:pt x="971" y="0"/>
                    <a:pt x="973" y="2"/>
                    <a:pt x="973" y="3"/>
                  </a:cubicBezTo>
                  <a:close/>
                  <a:moveTo>
                    <a:pt x="986" y="3"/>
                  </a:moveTo>
                  <a:cubicBezTo>
                    <a:pt x="986" y="5"/>
                    <a:pt x="984" y="6"/>
                    <a:pt x="983" y="6"/>
                  </a:cubicBezTo>
                  <a:cubicBezTo>
                    <a:pt x="981" y="6"/>
                    <a:pt x="980" y="5"/>
                    <a:pt x="980" y="3"/>
                  </a:cubicBezTo>
                  <a:cubicBezTo>
                    <a:pt x="980" y="2"/>
                    <a:pt x="981" y="0"/>
                    <a:pt x="983" y="0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984" y="0"/>
                    <a:pt x="986" y="2"/>
                    <a:pt x="986" y="3"/>
                  </a:cubicBezTo>
                  <a:close/>
                  <a:moveTo>
                    <a:pt x="998" y="3"/>
                  </a:moveTo>
                  <a:cubicBezTo>
                    <a:pt x="998" y="5"/>
                    <a:pt x="997" y="6"/>
                    <a:pt x="996" y="6"/>
                  </a:cubicBezTo>
                  <a:cubicBezTo>
                    <a:pt x="994" y="6"/>
                    <a:pt x="993" y="5"/>
                    <a:pt x="993" y="3"/>
                  </a:cubicBezTo>
                  <a:cubicBezTo>
                    <a:pt x="993" y="2"/>
                    <a:pt x="994" y="0"/>
                    <a:pt x="996" y="0"/>
                  </a:cubicBezTo>
                  <a:cubicBezTo>
                    <a:pt x="996" y="0"/>
                    <a:pt x="996" y="0"/>
                    <a:pt x="996" y="0"/>
                  </a:cubicBezTo>
                  <a:cubicBezTo>
                    <a:pt x="997" y="0"/>
                    <a:pt x="998" y="2"/>
                    <a:pt x="998" y="3"/>
                  </a:cubicBezTo>
                  <a:close/>
                  <a:moveTo>
                    <a:pt x="1011" y="3"/>
                  </a:moveTo>
                  <a:cubicBezTo>
                    <a:pt x="1011" y="5"/>
                    <a:pt x="1010" y="6"/>
                    <a:pt x="1009" y="6"/>
                  </a:cubicBezTo>
                  <a:cubicBezTo>
                    <a:pt x="1007" y="6"/>
                    <a:pt x="1006" y="5"/>
                    <a:pt x="1006" y="3"/>
                  </a:cubicBezTo>
                  <a:cubicBezTo>
                    <a:pt x="1006" y="2"/>
                    <a:pt x="1007" y="0"/>
                    <a:pt x="1008" y="0"/>
                  </a:cubicBezTo>
                  <a:cubicBezTo>
                    <a:pt x="1009" y="0"/>
                    <a:pt x="1009" y="0"/>
                    <a:pt x="1009" y="0"/>
                  </a:cubicBezTo>
                  <a:cubicBezTo>
                    <a:pt x="1010" y="0"/>
                    <a:pt x="1011" y="2"/>
                    <a:pt x="1011" y="3"/>
                  </a:cubicBezTo>
                  <a:close/>
                  <a:moveTo>
                    <a:pt x="1024" y="3"/>
                  </a:moveTo>
                  <a:cubicBezTo>
                    <a:pt x="1024" y="5"/>
                    <a:pt x="1023" y="6"/>
                    <a:pt x="1021" y="6"/>
                  </a:cubicBezTo>
                  <a:cubicBezTo>
                    <a:pt x="1021" y="6"/>
                    <a:pt x="1021" y="6"/>
                    <a:pt x="1021" y="6"/>
                  </a:cubicBezTo>
                  <a:cubicBezTo>
                    <a:pt x="1020" y="6"/>
                    <a:pt x="1019" y="5"/>
                    <a:pt x="1019" y="3"/>
                  </a:cubicBezTo>
                  <a:cubicBezTo>
                    <a:pt x="1019" y="2"/>
                    <a:pt x="1020" y="0"/>
                    <a:pt x="1021" y="0"/>
                  </a:cubicBezTo>
                  <a:cubicBezTo>
                    <a:pt x="1021" y="0"/>
                    <a:pt x="1021" y="0"/>
                    <a:pt x="1021" y="0"/>
                  </a:cubicBezTo>
                  <a:cubicBezTo>
                    <a:pt x="1023" y="0"/>
                    <a:pt x="1024" y="2"/>
                    <a:pt x="1024" y="3"/>
                  </a:cubicBezTo>
                  <a:close/>
                  <a:moveTo>
                    <a:pt x="19" y="3"/>
                  </a:moveTo>
                  <a:cubicBezTo>
                    <a:pt x="19" y="5"/>
                    <a:pt x="18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6"/>
                    <a:pt x="13" y="5"/>
                    <a:pt x="13" y="3"/>
                  </a:cubicBezTo>
                  <a:cubicBezTo>
                    <a:pt x="13" y="2"/>
                    <a:pt x="1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0"/>
                    <a:pt x="19" y="2"/>
                    <a:pt x="19" y="3"/>
                  </a:cubicBezTo>
                  <a:close/>
                  <a:moveTo>
                    <a:pt x="32" y="3"/>
                  </a:moveTo>
                  <a:cubicBezTo>
                    <a:pt x="32" y="5"/>
                    <a:pt x="31" y="6"/>
                    <a:pt x="29" y="6"/>
                  </a:cubicBezTo>
                  <a:cubicBezTo>
                    <a:pt x="28" y="6"/>
                    <a:pt x="26" y="5"/>
                    <a:pt x="26" y="3"/>
                  </a:cubicBezTo>
                  <a:cubicBezTo>
                    <a:pt x="26" y="2"/>
                    <a:pt x="27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1" y="0"/>
                    <a:pt x="32" y="2"/>
                    <a:pt x="32" y="3"/>
                  </a:cubicBezTo>
                  <a:close/>
                  <a:moveTo>
                    <a:pt x="45" y="3"/>
                  </a:moveTo>
                  <a:cubicBezTo>
                    <a:pt x="45" y="5"/>
                    <a:pt x="43" y="6"/>
                    <a:pt x="42" y="6"/>
                  </a:cubicBezTo>
                  <a:cubicBezTo>
                    <a:pt x="40" y="6"/>
                    <a:pt x="39" y="5"/>
                    <a:pt x="39" y="3"/>
                  </a:cubicBezTo>
                  <a:cubicBezTo>
                    <a:pt x="39" y="2"/>
                    <a:pt x="40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3" y="0"/>
                    <a:pt x="45" y="2"/>
                    <a:pt x="45" y="3"/>
                  </a:cubicBezTo>
                  <a:close/>
                  <a:moveTo>
                    <a:pt x="58" y="3"/>
                  </a:moveTo>
                  <a:cubicBezTo>
                    <a:pt x="58" y="5"/>
                    <a:pt x="56" y="6"/>
                    <a:pt x="55" y="6"/>
                  </a:cubicBezTo>
                  <a:cubicBezTo>
                    <a:pt x="53" y="6"/>
                    <a:pt x="52" y="5"/>
                    <a:pt x="52" y="3"/>
                  </a:cubicBezTo>
                  <a:cubicBezTo>
                    <a:pt x="52" y="2"/>
                    <a:pt x="53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6" y="0"/>
                    <a:pt x="58" y="2"/>
                    <a:pt x="58" y="3"/>
                  </a:cubicBezTo>
                  <a:close/>
                  <a:moveTo>
                    <a:pt x="70" y="3"/>
                  </a:moveTo>
                  <a:cubicBezTo>
                    <a:pt x="70" y="5"/>
                    <a:pt x="69" y="6"/>
                    <a:pt x="6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6" y="6"/>
                    <a:pt x="65" y="5"/>
                    <a:pt x="65" y="3"/>
                  </a:cubicBezTo>
                  <a:cubicBezTo>
                    <a:pt x="65" y="2"/>
                    <a:pt x="66" y="0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9" y="0"/>
                    <a:pt x="70" y="2"/>
                    <a:pt x="70" y="3"/>
                  </a:cubicBezTo>
                  <a:close/>
                  <a:moveTo>
                    <a:pt x="83" y="3"/>
                  </a:moveTo>
                  <a:cubicBezTo>
                    <a:pt x="83" y="5"/>
                    <a:pt x="82" y="6"/>
                    <a:pt x="81" y="6"/>
                  </a:cubicBezTo>
                  <a:cubicBezTo>
                    <a:pt x="79" y="6"/>
                    <a:pt x="78" y="5"/>
                    <a:pt x="78" y="3"/>
                  </a:cubicBezTo>
                  <a:cubicBezTo>
                    <a:pt x="78" y="2"/>
                    <a:pt x="79" y="0"/>
                    <a:pt x="80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2" y="0"/>
                    <a:pt x="83" y="2"/>
                    <a:pt x="83" y="3"/>
                  </a:cubicBezTo>
                  <a:close/>
                  <a:moveTo>
                    <a:pt x="96" y="3"/>
                  </a:moveTo>
                  <a:cubicBezTo>
                    <a:pt x="96" y="5"/>
                    <a:pt x="95" y="6"/>
                    <a:pt x="94" y="6"/>
                  </a:cubicBezTo>
                  <a:cubicBezTo>
                    <a:pt x="92" y="6"/>
                    <a:pt x="91" y="5"/>
                    <a:pt x="91" y="3"/>
                  </a:cubicBezTo>
                  <a:cubicBezTo>
                    <a:pt x="91" y="2"/>
                    <a:pt x="92" y="0"/>
                    <a:pt x="93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5" y="0"/>
                    <a:pt x="96" y="2"/>
                    <a:pt x="96" y="3"/>
                  </a:cubicBezTo>
                  <a:close/>
                  <a:moveTo>
                    <a:pt x="109" y="3"/>
                  </a:moveTo>
                  <a:cubicBezTo>
                    <a:pt x="109" y="5"/>
                    <a:pt x="108" y="6"/>
                    <a:pt x="106" y="6"/>
                  </a:cubicBezTo>
                  <a:cubicBezTo>
                    <a:pt x="105" y="6"/>
                    <a:pt x="104" y="5"/>
                    <a:pt x="104" y="3"/>
                  </a:cubicBezTo>
                  <a:cubicBezTo>
                    <a:pt x="104" y="2"/>
                    <a:pt x="105" y="0"/>
                    <a:pt x="106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8" y="0"/>
                    <a:pt x="109" y="2"/>
                    <a:pt x="109" y="3"/>
                  </a:cubicBezTo>
                  <a:close/>
                  <a:moveTo>
                    <a:pt x="122" y="3"/>
                  </a:moveTo>
                  <a:cubicBezTo>
                    <a:pt x="122" y="5"/>
                    <a:pt x="121" y="6"/>
                    <a:pt x="119" y="6"/>
                  </a:cubicBezTo>
                  <a:cubicBezTo>
                    <a:pt x="119" y="6"/>
                    <a:pt x="119" y="6"/>
                    <a:pt x="119" y="6"/>
                  </a:cubicBezTo>
                  <a:cubicBezTo>
                    <a:pt x="118" y="6"/>
                    <a:pt x="116" y="5"/>
                    <a:pt x="116" y="3"/>
                  </a:cubicBezTo>
                  <a:cubicBezTo>
                    <a:pt x="116" y="2"/>
                    <a:pt x="118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0"/>
                    <a:pt x="122" y="2"/>
                    <a:pt x="122" y="3"/>
                  </a:cubicBezTo>
                  <a:close/>
                  <a:moveTo>
                    <a:pt x="135" y="3"/>
                  </a:moveTo>
                  <a:cubicBezTo>
                    <a:pt x="135" y="5"/>
                    <a:pt x="134" y="6"/>
                    <a:pt x="132" y="6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1" y="6"/>
                    <a:pt x="129" y="5"/>
                    <a:pt x="129" y="3"/>
                  </a:cubicBezTo>
                  <a:cubicBezTo>
                    <a:pt x="129" y="2"/>
                    <a:pt x="131" y="0"/>
                    <a:pt x="132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4" y="0"/>
                    <a:pt x="135" y="2"/>
                    <a:pt x="135" y="3"/>
                  </a:cubicBezTo>
                  <a:close/>
                  <a:moveTo>
                    <a:pt x="148" y="3"/>
                  </a:moveTo>
                  <a:cubicBezTo>
                    <a:pt x="148" y="5"/>
                    <a:pt x="147" y="6"/>
                    <a:pt x="145" y="6"/>
                  </a:cubicBezTo>
                  <a:cubicBezTo>
                    <a:pt x="144" y="6"/>
                    <a:pt x="142" y="5"/>
                    <a:pt x="142" y="3"/>
                  </a:cubicBezTo>
                  <a:cubicBezTo>
                    <a:pt x="142" y="2"/>
                    <a:pt x="143" y="0"/>
                    <a:pt x="145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7" y="0"/>
                    <a:pt x="148" y="2"/>
                    <a:pt x="148" y="3"/>
                  </a:cubicBezTo>
                  <a:close/>
                  <a:moveTo>
                    <a:pt x="161" y="3"/>
                  </a:moveTo>
                  <a:cubicBezTo>
                    <a:pt x="161" y="5"/>
                    <a:pt x="159" y="6"/>
                    <a:pt x="158" y="6"/>
                  </a:cubicBezTo>
                  <a:cubicBezTo>
                    <a:pt x="156" y="6"/>
                    <a:pt x="155" y="5"/>
                    <a:pt x="155" y="3"/>
                  </a:cubicBezTo>
                  <a:cubicBezTo>
                    <a:pt x="155" y="2"/>
                    <a:pt x="156" y="0"/>
                    <a:pt x="158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9" y="0"/>
                    <a:pt x="161" y="2"/>
                    <a:pt x="161" y="3"/>
                  </a:cubicBezTo>
                  <a:close/>
                  <a:moveTo>
                    <a:pt x="174" y="3"/>
                  </a:moveTo>
                  <a:cubicBezTo>
                    <a:pt x="174" y="5"/>
                    <a:pt x="172" y="6"/>
                    <a:pt x="171" y="6"/>
                  </a:cubicBezTo>
                  <a:cubicBezTo>
                    <a:pt x="171" y="6"/>
                    <a:pt x="171" y="6"/>
                    <a:pt x="171" y="6"/>
                  </a:cubicBezTo>
                  <a:cubicBezTo>
                    <a:pt x="169" y="6"/>
                    <a:pt x="168" y="5"/>
                    <a:pt x="168" y="3"/>
                  </a:cubicBezTo>
                  <a:cubicBezTo>
                    <a:pt x="168" y="2"/>
                    <a:pt x="169" y="0"/>
                    <a:pt x="171" y="0"/>
                  </a:cubicBezTo>
                  <a:cubicBezTo>
                    <a:pt x="171" y="0"/>
                    <a:pt x="171" y="0"/>
                    <a:pt x="171" y="0"/>
                  </a:cubicBezTo>
                  <a:cubicBezTo>
                    <a:pt x="172" y="0"/>
                    <a:pt x="174" y="2"/>
                    <a:pt x="174" y="3"/>
                  </a:cubicBezTo>
                  <a:close/>
                  <a:moveTo>
                    <a:pt x="186" y="3"/>
                  </a:moveTo>
                  <a:cubicBezTo>
                    <a:pt x="186" y="5"/>
                    <a:pt x="185" y="6"/>
                    <a:pt x="184" y="6"/>
                  </a:cubicBezTo>
                  <a:cubicBezTo>
                    <a:pt x="184" y="6"/>
                    <a:pt x="184" y="6"/>
                    <a:pt x="184" y="6"/>
                  </a:cubicBezTo>
                  <a:cubicBezTo>
                    <a:pt x="182" y="6"/>
                    <a:pt x="181" y="5"/>
                    <a:pt x="181" y="3"/>
                  </a:cubicBezTo>
                  <a:cubicBezTo>
                    <a:pt x="181" y="2"/>
                    <a:pt x="182" y="0"/>
                    <a:pt x="184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85" y="0"/>
                    <a:pt x="186" y="2"/>
                    <a:pt x="186" y="3"/>
                  </a:cubicBezTo>
                  <a:close/>
                  <a:moveTo>
                    <a:pt x="199" y="3"/>
                  </a:moveTo>
                  <a:cubicBezTo>
                    <a:pt x="199" y="5"/>
                    <a:pt x="198" y="6"/>
                    <a:pt x="197" y="6"/>
                  </a:cubicBezTo>
                  <a:cubicBezTo>
                    <a:pt x="195" y="6"/>
                    <a:pt x="194" y="5"/>
                    <a:pt x="194" y="3"/>
                  </a:cubicBezTo>
                  <a:cubicBezTo>
                    <a:pt x="194" y="2"/>
                    <a:pt x="195" y="0"/>
                    <a:pt x="196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198" y="0"/>
                    <a:pt x="199" y="2"/>
                    <a:pt x="199" y="3"/>
                  </a:cubicBezTo>
                  <a:close/>
                  <a:moveTo>
                    <a:pt x="212" y="3"/>
                  </a:moveTo>
                  <a:cubicBezTo>
                    <a:pt x="212" y="5"/>
                    <a:pt x="211" y="6"/>
                    <a:pt x="210" y="6"/>
                  </a:cubicBezTo>
                  <a:cubicBezTo>
                    <a:pt x="208" y="6"/>
                    <a:pt x="207" y="5"/>
                    <a:pt x="207" y="3"/>
                  </a:cubicBezTo>
                  <a:cubicBezTo>
                    <a:pt x="207" y="2"/>
                    <a:pt x="208" y="0"/>
                    <a:pt x="209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11" y="0"/>
                    <a:pt x="212" y="2"/>
                    <a:pt x="212" y="3"/>
                  </a:cubicBezTo>
                  <a:close/>
                  <a:moveTo>
                    <a:pt x="225" y="3"/>
                  </a:moveTo>
                  <a:cubicBezTo>
                    <a:pt x="225" y="5"/>
                    <a:pt x="224" y="6"/>
                    <a:pt x="222" y="6"/>
                  </a:cubicBezTo>
                  <a:cubicBezTo>
                    <a:pt x="222" y="6"/>
                    <a:pt x="222" y="6"/>
                    <a:pt x="222" y="6"/>
                  </a:cubicBezTo>
                  <a:cubicBezTo>
                    <a:pt x="221" y="6"/>
                    <a:pt x="220" y="5"/>
                    <a:pt x="220" y="3"/>
                  </a:cubicBezTo>
                  <a:cubicBezTo>
                    <a:pt x="220" y="2"/>
                    <a:pt x="221" y="0"/>
                    <a:pt x="222" y="0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24" y="0"/>
                    <a:pt x="225" y="2"/>
                    <a:pt x="225" y="3"/>
                  </a:cubicBezTo>
                  <a:close/>
                  <a:moveTo>
                    <a:pt x="238" y="3"/>
                  </a:moveTo>
                  <a:cubicBezTo>
                    <a:pt x="238" y="5"/>
                    <a:pt x="237" y="6"/>
                    <a:pt x="235" y="6"/>
                  </a:cubicBezTo>
                  <a:cubicBezTo>
                    <a:pt x="235" y="6"/>
                    <a:pt x="235" y="6"/>
                    <a:pt x="235" y="6"/>
                  </a:cubicBezTo>
                  <a:cubicBezTo>
                    <a:pt x="234" y="6"/>
                    <a:pt x="232" y="5"/>
                    <a:pt x="232" y="3"/>
                  </a:cubicBezTo>
                  <a:cubicBezTo>
                    <a:pt x="232" y="2"/>
                    <a:pt x="234" y="0"/>
                    <a:pt x="235" y="0"/>
                  </a:cubicBezTo>
                  <a:cubicBezTo>
                    <a:pt x="235" y="0"/>
                    <a:pt x="235" y="0"/>
                    <a:pt x="235" y="0"/>
                  </a:cubicBezTo>
                  <a:cubicBezTo>
                    <a:pt x="237" y="0"/>
                    <a:pt x="238" y="2"/>
                    <a:pt x="238" y="3"/>
                  </a:cubicBezTo>
                  <a:close/>
                  <a:moveTo>
                    <a:pt x="251" y="3"/>
                  </a:moveTo>
                  <a:cubicBezTo>
                    <a:pt x="251" y="5"/>
                    <a:pt x="250" y="6"/>
                    <a:pt x="248" y="6"/>
                  </a:cubicBezTo>
                  <a:cubicBezTo>
                    <a:pt x="247" y="6"/>
                    <a:pt x="245" y="5"/>
                    <a:pt x="245" y="3"/>
                  </a:cubicBezTo>
                  <a:cubicBezTo>
                    <a:pt x="245" y="2"/>
                    <a:pt x="247" y="0"/>
                    <a:pt x="248" y="0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250" y="0"/>
                    <a:pt x="251" y="2"/>
                    <a:pt x="251" y="3"/>
                  </a:cubicBezTo>
                  <a:close/>
                  <a:moveTo>
                    <a:pt x="264" y="3"/>
                  </a:moveTo>
                  <a:cubicBezTo>
                    <a:pt x="264" y="5"/>
                    <a:pt x="263" y="6"/>
                    <a:pt x="261" y="6"/>
                  </a:cubicBezTo>
                  <a:cubicBezTo>
                    <a:pt x="260" y="6"/>
                    <a:pt x="258" y="5"/>
                    <a:pt x="258" y="3"/>
                  </a:cubicBezTo>
                  <a:cubicBezTo>
                    <a:pt x="258" y="2"/>
                    <a:pt x="259" y="0"/>
                    <a:pt x="261" y="0"/>
                  </a:cubicBezTo>
                  <a:cubicBezTo>
                    <a:pt x="261" y="0"/>
                    <a:pt x="261" y="0"/>
                    <a:pt x="261" y="0"/>
                  </a:cubicBezTo>
                  <a:cubicBezTo>
                    <a:pt x="263" y="0"/>
                    <a:pt x="264" y="2"/>
                    <a:pt x="264" y="3"/>
                  </a:cubicBezTo>
                  <a:close/>
                  <a:moveTo>
                    <a:pt x="277" y="3"/>
                  </a:moveTo>
                  <a:cubicBezTo>
                    <a:pt x="277" y="5"/>
                    <a:pt x="275" y="6"/>
                    <a:pt x="274" y="6"/>
                  </a:cubicBezTo>
                  <a:cubicBezTo>
                    <a:pt x="272" y="6"/>
                    <a:pt x="271" y="5"/>
                    <a:pt x="271" y="3"/>
                  </a:cubicBezTo>
                  <a:cubicBezTo>
                    <a:pt x="271" y="2"/>
                    <a:pt x="272" y="0"/>
                    <a:pt x="274" y="0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275" y="0"/>
                    <a:pt x="277" y="2"/>
                    <a:pt x="277" y="3"/>
                  </a:cubicBezTo>
                  <a:close/>
                  <a:moveTo>
                    <a:pt x="290" y="3"/>
                  </a:moveTo>
                  <a:cubicBezTo>
                    <a:pt x="290" y="5"/>
                    <a:pt x="288" y="6"/>
                    <a:pt x="287" y="6"/>
                  </a:cubicBezTo>
                  <a:cubicBezTo>
                    <a:pt x="287" y="6"/>
                    <a:pt x="287" y="6"/>
                    <a:pt x="287" y="6"/>
                  </a:cubicBezTo>
                  <a:cubicBezTo>
                    <a:pt x="285" y="6"/>
                    <a:pt x="284" y="5"/>
                    <a:pt x="284" y="3"/>
                  </a:cubicBezTo>
                  <a:cubicBezTo>
                    <a:pt x="284" y="2"/>
                    <a:pt x="285" y="0"/>
                    <a:pt x="287" y="0"/>
                  </a:cubicBezTo>
                  <a:cubicBezTo>
                    <a:pt x="287" y="0"/>
                    <a:pt x="287" y="0"/>
                    <a:pt x="287" y="0"/>
                  </a:cubicBezTo>
                  <a:cubicBezTo>
                    <a:pt x="288" y="0"/>
                    <a:pt x="290" y="2"/>
                    <a:pt x="290" y="3"/>
                  </a:cubicBezTo>
                  <a:close/>
                  <a:moveTo>
                    <a:pt x="302" y="3"/>
                  </a:moveTo>
                  <a:cubicBezTo>
                    <a:pt x="302" y="5"/>
                    <a:pt x="301" y="6"/>
                    <a:pt x="300" y="6"/>
                  </a:cubicBezTo>
                  <a:cubicBezTo>
                    <a:pt x="298" y="6"/>
                    <a:pt x="297" y="5"/>
                    <a:pt x="297" y="3"/>
                  </a:cubicBezTo>
                  <a:cubicBezTo>
                    <a:pt x="297" y="2"/>
                    <a:pt x="298" y="0"/>
                    <a:pt x="300" y="0"/>
                  </a:cubicBezTo>
                  <a:cubicBezTo>
                    <a:pt x="300" y="0"/>
                    <a:pt x="300" y="0"/>
                    <a:pt x="300" y="0"/>
                  </a:cubicBezTo>
                  <a:cubicBezTo>
                    <a:pt x="301" y="0"/>
                    <a:pt x="302" y="2"/>
                    <a:pt x="302" y="3"/>
                  </a:cubicBezTo>
                  <a:close/>
                  <a:moveTo>
                    <a:pt x="315" y="3"/>
                  </a:moveTo>
                  <a:cubicBezTo>
                    <a:pt x="315" y="5"/>
                    <a:pt x="314" y="6"/>
                    <a:pt x="313" y="6"/>
                  </a:cubicBezTo>
                  <a:cubicBezTo>
                    <a:pt x="311" y="6"/>
                    <a:pt x="310" y="5"/>
                    <a:pt x="310" y="3"/>
                  </a:cubicBezTo>
                  <a:cubicBezTo>
                    <a:pt x="310" y="2"/>
                    <a:pt x="311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4" y="0"/>
                    <a:pt x="315" y="2"/>
                    <a:pt x="315" y="3"/>
                  </a:cubicBezTo>
                  <a:close/>
                  <a:moveTo>
                    <a:pt x="328" y="3"/>
                  </a:moveTo>
                  <a:cubicBezTo>
                    <a:pt x="328" y="5"/>
                    <a:pt x="327" y="6"/>
                    <a:pt x="326" y="6"/>
                  </a:cubicBezTo>
                  <a:cubicBezTo>
                    <a:pt x="324" y="6"/>
                    <a:pt x="323" y="5"/>
                    <a:pt x="323" y="3"/>
                  </a:cubicBezTo>
                  <a:cubicBezTo>
                    <a:pt x="323" y="2"/>
                    <a:pt x="324" y="0"/>
                    <a:pt x="325" y="0"/>
                  </a:cubicBezTo>
                  <a:cubicBezTo>
                    <a:pt x="326" y="0"/>
                    <a:pt x="326" y="0"/>
                    <a:pt x="326" y="0"/>
                  </a:cubicBezTo>
                  <a:cubicBezTo>
                    <a:pt x="327" y="0"/>
                    <a:pt x="328" y="2"/>
                    <a:pt x="328" y="3"/>
                  </a:cubicBezTo>
                  <a:close/>
                  <a:moveTo>
                    <a:pt x="341" y="3"/>
                  </a:moveTo>
                  <a:cubicBezTo>
                    <a:pt x="341" y="5"/>
                    <a:pt x="340" y="6"/>
                    <a:pt x="338" y="6"/>
                  </a:cubicBezTo>
                  <a:cubicBezTo>
                    <a:pt x="338" y="6"/>
                    <a:pt x="338" y="6"/>
                    <a:pt x="338" y="6"/>
                  </a:cubicBezTo>
                  <a:cubicBezTo>
                    <a:pt x="337" y="6"/>
                    <a:pt x="335" y="5"/>
                    <a:pt x="335" y="3"/>
                  </a:cubicBezTo>
                  <a:cubicBezTo>
                    <a:pt x="335" y="2"/>
                    <a:pt x="337" y="0"/>
                    <a:pt x="338" y="0"/>
                  </a:cubicBezTo>
                  <a:cubicBezTo>
                    <a:pt x="338" y="0"/>
                    <a:pt x="338" y="0"/>
                    <a:pt x="338" y="0"/>
                  </a:cubicBezTo>
                  <a:cubicBezTo>
                    <a:pt x="340" y="0"/>
                    <a:pt x="341" y="2"/>
                    <a:pt x="341" y="3"/>
                  </a:cubicBezTo>
                  <a:close/>
                  <a:moveTo>
                    <a:pt x="354" y="3"/>
                  </a:moveTo>
                  <a:cubicBezTo>
                    <a:pt x="354" y="5"/>
                    <a:pt x="353" y="6"/>
                    <a:pt x="351" y="6"/>
                  </a:cubicBezTo>
                  <a:cubicBezTo>
                    <a:pt x="351" y="6"/>
                    <a:pt x="351" y="6"/>
                    <a:pt x="351" y="6"/>
                  </a:cubicBezTo>
                  <a:cubicBezTo>
                    <a:pt x="350" y="6"/>
                    <a:pt x="348" y="5"/>
                    <a:pt x="348" y="3"/>
                  </a:cubicBezTo>
                  <a:cubicBezTo>
                    <a:pt x="348" y="2"/>
                    <a:pt x="350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3" y="0"/>
                    <a:pt x="354" y="2"/>
                    <a:pt x="354" y="3"/>
                  </a:cubicBezTo>
                  <a:close/>
                  <a:moveTo>
                    <a:pt x="367" y="3"/>
                  </a:moveTo>
                  <a:cubicBezTo>
                    <a:pt x="367" y="5"/>
                    <a:pt x="366" y="6"/>
                    <a:pt x="364" y="6"/>
                  </a:cubicBezTo>
                  <a:cubicBezTo>
                    <a:pt x="363" y="6"/>
                    <a:pt x="361" y="5"/>
                    <a:pt x="361" y="3"/>
                  </a:cubicBezTo>
                  <a:cubicBezTo>
                    <a:pt x="361" y="2"/>
                    <a:pt x="362" y="0"/>
                    <a:pt x="364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6" y="0"/>
                    <a:pt x="367" y="2"/>
                    <a:pt x="367" y="3"/>
                  </a:cubicBezTo>
                  <a:close/>
                  <a:moveTo>
                    <a:pt x="380" y="3"/>
                  </a:moveTo>
                  <a:cubicBezTo>
                    <a:pt x="380" y="5"/>
                    <a:pt x="379" y="6"/>
                    <a:pt x="377" y="6"/>
                  </a:cubicBezTo>
                  <a:cubicBezTo>
                    <a:pt x="376" y="6"/>
                    <a:pt x="374" y="5"/>
                    <a:pt x="374" y="3"/>
                  </a:cubicBezTo>
                  <a:cubicBezTo>
                    <a:pt x="374" y="2"/>
                    <a:pt x="375" y="0"/>
                    <a:pt x="377" y="0"/>
                  </a:cubicBezTo>
                  <a:cubicBezTo>
                    <a:pt x="377" y="0"/>
                    <a:pt x="377" y="0"/>
                    <a:pt x="377" y="0"/>
                  </a:cubicBezTo>
                  <a:cubicBezTo>
                    <a:pt x="379" y="0"/>
                    <a:pt x="380" y="2"/>
                    <a:pt x="380" y="3"/>
                  </a:cubicBezTo>
                  <a:close/>
                  <a:moveTo>
                    <a:pt x="393" y="3"/>
                  </a:moveTo>
                  <a:cubicBezTo>
                    <a:pt x="393" y="5"/>
                    <a:pt x="391" y="6"/>
                    <a:pt x="390" y="6"/>
                  </a:cubicBezTo>
                  <a:cubicBezTo>
                    <a:pt x="390" y="6"/>
                    <a:pt x="390" y="6"/>
                    <a:pt x="390" y="6"/>
                  </a:cubicBezTo>
                  <a:cubicBezTo>
                    <a:pt x="388" y="6"/>
                    <a:pt x="387" y="5"/>
                    <a:pt x="387" y="3"/>
                  </a:cubicBezTo>
                  <a:cubicBezTo>
                    <a:pt x="387" y="2"/>
                    <a:pt x="388" y="0"/>
                    <a:pt x="390" y="0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391" y="0"/>
                    <a:pt x="393" y="2"/>
                    <a:pt x="393" y="3"/>
                  </a:cubicBezTo>
                  <a:close/>
                  <a:moveTo>
                    <a:pt x="406" y="3"/>
                  </a:moveTo>
                  <a:cubicBezTo>
                    <a:pt x="406" y="5"/>
                    <a:pt x="404" y="6"/>
                    <a:pt x="403" y="6"/>
                  </a:cubicBezTo>
                  <a:cubicBezTo>
                    <a:pt x="403" y="6"/>
                    <a:pt x="403" y="6"/>
                    <a:pt x="403" y="6"/>
                  </a:cubicBezTo>
                  <a:cubicBezTo>
                    <a:pt x="401" y="6"/>
                    <a:pt x="400" y="5"/>
                    <a:pt x="400" y="3"/>
                  </a:cubicBezTo>
                  <a:cubicBezTo>
                    <a:pt x="400" y="2"/>
                    <a:pt x="401" y="0"/>
                    <a:pt x="403" y="0"/>
                  </a:cubicBezTo>
                  <a:cubicBezTo>
                    <a:pt x="403" y="0"/>
                    <a:pt x="403" y="0"/>
                    <a:pt x="403" y="0"/>
                  </a:cubicBezTo>
                  <a:cubicBezTo>
                    <a:pt x="404" y="0"/>
                    <a:pt x="406" y="2"/>
                    <a:pt x="406" y="3"/>
                  </a:cubicBezTo>
                  <a:close/>
                  <a:moveTo>
                    <a:pt x="418" y="3"/>
                  </a:moveTo>
                  <a:cubicBezTo>
                    <a:pt x="418" y="5"/>
                    <a:pt x="417" y="6"/>
                    <a:pt x="416" y="6"/>
                  </a:cubicBezTo>
                  <a:cubicBezTo>
                    <a:pt x="414" y="6"/>
                    <a:pt x="413" y="5"/>
                    <a:pt x="413" y="3"/>
                  </a:cubicBezTo>
                  <a:cubicBezTo>
                    <a:pt x="413" y="2"/>
                    <a:pt x="414" y="0"/>
                    <a:pt x="416" y="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7" y="0"/>
                    <a:pt x="418" y="2"/>
                    <a:pt x="418" y="3"/>
                  </a:cubicBezTo>
                  <a:close/>
                  <a:moveTo>
                    <a:pt x="431" y="3"/>
                  </a:moveTo>
                  <a:cubicBezTo>
                    <a:pt x="431" y="5"/>
                    <a:pt x="430" y="6"/>
                    <a:pt x="429" y="6"/>
                  </a:cubicBezTo>
                  <a:cubicBezTo>
                    <a:pt x="427" y="6"/>
                    <a:pt x="426" y="5"/>
                    <a:pt x="426" y="3"/>
                  </a:cubicBezTo>
                  <a:cubicBezTo>
                    <a:pt x="426" y="2"/>
                    <a:pt x="427" y="0"/>
                    <a:pt x="428" y="0"/>
                  </a:cubicBezTo>
                  <a:cubicBezTo>
                    <a:pt x="429" y="0"/>
                    <a:pt x="429" y="0"/>
                    <a:pt x="429" y="0"/>
                  </a:cubicBezTo>
                  <a:cubicBezTo>
                    <a:pt x="430" y="0"/>
                    <a:pt x="431" y="2"/>
                    <a:pt x="431" y="3"/>
                  </a:cubicBezTo>
                  <a:close/>
                  <a:moveTo>
                    <a:pt x="444" y="3"/>
                  </a:moveTo>
                  <a:cubicBezTo>
                    <a:pt x="444" y="5"/>
                    <a:pt x="443" y="6"/>
                    <a:pt x="441" y="6"/>
                  </a:cubicBezTo>
                  <a:cubicBezTo>
                    <a:pt x="441" y="6"/>
                    <a:pt x="441" y="6"/>
                    <a:pt x="441" y="6"/>
                  </a:cubicBezTo>
                  <a:cubicBezTo>
                    <a:pt x="440" y="6"/>
                    <a:pt x="439" y="5"/>
                    <a:pt x="439" y="3"/>
                  </a:cubicBezTo>
                  <a:cubicBezTo>
                    <a:pt x="439" y="2"/>
                    <a:pt x="440" y="0"/>
                    <a:pt x="441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43" y="0"/>
                    <a:pt x="444" y="2"/>
                    <a:pt x="444" y="3"/>
                  </a:cubicBezTo>
                  <a:close/>
                  <a:moveTo>
                    <a:pt x="457" y="3"/>
                  </a:moveTo>
                  <a:cubicBezTo>
                    <a:pt x="457" y="5"/>
                    <a:pt x="456" y="6"/>
                    <a:pt x="454" y="6"/>
                  </a:cubicBezTo>
                  <a:cubicBezTo>
                    <a:pt x="454" y="6"/>
                    <a:pt x="454" y="6"/>
                    <a:pt x="454" y="6"/>
                  </a:cubicBezTo>
                  <a:cubicBezTo>
                    <a:pt x="453" y="6"/>
                    <a:pt x="451" y="5"/>
                    <a:pt x="451" y="3"/>
                  </a:cubicBezTo>
                  <a:cubicBezTo>
                    <a:pt x="451" y="2"/>
                    <a:pt x="453" y="0"/>
                    <a:pt x="454" y="0"/>
                  </a:cubicBezTo>
                  <a:cubicBezTo>
                    <a:pt x="454" y="0"/>
                    <a:pt x="454" y="0"/>
                    <a:pt x="454" y="0"/>
                  </a:cubicBezTo>
                  <a:cubicBezTo>
                    <a:pt x="456" y="0"/>
                    <a:pt x="457" y="2"/>
                    <a:pt x="457" y="3"/>
                  </a:cubicBezTo>
                  <a:close/>
                  <a:moveTo>
                    <a:pt x="470" y="3"/>
                  </a:moveTo>
                  <a:cubicBezTo>
                    <a:pt x="470" y="5"/>
                    <a:pt x="469" y="6"/>
                    <a:pt x="467" y="6"/>
                  </a:cubicBezTo>
                  <a:cubicBezTo>
                    <a:pt x="466" y="6"/>
                    <a:pt x="464" y="5"/>
                    <a:pt x="464" y="3"/>
                  </a:cubicBezTo>
                  <a:cubicBezTo>
                    <a:pt x="464" y="2"/>
                    <a:pt x="466" y="0"/>
                    <a:pt x="467" y="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469" y="0"/>
                    <a:pt x="470" y="2"/>
                    <a:pt x="470" y="3"/>
                  </a:cubicBezTo>
                  <a:close/>
                  <a:moveTo>
                    <a:pt x="483" y="3"/>
                  </a:moveTo>
                  <a:cubicBezTo>
                    <a:pt x="483" y="5"/>
                    <a:pt x="482" y="6"/>
                    <a:pt x="480" y="6"/>
                  </a:cubicBezTo>
                  <a:cubicBezTo>
                    <a:pt x="479" y="6"/>
                    <a:pt x="477" y="5"/>
                    <a:pt x="477" y="3"/>
                  </a:cubicBezTo>
                  <a:cubicBezTo>
                    <a:pt x="477" y="2"/>
                    <a:pt x="478" y="0"/>
                    <a:pt x="480" y="0"/>
                  </a:cubicBezTo>
                  <a:cubicBezTo>
                    <a:pt x="480" y="0"/>
                    <a:pt x="480" y="0"/>
                    <a:pt x="480" y="0"/>
                  </a:cubicBezTo>
                  <a:cubicBezTo>
                    <a:pt x="482" y="0"/>
                    <a:pt x="483" y="2"/>
                    <a:pt x="483" y="3"/>
                  </a:cubicBezTo>
                  <a:close/>
                  <a:moveTo>
                    <a:pt x="496" y="3"/>
                  </a:moveTo>
                  <a:cubicBezTo>
                    <a:pt x="496" y="5"/>
                    <a:pt x="495" y="6"/>
                    <a:pt x="493" y="6"/>
                  </a:cubicBezTo>
                  <a:cubicBezTo>
                    <a:pt x="492" y="6"/>
                    <a:pt x="490" y="5"/>
                    <a:pt x="490" y="3"/>
                  </a:cubicBezTo>
                  <a:cubicBezTo>
                    <a:pt x="490" y="2"/>
                    <a:pt x="491" y="0"/>
                    <a:pt x="493" y="0"/>
                  </a:cubicBezTo>
                  <a:cubicBezTo>
                    <a:pt x="493" y="0"/>
                    <a:pt x="493" y="0"/>
                    <a:pt x="493" y="0"/>
                  </a:cubicBezTo>
                  <a:cubicBezTo>
                    <a:pt x="495" y="0"/>
                    <a:pt x="496" y="2"/>
                    <a:pt x="496" y="3"/>
                  </a:cubicBezTo>
                  <a:close/>
                  <a:moveTo>
                    <a:pt x="509" y="3"/>
                  </a:moveTo>
                  <a:cubicBezTo>
                    <a:pt x="509" y="5"/>
                    <a:pt x="507" y="6"/>
                    <a:pt x="506" y="6"/>
                  </a:cubicBezTo>
                  <a:cubicBezTo>
                    <a:pt x="506" y="6"/>
                    <a:pt x="506" y="6"/>
                    <a:pt x="506" y="6"/>
                  </a:cubicBezTo>
                  <a:cubicBezTo>
                    <a:pt x="504" y="6"/>
                    <a:pt x="503" y="5"/>
                    <a:pt x="503" y="3"/>
                  </a:cubicBezTo>
                  <a:cubicBezTo>
                    <a:pt x="503" y="2"/>
                    <a:pt x="504" y="0"/>
                    <a:pt x="506" y="0"/>
                  </a:cubicBezTo>
                  <a:cubicBezTo>
                    <a:pt x="506" y="0"/>
                    <a:pt x="506" y="0"/>
                    <a:pt x="506" y="0"/>
                  </a:cubicBezTo>
                  <a:cubicBezTo>
                    <a:pt x="507" y="0"/>
                    <a:pt x="509" y="2"/>
                    <a:pt x="509" y="3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0" name="ExtraShape40"/>
            <p:cNvSpPr txBox="1"/>
            <p:nvPr/>
          </p:nvSpPr>
          <p:spPr>
            <a:xfrm>
              <a:off x="1363404" y="4856444"/>
              <a:ext cx="637624" cy="3387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2018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36" name="ExtraShape41"/>
            <p:cNvSpPr txBox="1"/>
            <p:nvPr/>
          </p:nvSpPr>
          <p:spPr>
            <a:xfrm>
              <a:off x="10275472" y="4857683"/>
              <a:ext cx="637624" cy="3387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2019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38" name="RelativeShape1"/>
            <p:cNvSpPr/>
            <p:nvPr/>
          </p:nvSpPr>
          <p:spPr bwMode="auto">
            <a:xfrm>
              <a:off x="2128529" y="2371972"/>
              <a:ext cx="131388" cy="2675080"/>
            </a:xfrm>
            <a:custGeom>
              <a:avLst/>
              <a:gdLst>
                <a:gd name="T0" fmla="*/ 287 w 287"/>
                <a:gd name="T1" fmla="*/ 198 h 198"/>
                <a:gd name="T2" fmla="*/ 0 w 287"/>
                <a:gd name="T3" fmla="*/ 198 h 198"/>
                <a:gd name="T4" fmla="*/ 0 w 287"/>
                <a:gd name="T5" fmla="*/ 0 h 198"/>
                <a:gd name="T6" fmla="*/ 287 w 287"/>
                <a:gd name="T7" fmla="*/ 0 h 198"/>
                <a:gd name="T8" fmla="*/ 287 w 287"/>
                <a:gd name="T9" fmla="*/ 198 h 198"/>
                <a:gd name="T10" fmla="*/ 287 w 287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7" h="198">
                  <a:moveTo>
                    <a:pt x="287" y="198"/>
                  </a:moveTo>
                  <a:lnTo>
                    <a:pt x="0" y="198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287" y="198"/>
                  </a:lnTo>
                  <a:lnTo>
                    <a:pt x="287" y="198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9" name="RelativeShape2"/>
            <p:cNvSpPr/>
            <p:nvPr/>
          </p:nvSpPr>
          <p:spPr bwMode="auto">
            <a:xfrm>
              <a:off x="2375703" y="2371972"/>
              <a:ext cx="131388" cy="2675080"/>
            </a:xfrm>
            <a:custGeom>
              <a:avLst/>
              <a:gdLst>
                <a:gd name="T0" fmla="*/ 287 w 287"/>
                <a:gd name="T1" fmla="*/ 198 h 198"/>
                <a:gd name="T2" fmla="*/ 0 w 287"/>
                <a:gd name="T3" fmla="*/ 198 h 198"/>
                <a:gd name="T4" fmla="*/ 0 w 287"/>
                <a:gd name="T5" fmla="*/ 0 h 198"/>
                <a:gd name="T6" fmla="*/ 287 w 287"/>
                <a:gd name="T7" fmla="*/ 0 h 198"/>
                <a:gd name="T8" fmla="*/ 287 w 287"/>
                <a:gd name="T9" fmla="*/ 198 h 198"/>
                <a:gd name="T10" fmla="*/ 287 w 287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7" h="198">
                  <a:moveTo>
                    <a:pt x="287" y="198"/>
                  </a:moveTo>
                  <a:lnTo>
                    <a:pt x="0" y="198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287" y="198"/>
                  </a:lnTo>
                  <a:lnTo>
                    <a:pt x="287" y="198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0" name="ValueShape1"/>
            <p:cNvSpPr/>
            <p:nvPr/>
          </p:nvSpPr>
          <p:spPr bwMode="auto">
            <a:xfrm>
              <a:off x="2105996" y="3494460"/>
              <a:ext cx="158801" cy="1552592"/>
            </a:xfrm>
            <a:custGeom>
              <a:avLst/>
              <a:gdLst>
                <a:gd name="T0" fmla="*/ 287 w 287"/>
                <a:gd name="T1" fmla="*/ 198 h 198"/>
                <a:gd name="T2" fmla="*/ 0 w 287"/>
                <a:gd name="T3" fmla="*/ 198 h 198"/>
                <a:gd name="T4" fmla="*/ 0 w 287"/>
                <a:gd name="T5" fmla="*/ 0 h 198"/>
                <a:gd name="T6" fmla="*/ 287 w 287"/>
                <a:gd name="T7" fmla="*/ 0 h 198"/>
                <a:gd name="T8" fmla="*/ 287 w 287"/>
                <a:gd name="T9" fmla="*/ 198 h 198"/>
                <a:gd name="T10" fmla="*/ 287 w 287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7" h="198">
                  <a:moveTo>
                    <a:pt x="287" y="198"/>
                  </a:moveTo>
                  <a:lnTo>
                    <a:pt x="0" y="198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287" y="198"/>
                  </a:lnTo>
                  <a:lnTo>
                    <a:pt x="287" y="198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stretch>
                <a:fillRect/>
              </a:stretch>
            </a:blip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1" name="ValueShape2"/>
            <p:cNvSpPr/>
            <p:nvPr/>
          </p:nvSpPr>
          <p:spPr bwMode="auto">
            <a:xfrm>
              <a:off x="2375703" y="4541099"/>
              <a:ext cx="122392" cy="505951"/>
            </a:xfrm>
            <a:custGeom>
              <a:avLst/>
              <a:gdLst>
                <a:gd name="T0" fmla="*/ 287 w 287"/>
                <a:gd name="T1" fmla="*/ 707 h 707"/>
                <a:gd name="T2" fmla="*/ 0 w 287"/>
                <a:gd name="T3" fmla="*/ 707 h 707"/>
                <a:gd name="T4" fmla="*/ 0 w 287"/>
                <a:gd name="T5" fmla="*/ 0 h 707"/>
                <a:gd name="T6" fmla="*/ 287 w 287"/>
                <a:gd name="T7" fmla="*/ 0 h 707"/>
                <a:gd name="T8" fmla="*/ 287 w 287"/>
                <a:gd name="T9" fmla="*/ 707 h 707"/>
                <a:gd name="T10" fmla="*/ 287 w 287"/>
                <a:gd name="T11" fmla="*/ 707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7" h="707">
                  <a:moveTo>
                    <a:pt x="287" y="707"/>
                  </a:moveTo>
                  <a:lnTo>
                    <a:pt x="0" y="707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287" y="707"/>
                  </a:lnTo>
                  <a:lnTo>
                    <a:pt x="287" y="707"/>
                  </a:ln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42" name="ValueBack1"/>
            <p:cNvSpPr/>
            <p:nvPr/>
          </p:nvSpPr>
          <p:spPr bwMode="auto">
            <a:xfrm>
              <a:off x="2103103" y="5122999"/>
              <a:ext cx="400547" cy="76740"/>
            </a:xfrm>
            <a:custGeom>
              <a:avLst/>
              <a:gdLst>
                <a:gd name="T0" fmla="*/ 557 w 1109"/>
                <a:gd name="T1" fmla="*/ 95 h 95"/>
                <a:gd name="T2" fmla="*/ 1109 w 1109"/>
                <a:gd name="T3" fmla="*/ 0 h 95"/>
                <a:gd name="T4" fmla="*/ 0 w 1109"/>
                <a:gd name="T5" fmla="*/ 0 h 95"/>
                <a:gd name="T6" fmla="*/ 557 w 1109"/>
                <a:gd name="T7" fmla="*/ 95 h 95"/>
                <a:gd name="T8" fmla="*/ 557 w 1109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9" h="95">
                  <a:moveTo>
                    <a:pt x="557" y="95"/>
                  </a:moveTo>
                  <a:lnTo>
                    <a:pt x="1109" y="0"/>
                  </a:lnTo>
                  <a:lnTo>
                    <a:pt x="0" y="0"/>
                  </a:lnTo>
                  <a:lnTo>
                    <a:pt x="557" y="95"/>
                  </a:lnTo>
                  <a:lnTo>
                    <a:pt x="557" y="95"/>
                  </a:lnTo>
                  <a:close/>
                </a:path>
              </a:pathLst>
            </a:custGeom>
            <a:solidFill>
              <a:srgbClr val="3DE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3" name="RelativeShape1"/>
            <p:cNvSpPr/>
            <p:nvPr/>
          </p:nvSpPr>
          <p:spPr bwMode="auto">
            <a:xfrm>
              <a:off x="2980449" y="2371972"/>
              <a:ext cx="131388" cy="2675080"/>
            </a:xfrm>
            <a:custGeom>
              <a:avLst/>
              <a:gdLst>
                <a:gd name="T0" fmla="*/ 287 w 287"/>
                <a:gd name="T1" fmla="*/ 198 h 198"/>
                <a:gd name="T2" fmla="*/ 0 w 287"/>
                <a:gd name="T3" fmla="*/ 198 h 198"/>
                <a:gd name="T4" fmla="*/ 0 w 287"/>
                <a:gd name="T5" fmla="*/ 0 h 198"/>
                <a:gd name="T6" fmla="*/ 287 w 287"/>
                <a:gd name="T7" fmla="*/ 0 h 198"/>
                <a:gd name="T8" fmla="*/ 287 w 287"/>
                <a:gd name="T9" fmla="*/ 198 h 198"/>
                <a:gd name="T10" fmla="*/ 287 w 287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7" h="198">
                  <a:moveTo>
                    <a:pt x="287" y="198"/>
                  </a:moveTo>
                  <a:lnTo>
                    <a:pt x="0" y="198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287" y="198"/>
                  </a:lnTo>
                  <a:lnTo>
                    <a:pt x="287" y="198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4" name="RelativeShape2"/>
            <p:cNvSpPr/>
            <p:nvPr/>
          </p:nvSpPr>
          <p:spPr bwMode="auto">
            <a:xfrm>
              <a:off x="3227623" y="2371972"/>
              <a:ext cx="131388" cy="2675080"/>
            </a:xfrm>
            <a:custGeom>
              <a:avLst/>
              <a:gdLst>
                <a:gd name="T0" fmla="*/ 287 w 287"/>
                <a:gd name="T1" fmla="*/ 198 h 198"/>
                <a:gd name="T2" fmla="*/ 0 w 287"/>
                <a:gd name="T3" fmla="*/ 198 h 198"/>
                <a:gd name="T4" fmla="*/ 0 w 287"/>
                <a:gd name="T5" fmla="*/ 0 h 198"/>
                <a:gd name="T6" fmla="*/ 287 w 287"/>
                <a:gd name="T7" fmla="*/ 0 h 198"/>
                <a:gd name="T8" fmla="*/ 287 w 287"/>
                <a:gd name="T9" fmla="*/ 198 h 198"/>
                <a:gd name="T10" fmla="*/ 287 w 287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7" h="198">
                  <a:moveTo>
                    <a:pt x="287" y="198"/>
                  </a:moveTo>
                  <a:lnTo>
                    <a:pt x="0" y="198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287" y="198"/>
                  </a:lnTo>
                  <a:lnTo>
                    <a:pt x="287" y="198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5" name="ValueShape1"/>
            <p:cNvSpPr/>
            <p:nvPr/>
          </p:nvSpPr>
          <p:spPr bwMode="auto">
            <a:xfrm>
              <a:off x="2957916" y="2979013"/>
              <a:ext cx="174910" cy="2068039"/>
            </a:xfrm>
            <a:custGeom>
              <a:avLst/>
              <a:gdLst>
                <a:gd name="T0" fmla="*/ 287 w 287"/>
                <a:gd name="T1" fmla="*/ 198 h 198"/>
                <a:gd name="T2" fmla="*/ 0 w 287"/>
                <a:gd name="T3" fmla="*/ 198 h 198"/>
                <a:gd name="T4" fmla="*/ 0 w 287"/>
                <a:gd name="T5" fmla="*/ 0 h 198"/>
                <a:gd name="T6" fmla="*/ 287 w 287"/>
                <a:gd name="T7" fmla="*/ 0 h 198"/>
                <a:gd name="T8" fmla="*/ 287 w 287"/>
                <a:gd name="T9" fmla="*/ 198 h 198"/>
                <a:gd name="T10" fmla="*/ 287 w 287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7" h="198">
                  <a:moveTo>
                    <a:pt x="287" y="198"/>
                  </a:moveTo>
                  <a:lnTo>
                    <a:pt x="0" y="198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287" y="198"/>
                  </a:lnTo>
                  <a:lnTo>
                    <a:pt x="287" y="198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stretch>
                <a:fillRect/>
              </a:stretch>
            </a:blip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6" name="ValueShape2"/>
            <p:cNvSpPr/>
            <p:nvPr/>
          </p:nvSpPr>
          <p:spPr bwMode="auto">
            <a:xfrm>
              <a:off x="3227622" y="4185979"/>
              <a:ext cx="122394" cy="861071"/>
            </a:xfrm>
            <a:custGeom>
              <a:avLst/>
              <a:gdLst>
                <a:gd name="T0" fmla="*/ 287 w 287"/>
                <a:gd name="T1" fmla="*/ 707 h 707"/>
                <a:gd name="T2" fmla="*/ 0 w 287"/>
                <a:gd name="T3" fmla="*/ 707 h 707"/>
                <a:gd name="T4" fmla="*/ 0 w 287"/>
                <a:gd name="T5" fmla="*/ 0 h 707"/>
                <a:gd name="T6" fmla="*/ 287 w 287"/>
                <a:gd name="T7" fmla="*/ 0 h 707"/>
                <a:gd name="T8" fmla="*/ 287 w 287"/>
                <a:gd name="T9" fmla="*/ 707 h 707"/>
                <a:gd name="T10" fmla="*/ 287 w 287"/>
                <a:gd name="T11" fmla="*/ 707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7" h="707">
                  <a:moveTo>
                    <a:pt x="287" y="707"/>
                  </a:moveTo>
                  <a:lnTo>
                    <a:pt x="0" y="707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287" y="707"/>
                  </a:lnTo>
                  <a:lnTo>
                    <a:pt x="287" y="707"/>
                  </a:lnTo>
                  <a:close/>
                </a:path>
              </a:pathLst>
            </a:custGeom>
            <a:blipFill>
              <a:blip r:embed="rId5" cstate="print"/>
              <a:stretch>
                <a:fillRect/>
              </a:stretch>
            </a:blip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47" name="ValueBack1"/>
            <p:cNvSpPr/>
            <p:nvPr/>
          </p:nvSpPr>
          <p:spPr bwMode="auto">
            <a:xfrm>
              <a:off x="2955023" y="5122999"/>
              <a:ext cx="400547" cy="76740"/>
            </a:xfrm>
            <a:custGeom>
              <a:avLst/>
              <a:gdLst>
                <a:gd name="T0" fmla="*/ 557 w 1109"/>
                <a:gd name="T1" fmla="*/ 95 h 95"/>
                <a:gd name="T2" fmla="*/ 1109 w 1109"/>
                <a:gd name="T3" fmla="*/ 0 h 95"/>
                <a:gd name="T4" fmla="*/ 0 w 1109"/>
                <a:gd name="T5" fmla="*/ 0 h 95"/>
                <a:gd name="T6" fmla="*/ 557 w 1109"/>
                <a:gd name="T7" fmla="*/ 95 h 95"/>
                <a:gd name="T8" fmla="*/ 557 w 1109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9" h="95">
                  <a:moveTo>
                    <a:pt x="557" y="95"/>
                  </a:moveTo>
                  <a:lnTo>
                    <a:pt x="1109" y="0"/>
                  </a:lnTo>
                  <a:lnTo>
                    <a:pt x="0" y="0"/>
                  </a:lnTo>
                  <a:lnTo>
                    <a:pt x="557" y="95"/>
                  </a:lnTo>
                  <a:lnTo>
                    <a:pt x="557" y="95"/>
                  </a:lnTo>
                  <a:close/>
                </a:path>
              </a:pathLst>
            </a:custGeom>
            <a:solidFill>
              <a:srgbClr val="3DE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8" name="RelativeShape1"/>
            <p:cNvSpPr/>
            <p:nvPr/>
          </p:nvSpPr>
          <p:spPr bwMode="auto">
            <a:xfrm>
              <a:off x="3832370" y="2371972"/>
              <a:ext cx="131388" cy="2675080"/>
            </a:xfrm>
            <a:custGeom>
              <a:avLst/>
              <a:gdLst>
                <a:gd name="T0" fmla="*/ 287 w 287"/>
                <a:gd name="T1" fmla="*/ 198 h 198"/>
                <a:gd name="T2" fmla="*/ 0 w 287"/>
                <a:gd name="T3" fmla="*/ 198 h 198"/>
                <a:gd name="T4" fmla="*/ 0 w 287"/>
                <a:gd name="T5" fmla="*/ 0 h 198"/>
                <a:gd name="T6" fmla="*/ 287 w 287"/>
                <a:gd name="T7" fmla="*/ 0 h 198"/>
                <a:gd name="T8" fmla="*/ 287 w 287"/>
                <a:gd name="T9" fmla="*/ 198 h 198"/>
                <a:gd name="T10" fmla="*/ 287 w 287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7" h="198">
                  <a:moveTo>
                    <a:pt x="287" y="198"/>
                  </a:moveTo>
                  <a:lnTo>
                    <a:pt x="0" y="198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287" y="198"/>
                  </a:lnTo>
                  <a:lnTo>
                    <a:pt x="287" y="198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9" name="RelativeShape2"/>
            <p:cNvSpPr/>
            <p:nvPr/>
          </p:nvSpPr>
          <p:spPr bwMode="auto">
            <a:xfrm>
              <a:off x="4079544" y="2371972"/>
              <a:ext cx="131388" cy="2675080"/>
            </a:xfrm>
            <a:custGeom>
              <a:avLst/>
              <a:gdLst>
                <a:gd name="T0" fmla="*/ 287 w 287"/>
                <a:gd name="T1" fmla="*/ 198 h 198"/>
                <a:gd name="T2" fmla="*/ 0 w 287"/>
                <a:gd name="T3" fmla="*/ 198 h 198"/>
                <a:gd name="T4" fmla="*/ 0 w 287"/>
                <a:gd name="T5" fmla="*/ 0 h 198"/>
                <a:gd name="T6" fmla="*/ 287 w 287"/>
                <a:gd name="T7" fmla="*/ 0 h 198"/>
                <a:gd name="T8" fmla="*/ 287 w 287"/>
                <a:gd name="T9" fmla="*/ 198 h 198"/>
                <a:gd name="T10" fmla="*/ 287 w 287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7" h="198">
                  <a:moveTo>
                    <a:pt x="287" y="198"/>
                  </a:moveTo>
                  <a:lnTo>
                    <a:pt x="0" y="198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287" y="198"/>
                  </a:lnTo>
                  <a:lnTo>
                    <a:pt x="287" y="198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0" name="ValueShape1"/>
            <p:cNvSpPr/>
            <p:nvPr/>
          </p:nvSpPr>
          <p:spPr bwMode="auto">
            <a:xfrm>
              <a:off x="3809836" y="3046748"/>
              <a:ext cx="181336" cy="2000304"/>
            </a:xfrm>
            <a:custGeom>
              <a:avLst/>
              <a:gdLst>
                <a:gd name="T0" fmla="*/ 287 w 287"/>
                <a:gd name="T1" fmla="*/ 198 h 198"/>
                <a:gd name="T2" fmla="*/ 0 w 287"/>
                <a:gd name="T3" fmla="*/ 198 h 198"/>
                <a:gd name="T4" fmla="*/ 0 w 287"/>
                <a:gd name="T5" fmla="*/ 0 h 198"/>
                <a:gd name="T6" fmla="*/ 287 w 287"/>
                <a:gd name="T7" fmla="*/ 0 h 198"/>
                <a:gd name="T8" fmla="*/ 287 w 287"/>
                <a:gd name="T9" fmla="*/ 198 h 198"/>
                <a:gd name="T10" fmla="*/ 287 w 287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7" h="198">
                  <a:moveTo>
                    <a:pt x="287" y="198"/>
                  </a:moveTo>
                  <a:lnTo>
                    <a:pt x="0" y="198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287" y="198"/>
                  </a:lnTo>
                  <a:lnTo>
                    <a:pt x="287" y="198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stretch>
                <a:fillRect/>
              </a:stretch>
            </a:blip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1" name="ValueShape2"/>
            <p:cNvSpPr/>
            <p:nvPr/>
          </p:nvSpPr>
          <p:spPr bwMode="auto">
            <a:xfrm>
              <a:off x="4079544" y="4132686"/>
              <a:ext cx="149969" cy="914365"/>
            </a:xfrm>
            <a:custGeom>
              <a:avLst/>
              <a:gdLst>
                <a:gd name="T0" fmla="*/ 287 w 287"/>
                <a:gd name="T1" fmla="*/ 707 h 707"/>
                <a:gd name="T2" fmla="*/ 0 w 287"/>
                <a:gd name="T3" fmla="*/ 707 h 707"/>
                <a:gd name="T4" fmla="*/ 0 w 287"/>
                <a:gd name="T5" fmla="*/ 0 h 707"/>
                <a:gd name="T6" fmla="*/ 287 w 287"/>
                <a:gd name="T7" fmla="*/ 0 h 707"/>
                <a:gd name="T8" fmla="*/ 287 w 287"/>
                <a:gd name="T9" fmla="*/ 707 h 707"/>
                <a:gd name="T10" fmla="*/ 287 w 287"/>
                <a:gd name="T11" fmla="*/ 707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7" h="707">
                  <a:moveTo>
                    <a:pt x="287" y="707"/>
                  </a:moveTo>
                  <a:lnTo>
                    <a:pt x="0" y="707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287" y="707"/>
                  </a:lnTo>
                  <a:lnTo>
                    <a:pt x="287" y="707"/>
                  </a:lnTo>
                  <a:close/>
                </a:path>
              </a:pathLst>
            </a:custGeom>
            <a:blipFill>
              <a:blip r:embed="rId5" cstate="print"/>
              <a:stretch>
                <a:fillRect/>
              </a:stretch>
            </a:blip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52" name="ValueBack1"/>
            <p:cNvSpPr/>
            <p:nvPr/>
          </p:nvSpPr>
          <p:spPr bwMode="auto">
            <a:xfrm>
              <a:off x="3806944" y="5122999"/>
              <a:ext cx="400547" cy="76740"/>
            </a:xfrm>
            <a:custGeom>
              <a:avLst/>
              <a:gdLst>
                <a:gd name="T0" fmla="*/ 557 w 1109"/>
                <a:gd name="T1" fmla="*/ 95 h 95"/>
                <a:gd name="T2" fmla="*/ 1109 w 1109"/>
                <a:gd name="T3" fmla="*/ 0 h 95"/>
                <a:gd name="T4" fmla="*/ 0 w 1109"/>
                <a:gd name="T5" fmla="*/ 0 h 95"/>
                <a:gd name="T6" fmla="*/ 557 w 1109"/>
                <a:gd name="T7" fmla="*/ 95 h 95"/>
                <a:gd name="T8" fmla="*/ 557 w 1109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9" h="95">
                  <a:moveTo>
                    <a:pt x="557" y="95"/>
                  </a:moveTo>
                  <a:lnTo>
                    <a:pt x="1109" y="0"/>
                  </a:lnTo>
                  <a:lnTo>
                    <a:pt x="0" y="0"/>
                  </a:lnTo>
                  <a:lnTo>
                    <a:pt x="557" y="95"/>
                  </a:lnTo>
                  <a:lnTo>
                    <a:pt x="557" y="95"/>
                  </a:lnTo>
                  <a:close/>
                </a:path>
              </a:pathLst>
            </a:custGeom>
            <a:solidFill>
              <a:srgbClr val="3DE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3" name="RelativeShape1"/>
            <p:cNvSpPr/>
            <p:nvPr/>
          </p:nvSpPr>
          <p:spPr bwMode="auto">
            <a:xfrm>
              <a:off x="4684291" y="2371972"/>
              <a:ext cx="131388" cy="2675080"/>
            </a:xfrm>
            <a:custGeom>
              <a:avLst/>
              <a:gdLst>
                <a:gd name="T0" fmla="*/ 287 w 287"/>
                <a:gd name="T1" fmla="*/ 198 h 198"/>
                <a:gd name="T2" fmla="*/ 0 w 287"/>
                <a:gd name="T3" fmla="*/ 198 h 198"/>
                <a:gd name="T4" fmla="*/ 0 w 287"/>
                <a:gd name="T5" fmla="*/ 0 h 198"/>
                <a:gd name="T6" fmla="*/ 287 w 287"/>
                <a:gd name="T7" fmla="*/ 0 h 198"/>
                <a:gd name="T8" fmla="*/ 287 w 287"/>
                <a:gd name="T9" fmla="*/ 198 h 198"/>
                <a:gd name="T10" fmla="*/ 287 w 287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7" h="198">
                  <a:moveTo>
                    <a:pt x="287" y="198"/>
                  </a:moveTo>
                  <a:lnTo>
                    <a:pt x="0" y="198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287" y="198"/>
                  </a:lnTo>
                  <a:lnTo>
                    <a:pt x="287" y="198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4" name="RelativeShape2"/>
            <p:cNvSpPr/>
            <p:nvPr/>
          </p:nvSpPr>
          <p:spPr bwMode="auto">
            <a:xfrm>
              <a:off x="4931465" y="2371972"/>
              <a:ext cx="131388" cy="2675080"/>
            </a:xfrm>
            <a:custGeom>
              <a:avLst/>
              <a:gdLst>
                <a:gd name="T0" fmla="*/ 287 w 287"/>
                <a:gd name="T1" fmla="*/ 198 h 198"/>
                <a:gd name="T2" fmla="*/ 0 w 287"/>
                <a:gd name="T3" fmla="*/ 198 h 198"/>
                <a:gd name="T4" fmla="*/ 0 w 287"/>
                <a:gd name="T5" fmla="*/ 0 h 198"/>
                <a:gd name="T6" fmla="*/ 287 w 287"/>
                <a:gd name="T7" fmla="*/ 0 h 198"/>
                <a:gd name="T8" fmla="*/ 287 w 287"/>
                <a:gd name="T9" fmla="*/ 198 h 198"/>
                <a:gd name="T10" fmla="*/ 287 w 287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7" h="198">
                  <a:moveTo>
                    <a:pt x="287" y="198"/>
                  </a:moveTo>
                  <a:lnTo>
                    <a:pt x="0" y="198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287" y="198"/>
                  </a:lnTo>
                  <a:lnTo>
                    <a:pt x="287" y="198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5" name="ValueShape1"/>
            <p:cNvSpPr/>
            <p:nvPr/>
          </p:nvSpPr>
          <p:spPr bwMode="auto">
            <a:xfrm>
              <a:off x="4661759" y="3330611"/>
              <a:ext cx="131387" cy="1716442"/>
            </a:xfrm>
            <a:custGeom>
              <a:avLst/>
              <a:gdLst>
                <a:gd name="T0" fmla="*/ 287 w 287"/>
                <a:gd name="T1" fmla="*/ 198 h 198"/>
                <a:gd name="T2" fmla="*/ 0 w 287"/>
                <a:gd name="T3" fmla="*/ 198 h 198"/>
                <a:gd name="T4" fmla="*/ 0 w 287"/>
                <a:gd name="T5" fmla="*/ 0 h 198"/>
                <a:gd name="T6" fmla="*/ 287 w 287"/>
                <a:gd name="T7" fmla="*/ 0 h 198"/>
                <a:gd name="T8" fmla="*/ 287 w 287"/>
                <a:gd name="T9" fmla="*/ 198 h 198"/>
                <a:gd name="T10" fmla="*/ 287 w 287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7" h="198">
                  <a:moveTo>
                    <a:pt x="287" y="198"/>
                  </a:moveTo>
                  <a:lnTo>
                    <a:pt x="0" y="198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287" y="198"/>
                  </a:lnTo>
                  <a:lnTo>
                    <a:pt x="287" y="198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stretch>
                <a:fillRect/>
              </a:stretch>
            </a:blip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6" name="ValueShape2"/>
            <p:cNvSpPr/>
            <p:nvPr/>
          </p:nvSpPr>
          <p:spPr bwMode="auto">
            <a:xfrm>
              <a:off x="4931465" y="4401105"/>
              <a:ext cx="131386" cy="645946"/>
            </a:xfrm>
            <a:custGeom>
              <a:avLst/>
              <a:gdLst>
                <a:gd name="T0" fmla="*/ 287 w 287"/>
                <a:gd name="T1" fmla="*/ 707 h 707"/>
                <a:gd name="T2" fmla="*/ 0 w 287"/>
                <a:gd name="T3" fmla="*/ 707 h 707"/>
                <a:gd name="T4" fmla="*/ 0 w 287"/>
                <a:gd name="T5" fmla="*/ 0 h 707"/>
                <a:gd name="T6" fmla="*/ 287 w 287"/>
                <a:gd name="T7" fmla="*/ 0 h 707"/>
                <a:gd name="T8" fmla="*/ 287 w 287"/>
                <a:gd name="T9" fmla="*/ 707 h 707"/>
                <a:gd name="T10" fmla="*/ 287 w 287"/>
                <a:gd name="T11" fmla="*/ 707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7" h="707">
                  <a:moveTo>
                    <a:pt x="287" y="707"/>
                  </a:moveTo>
                  <a:lnTo>
                    <a:pt x="0" y="707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287" y="707"/>
                  </a:lnTo>
                  <a:lnTo>
                    <a:pt x="287" y="707"/>
                  </a:lnTo>
                  <a:close/>
                </a:path>
              </a:pathLst>
            </a:custGeom>
            <a:blipFill>
              <a:blip r:embed="rId5" cstate="print"/>
              <a:stretch>
                <a:fillRect/>
              </a:stretch>
            </a:blip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57" name="ValueBack1"/>
            <p:cNvSpPr/>
            <p:nvPr/>
          </p:nvSpPr>
          <p:spPr bwMode="auto">
            <a:xfrm>
              <a:off x="4658865" y="5122999"/>
              <a:ext cx="400547" cy="76740"/>
            </a:xfrm>
            <a:custGeom>
              <a:avLst/>
              <a:gdLst>
                <a:gd name="T0" fmla="*/ 557 w 1109"/>
                <a:gd name="T1" fmla="*/ 95 h 95"/>
                <a:gd name="T2" fmla="*/ 1109 w 1109"/>
                <a:gd name="T3" fmla="*/ 0 h 95"/>
                <a:gd name="T4" fmla="*/ 0 w 1109"/>
                <a:gd name="T5" fmla="*/ 0 h 95"/>
                <a:gd name="T6" fmla="*/ 557 w 1109"/>
                <a:gd name="T7" fmla="*/ 95 h 95"/>
                <a:gd name="T8" fmla="*/ 557 w 1109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9" h="95">
                  <a:moveTo>
                    <a:pt x="557" y="95"/>
                  </a:moveTo>
                  <a:lnTo>
                    <a:pt x="1109" y="0"/>
                  </a:lnTo>
                  <a:lnTo>
                    <a:pt x="0" y="0"/>
                  </a:lnTo>
                  <a:lnTo>
                    <a:pt x="557" y="95"/>
                  </a:lnTo>
                  <a:lnTo>
                    <a:pt x="557" y="95"/>
                  </a:lnTo>
                  <a:close/>
                </a:path>
              </a:pathLst>
            </a:custGeom>
            <a:solidFill>
              <a:srgbClr val="3DE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8" name="RelativeShape1"/>
            <p:cNvSpPr/>
            <p:nvPr/>
          </p:nvSpPr>
          <p:spPr bwMode="auto">
            <a:xfrm>
              <a:off x="5536211" y="2371972"/>
              <a:ext cx="131388" cy="2675080"/>
            </a:xfrm>
            <a:custGeom>
              <a:avLst/>
              <a:gdLst>
                <a:gd name="T0" fmla="*/ 287 w 287"/>
                <a:gd name="T1" fmla="*/ 198 h 198"/>
                <a:gd name="T2" fmla="*/ 0 w 287"/>
                <a:gd name="T3" fmla="*/ 198 h 198"/>
                <a:gd name="T4" fmla="*/ 0 w 287"/>
                <a:gd name="T5" fmla="*/ 0 h 198"/>
                <a:gd name="T6" fmla="*/ 287 w 287"/>
                <a:gd name="T7" fmla="*/ 0 h 198"/>
                <a:gd name="T8" fmla="*/ 287 w 287"/>
                <a:gd name="T9" fmla="*/ 198 h 198"/>
                <a:gd name="T10" fmla="*/ 287 w 287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7" h="198">
                  <a:moveTo>
                    <a:pt x="287" y="198"/>
                  </a:moveTo>
                  <a:lnTo>
                    <a:pt x="0" y="198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287" y="198"/>
                  </a:lnTo>
                  <a:lnTo>
                    <a:pt x="287" y="198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9" name="RelativeShape2"/>
            <p:cNvSpPr/>
            <p:nvPr/>
          </p:nvSpPr>
          <p:spPr bwMode="auto">
            <a:xfrm>
              <a:off x="5783385" y="2371972"/>
              <a:ext cx="131388" cy="2675080"/>
            </a:xfrm>
            <a:custGeom>
              <a:avLst/>
              <a:gdLst>
                <a:gd name="T0" fmla="*/ 287 w 287"/>
                <a:gd name="T1" fmla="*/ 198 h 198"/>
                <a:gd name="T2" fmla="*/ 0 w 287"/>
                <a:gd name="T3" fmla="*/ 198 h 198"/>
                <a:gd name="T4" fmla="*/ 0 w 287"/>
                <a:gd name="T5" fmla="*/ 0 h 198"/>
                <a:gd name="T6" fmla="*/ 287 w 287"/>
                <a:gd name="T7" fmla="*/ 0 h 198"/>
                <a:gd name="T8" fmla="*/ 287 w 287"/>
                <a:gd name="T9" fmla="*/ 198 h 198"/>
                <a:gd name="T10" fmla="*/ 287 w 287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7" h="198">
                  <a:moveTo>
                    <a:pt x="287" y="198"/>
                  </a:moveTo>
                  <a:lnTo>
                    <a:pt x="0" y="198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287" y="198"/>
                  </a:lnTo>
                  <a:lnTo>
                    <a:pt x="287" y="198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0" name="ValueShape1"/>
            <p:cNvSpPr/>
            <p:nvPr/>
          </p:nvSpPr>
          <p:spPr bwMode="auto">
            <a:xfrm>
              <a:off x="5513678" y="3234076"/>
              <a:ext cx="146338" cy="1812976"/>
            </a:xfrm>
            <a:custGeom>
              <a:avLst/>
              <a:gdLst>
                <a:gd name="T0" fmla="*/ 287 w 287"/>
                <a:gd name="T1" fmla="*/ 198 h 198"/>
                <a:gd name="T2" fmla="*/ 0 w 287"/>
                <a:gd name="T3" fmla="*/ 198 h 198"/>
                <a:gd name="T4" fmla="*/ 0 w 287"/>
                <a:gd name="T5" fmla="*/ 0 h 198"/>
                <a:gd name="T6" fmla="*/ 287 w 287"/>
                <a:gd name="T7" fmla="*/ 0 h 198"/>
                <a:gd name="T8" fmla="*/ 287 w 287"/>
                <a:gd name="T9" fmla="*/ 198 h 198"/>
                <a:gd name="T10" fmla="*/ 287 w 287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7" h="198">
                  <a:moveTo>
                    <a:pt x="287" y="198"/>
                  </a:moveTo>
                  <a:lnTo>
                    <a:pt x="0" y="198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287" y="198"/>
                  </a:lnTo>
                  <a:lnTo>
                    <a:pt x="287" y="198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stretch>
                <a:fillRect/>
              </a:stretch>
            </a:blip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61" name="ValueShape2"/>
            <p:cNvSpPr/>
            <p:nvPr/>
          </p:nvSpPr>
          <p:spPr bwMode="auto">
            <a:xfrm>
              <a:off x="5783385" y="4288034"/>
              <a:ext cx="153920" cy="759017"/>
            </a:xfrm>
            <a:custGeom>
              <a:avLst/>
              <a:gdLst>
                <a:gd name="T0" fmla="*/ 287 w 287"/>
                <a:gd name="T1" fmla="*/ 707 h 707"/>
                <a:gd name="T2" fmla="*/ 0 w 287"/>
                <a:gd name="T3" fmla="*/ 707 h 707"/>
                <a:gd name="T4" fmla="*/ 0 w 287"/>
                <a:gd name="T5" fmla="*/ 0 h 707"/>
                <a:gd name="T6" fmla="*/ 287 w 287"/>
                <a:gd name="T7" fmla="*/ 0 h 707"/>
                <a:gd name="T8" fmla="*/ 287 w 287"/>
                <a:gd name="T9" fmla="*/ 707 h 707"/>
                <a:gd name="T10" fmla="*/ 287 w 287"/>
                <a:gd name="T11" fmla="*/ 707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7" h="707">
                  <a:moveTo>
                    <a:pt x="287" y="707"/>
                  </a:moveTo>
                  <a:lnTo>
                    <a:pt x="0" y="707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287" y="707"/>
                  </a:lnTo>
                  <a:lnTo>
                    <a:pt x="287" y="707"/>
                  </a:lnTo>
                  <a:close/>
                </a:path>
              </a:pathLst>
            </a:custGeom>
            <a:blipFill>
              <a:blip r:embed="rId5" cstate="print"/>
              <a:stretch>
                <a:fillRect/>
              </a:stretch>
            </a:blip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62" name="ValueBack1"/>
            <p:cNvSpPr/>
            <p:nvPr/>
          </p:nvSpPr>
          <p:spPr bwMode="auto">
            <a:xfrm>
              <a:off x="5510785" y="5122999"/>
              <a:ext cx="400547" cy="76740"/>
            </a:xfrm>
            <a:custGeom>
              <a:avLst/>
              <a:gdLst>
                <a:gd name="T0" fmla="*/ 557 w 1109"/>
                <a:gd name="T1" fmla="*/ 95 h 95"/>
                <a:gd name="T2" fmla="*/ 1109 w 1109"/>
                <a:gd name="T3" fmla="*/ 0 h 95"/>
                <a:gd name="T4" fmla="*/ 0 w 1109"/>
                <a:gd name="T5" fmla="*/ 0 h 95"/>
                <a:gd name="T6" fmla="*/ 557 w 1109"/>
                <a:gd name="T7" fmla="*/ 95 h 95"/>
                <a:gd name="T8" fmla="*/ 557 w 1109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9" h="95">
                  <a:moveTo>
                    <a:pt x="557" y="95"/>
                  </a:moveTo>
                  <a:lnTo>
                    <a:pt x="1109" y="0"/>
                  </a:lnTo>
                  <a:lnTo>
                    <a:pt x="0" y="0"/>
                  </a:lnTo>
                  <a:lnTo>
                    <a:pt x="557" y="95"/>
                  </a:lnTo>
                  <a:lnTo>
                    <a:pt x="557" y="95"/>
                  </a:lnTo>
                  <a:close/>
                </a:path>
              </a:pathLst>
            </a:custGeom>
            <a:solidFill>
              <a:srgbClr val="3DE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3" name="RelativeShape1"/>
            <p:cNvSpPr/>
            <p:nvPr/>
          </p:nvSpPr>
          <p:spPr bwMode="auto">
            <a:xfrm>
              <a:off x="6388132" y="2371972"/>
              <a:ext cx="131388" cy="2675080"/>
            </a:xfrm>
            <a:custGeom>
              <a:avLst/>
              <a:gdLst>
                <a:gd name="T0" fmla="*/ 287 w 287"/>
                <a:gd name="T1" fmla="*/ 198 h 198"/>
                <a:gd name="T2" fmla="*/ 0 w 287"/>
                <a:gd name="T3" fmla="*/ 198 h 198"/>
                <a:gd name="T4" fmla="*/ 0 w 287"/>
                <a:gd name="T5" fmla="*/ 0 h 198"/>
                <a:gd name="T6" fmla="*/ 287 w 287"/>
                <a:gd name="T7" fmla="*/ 0 h 198"/>
                <a:gd name="T8" fmla="*/ 287 w 287"/>
                <a:gd name="T9" fmla="*/ 198 h 198"/>
                <a:gd name="T10" fmla="*/ 287 w 287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7" h="198">
                  <a:moveTo>
                    <a:pt x="287" y="198"/>
                  </a:moveTo>
                  <a:lnTo>
                    <a:pt x="0" y="198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287" y="198"/>
                  </a:lnTo>
                  <a:lnTo>
                    <a:pt x="287" y="198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4" name="RelativeShape2"/>
            <p:cNvSpPr/>
            <p:nvPr/>
          </p:nvSpPr>
          <p:spPr bwMode="auto">
            <a:xfrm>
              <a:off x="6635306" y="2371972"/>
              <a:ext cx="131388" cy="2675080"/>
            </a:xfrm>
            <a:custGeom>
              <a:avLst/>
              <a:gdLst>
                <a:gd name="T0" fmla="*/ 287 w 287"/>
                <a:gd name="T1" fmla="*/ 198 h 198"/>
                <a:gd name="T2" fmla="*/ 0 w 287"/>
                <a:gd name="T3" fmla="*/ 198 h 198"/>
                <a:gd name="T4" fmla="*/ 0 w 287"/>
                <a:gd name="T5" fmla="*/ 0 h 198"/>
                <a:gd name="T6" fmla="*/ 287 w 287"/>
                <a:gd name="T7" fmla="*/ 0 h 198"/>
                <a:gd name="T8" fmla="*/ 287 w 287"/>
                <a:gd name="T9" fmla="*/ 198 h 198"/>
                <a:gd name="T10" fmla="*/ 287 w 287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7" h="198">
                  <a:moveTo>
                    <a:pt x="287" y="198"/>
                  </a:moveTo>
                  <a:lnTo>
                    <a:pt x="0" y="198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287" y="198"/>
                  </a:lnTo>
                  <a:lnTo>
                    <a:pt x="287" y="198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5" name="ValueShape1"/>
            <p:cNvSpPr/>
            <p:nvPr/>
          </p:nvSpPr>
          <p:spPr bwMode="auto">
            <a:xfrm>
              <a:off x="6365599" y="3532892"/>
              <a:ext cx="153920" cy="1514159"/>
            </a:xfrm>
            <a:custGeom>
              <a:avLst/>
              <a:gdLst>
                <a:gd name="T0" fmla="*/ 287 w 287"/>
                <a:gd name="T1" fmla="*/ 198 h 198"/>
                <a:gd name="T2" fmla="*/ 0 w 287"/>
                <a:gd name="T3" fmla="*/ 198 h 198"/>
                <a:gd name="T4" fmla="*/ 0 w 287"/>
                <a:gd name="T5" fmla="*/ 0 h 198"/>
                <a:gd name="T6" fmla="*/ 287 w 287"/>
                <a:gd name="T7" fmla="*/ 0 h 198"/>
                <a:gd name="T8" fmla="*/ 287 w 287"/>
                <a:gd name="T9" fmla="*/ 198 h 198"/>
                <a:gd name="T10" fmla="*/ 287 w 287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7" h="198">
                  <a:moveTo>
                    <a:pt x="287" y="198"/>
                  </a:moveTo>
                  <a:lnTo>
                    <a:pt x="0" y="198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287" y="198"/>
                  </a:lnTo>
                  <a:lnTo>
                    <a:pt x="287" y="198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stretch>
                <a:fillRect/>
              </a:stretch>
            </a:blip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6" name="ValueShape2"/>
            <p:cNvSpPr/>
            <p:nvPr/>
          </p:nvSpPr>
          <p:spPr bwMode="auto">
            <a:xfrm>
              <a:off x="6635306" y="4506668"/>
              <a:ext cx="144616" cy="540382"/>
            </a:xfrm>
            <a:custGeom>
              <a:avLst/>
              <a:gdLst>
                <a:gd name="T0" fmla="*/ 287 w 287"/>
                <a:gd name="T1" fmla="*/ 707 h 707"/>
                <a:gd name="T2" fmla="*/ 0 w 287"/>
                <a:gd name="T3" fmla="*/ 707 h 707"/>
                <a:gd name="T4" fmla="*/ 0 w 287"/>
                <a:gd name="T5" fmla="*/ 0 h 707"/>
                <a:gd name="T6" fmla="*/ 287 w 287"/>
                <a:gd name="T7" fmla="*/ 0 h 707"/>
                <a:gd name="T8" fmla="*/ 287 w 287"/>
                <a:gd name="T9" fmla="*/ 707 h 707"/>
                <a:gd name="T10" fmla="*/ 287 w 287"/>
                <a:gd name="T11" fmla="*/ 707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7" h="707">
                  <a:moveTo>
                    <a:pt x="287" y="707"/>
                  </a:moveTo>
                  <a:lnTo>
                    <a:pt x="0" y="707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287" y="707"/>
                  </a:lnTo>
                  <a:lnTo>
                    <a:pt x="287" y="707"/>
                  </a:lnTo>
                  <a:close/>
                </a:path>
              </a:pathLst>
            </a:custGeom>
            <a:blipFill>
              <a:blip r:embed="rId6" cstate="print"/>
              <a:stretch>
                <a:fillRect/>
              </a:stretch>
            </a:blip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67" name="ValueBack1"/>
            <p:cNvSpPr/>
            <p:nvPr/>
          </p:nvSpPr>
          <p:spPr bwMode="auto">
            <a:xfrm>
              <a:off x="6362706" y="5122999"/>
              <a:ext cx="400547" cy="76740"/>
            </a:xfrm>
            <a:custGeom>
              <a:avLst/>
              <a:gdLst>
                <a:gd name="T0" fmla="*/ 557 w 1109"/>
                <a:gd name="T1" fmla="*/ 95 h 95"/>
                <a:gd name="T2" fmla="*/ 1109 w 1109"/>
                <a:gd name="T3" fmla="*/ 0 h 95"/>
                <a:gd name="T4" fmla="*/ 0 w 1109"/>
                <a:gd name="T5" fmla="*/ 0 h 95"/>
                <a:gd name="T6" fmla="*/ 557 w 1109"/>
                <a:gd name="T7" fmla="*/ 95 h 95"/>
                <a:gd name="T8" fmla="*/ 557 w 1109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9" h="95">
                  <a:moveTo>
                    <a:pt x="557" y="95"/>
                  </a:moveTo>
                  <a:lnTo>
                    <a:pt x="1109" y="0"/>
                  </a:lnTo>
                  <a:lnTo>
                    <a:pt x="0" y="0"/>
                  </a:lnTo>
                  <a:lnTo>
                    <a:pt x="557" y="95"/>
                  </a:lnTo>
                  <a:lnTo>
                    <a:pt x="557" y="95"/>
                  </a:lnTo>
                  <a:close/>
                </a:path>
              </a:pathLst>
            </a:custGeom>
            <a:solidFill>
              <a:srgbClr val="3DE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8" name="RelativeShape1"/>
            <p:cNvSpPr/>
            <p:nvPr/>
          </p:nvSpPr>
          <p:spPr bwMode="auto">
            <a:xfrm>
              <a:off x="7240052" y="2371972"/>
              <a:ext cx="131388" cy="2675080"/>
            </a:xfrm>
            <a:custGeom>
              <a:avLst/>
              <a:gdLst>
                <a:gd name="T0" fmla="*/ 287 w 287"/>
                <a:gd name="T1" fmla="*/ 198 h 198"/>
                <a:gd name="T2" fmla="*/ 0 w 287"/>
                <a:gd name="T3" fmla="*/ 198 h 198"/>
                <a:gd name="T4" fmla="*/ 0 w 287"/>
                <a:gd name="T5" fmla="*/ 0 h 198"/>
                <a:gd name="T6" fmla="*/ 287 w 287"/>
                <a:gd name="T7" fmla="*/ 0 h 198"/>
                <a:gd name="T8" fmla="*/ 287 w 287"/>
                <a:gd name="T9" fmla="*/ 198 h 198"/>
                <a:gd name="T10" fmla="*/ 287 w 287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7" h="198">
                  <a:moveTo>
                    <a:pt x="287" y="198"/>
                  </a:moveTo>
                  <a:lnTo>
                    <a:pt x="0" y="198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287" y="198"/>
                  </a:lnTo>
                  <a:lnTo>
                    <a:pt x="287" y="198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9" name="RelativeShape2"/>
            <p:cNvSpPr/>
            <p:nvPr/>
          </p:nvSpPr>
          <p:spPr bwMode="auto">
            <a:xfrm>
              <a:off x="7487226" y="2371972"/>
              <a:ext cx="131388" cy="2675080"/>
            </a:xfrm>
            <a:custGeom>
              <a:avLst/>
              <a:gdLst>
                <a:gd name="T0" fmla="*/ 287 w 287"/>
                <a:gd name="T1" fmla="*/ 198 h 198"/>
                <a:gd name="T2" fmla="*/ 0 w 287"/>
                <a:gd name="T3" fmla="*/ 198 h 198"/>
                <a:gd name="T4" fmla="*/ 0 w 287"/>
                <a:gd name="T5" fmla="*/ 0 h 198"/>
                <a:gd name="T6" fmla="*/ 287 w 287"/>
                <a:gd name="T7" fmla="*/ 0 h 198"/>
                <a:gd name="T8" fmla="*/ 287 w 287"/>
                <a:gd name="T9" fmla="*/ 198 h 198"/>
                <a:gd name="T10" fmla="*/ 287 w 287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7" h="198">
                  <a:moveTo>
                    <a:pt x="287" y="198"/>
                  </a:moveTo>
                  <a:lnTo>
                    <a:pt x="0" y="198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287" y="198"/>
                  </a:lnTo>
                  <a:lnTo>
                    <a:pt x="287" y="198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0" name="ValueShape1"/>
            <p:cNvSpPr/>
            <p:nvPr/>
          </p:nvSpPr>
          <p:spPr bwMode="auto">
            <a:xfrm>
              <a:off x="7217520" y="3626867"/>
              <a:ext cx="131387" cy="1420185"/>
            </a:xfrm>
            <a:custGeom>
              <a:avLst/>
              <a:gdLst>
                <a:gd name="T0" fmla="*/ 287 w 287"/>
                <a:gd name="T1" fmla="*/ 198 h 198"/>
                <a:gd name="T2" fmla="*/ 0 w 287"/>
                <a:gd name="T3" fmla="*/ 198 h 198"/>
                <a:gd name="T4" fmla="*/ 0 w 287"/>
                <a:gd name="T5" fmla="*/ 0 h 198"/>
                <a:gd name="T6" fmla="*/ 287 w 287"/>
                <a:gd name="T7" fmla="*/ 0 h 198"/>
                <a:gd name="T8" fmla="*/ 287 w 287"/>
                <a:gd name="T9" fmla="*/ 198 h 198"/>
                <a:gd name="T10" fmla="*/ 287 w 287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7" h="198">
                  <a:moveTo>
                    <a:pt x="287" y="198"/>
                  </a:moveTo>
                  <a:lnTo>
                    <a:pt x="0" y="198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287" y="198"/>
                  </a:lnTo>
                  <a:lnTo>
                    <a:pt x="287" y="198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stretch>
                <a:fillRect/>
              </a:stretch>
            </a:blip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1" name="ValueShape2"/>
            <p:cNvSpPr/>
            <p:nvPr/>
          </p:nvSpPr>
          <p:spPr bwMode="auto">
            <a:xfrm>
              <a:off x="7487226" y="4582216"/>
              <a:ext cx="144616" cy="464835"/>
            </a:xfrm>
            <a:custGeom>
              <a:avLst/>
              <a:gdLst>
                <a:gd name="T0" fmla="*/ 287 w 287"/>
                <a:gd name="T1" fmla="*/ 707 h 707"/>
                <a:gd name="T2" fmla="*/ 0 w 287"/>
                <a:gd name="T3" fmla="*/ 707 h 707"/>
                <a:gd name="T4" fmla="*/ 0 w 287"/>
                <a:gd name="T5" fmla="*/ 0 h 707"/>
                <a:gd name="T6" fmla="*/ 287 w 287"/>
                <a:gd name="T7" fmla="*/ 0 h 707"/>
                <a:gd name="T8" fmla="*/ 287 w 287"/>
                <a:gd name="T9" fmla="*/ 707 h 707"/>
                <a:gd name="T10" fmla="*/ 287 w 287"/>
                <a:gd name="T11" fmla="*/ 707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7" h="707">
                  <a:moveTo>
                    <a:pt x="287" y="707"/>
                  </a:moveTo>
                  <a:lnTo>
                    <a:pt x="0" y="707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287" y="707"/>
                  </a:lnTo>
                  <a:lnTo>
                    <a:pt x="287" y="707"/>
                  </a:lnTo>
                  <a:close/>
                </a:path>
              </a:pathLst>
            </a:custGeom>
            <a:blipFill>
              <a:blip r:embed="rId7" cstate="print"/>
              <a:stretch>
                <a:fillRect/>
              </a:stretch>
            </a:blip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2" name="ValueBack1"/>
            <p:cNvSpPr/>
            <p:nvPr/>
          </p:nvSpPr>
          <p:spPr bwMode="auto">
            <a:xfrm>
              <a:off x="7214626" y="5122999"/>
              <a:ext cx="400547" cy="76740"/>
            </a:xfrm>
            <a:custGeom>
              <a:avLst/>
              <a:gdLst>
                <a:gd name="T0" fmla="*/ 557 w 1109"/>
                <a:gd name="T1" fmla="*/ 95 h 95"/>
                <a:gd name="T2" fmla="*/ 1109 w 1109"/>
                <a:gd name="T3" fmla="*/ 0 h 95"/>
                <a:gd name="T4" fmla="*/ 0 w 1109"/>
                <a:gd name="T5" fmla="*/ 0 h 95"/>
                <a:gd name="T6" fmla="*/ 557 w 1109"/>
                <a:gd name="T7" fmla="*/ 95 h 95"/>
                <a:gd name="T8" fmla="*/ 557 w 1109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9" h="95">
                  <a:moveTo>
                    <a:pt x="557" y="95"/>
                  </a:moveTo>
                  <a:lnTo>
                    <a:pt x="1109" y="0"/>
                  </a:lnTo>
                  <a:lnTo>
                    <a:pt x="0" y="0"/>
                  </a:lnTo>
                  <a:lnTo>
                    <a:pt x="557" y="95"/>
                  </a:lnTo>
                  <a:lnTo>
                    <a:pt x="557" y="95"/>
                  </a:lnTo>
                  <a:close/>
                </a:path>
              </a:pathLst>
            </a:custGeom>
            <a:solidFill>
              <a:srgbClr val="3DE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3" name="RelativeShape1"/>
            <p:cNvSpPr/>
            <p:nvPr/>
          </p:nvSpPr>
          <p:spPr bwMode="auto">
            <a:xfrm>
              <a:off x="8091973" y="2371972"/>
              <a:ext cx="131388" cy="2675080"/>
            </a:xfrm>
            <a:custGeom>
              <a:avLst/>
              <a:gdLst>
                <a:gd name="T0" fmla="*/ 287 w 287"/>
                <a:gd name="T1" fmla="*/ 198 h 198"/>
                <a:gd name="T2" fmla="*/ 0 w 287"/>
                <a:gd name="T3" fmla="*/ 198 h 198"/>
                <a:gd name="T4" fmla="*/ 0 w 287"/>
                <a:gd name="T5" fmla="*/ 0 h 198"/>
                <a:gd name="T6" fmla="*/ 287 w 287"/>
                <a:gd name="T7" fmla="*/ 0 h 198"/>
                <a:gd name="T8" fmla="*/ 287 w 287"/>
                <a:gd name="T9" fmla="*/ 198 h 198"/>
                <a:gd name="T10" fmla="*/ 287 w 287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7" h="198">
                  <a:moveTo>
                    <a:pt x="287" y="198"/>
                  </a:moveTo>
                  <a:lnTo>
                    <a:pt x="0" y="198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287" y="198"/>
                  </a:lnTo>
                  <a:lnTo>
                    <a:pt x="287" y="198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4" name="RelativeShape2"/>
            <p:cNvSpPr/>
            <p:nvPr/>
          </p:nvSpPr>
          <p:spPr bwMode="auto">
            <a:xfrm>
              <a:off x="8339147" y="2371972"/>
              <a:ext cx="131388" cy="2675080"/>
            </a:xfrm>
            <a:custGeom>
              <a:avLst/>
              <a:gdLst>
                <a:gd name="T0" fmla="*/ 287 w 287"/>
                <a:gd name="T1" fmla="*/ 198 h 198"/>
                <a:gd name="T2" fmla="*/ 0 w 287"/>
                <a:gd name="T3" fmla="*/ 198 h 198"/>
                <a:gd name="T4" fmla="*/ 0 w 287"/>
                <a:gd name="T5" fmla="*/ 0 h 198"/>
                <a:gd name="T6" fmla="*/ 287 w 287"/>
                <a:gd name="T7" fmla="*/ 0 h 198"/>
                <a:gd name="T8" fmla="*/ 287 w 287"/>
                <a:gd name="T9" fmla="*/ 198 h 198"/>
                <a:gd name="T10" fmla="*/ 287 w 287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7" h="198">
                  <a:moveTo>
                    <a:pt x="287" y="198"/>
                  </a:moveTo>
                  <a:lnTo>
                    <a:pt x="0" y="198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287" y="198"/>
                  </a:lnTo>
                  <a:lnTo>
                    <a:pt x="287" y="198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5" name="ValueShape1"/>
            <p:cNvSpPr/>
            <p:nvPr/>
          </p:nvSpPr>
          <p:spPr bwMode="auto">
            <a:xfrm>
              <a:off x="8069440" y="3712412"/>
              <a:ext cx="144616" cy="1334640"/>
            </a:xfrm>
            <a:custGeom>
              <a:avLst/>
              <a:gdLst>
                <a:gd name="T0" fmla="*/ 287 w 287"/>
                <a:gd name="T1" fmla="*/ 198 h 198"/>
                <a:gd name="T2" fmla="*/ 0 w 287"/>
                <a:gd name="T3" fmla="*/ 198 h 198"/>
                <a:gd name="T4" fmla="*/ 0 w 287"/>
                <a:gd name="T5" fmla="*/ 0 h 198"/>
                <a:gd name="T6" fmla="*/ 287 w 287"/>
                <a:gd name="T7" fmla="*/ 0 h 198"/>
                <a:gd name="T8" fmla="*/ 287 w 287"/>
                <a:gd name="T9" fmla="*/ 198 h 198"/>
                <a:gd name="T10" fmla="*/ 287 w 287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7" h="198">
                  <a:moveTo>
                    <a:pt x="287" y="198"/>
                  </a:moveTo>
                  <a:lnTo>
                    <a:pt x="0" y="198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287" y="198"/>
                  </a:lnTo>
                  <a:lnTo>
                    <a:pt x="287" y="198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stretch>
                <a:fillRect/>
              </a:stretch>
            </a:blip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6" name="ValueShape2"/>
            <p:cNvSpPr/>
            <p:nvPr/>
          </p:nvSpPr>
          <p:spPr bwMode="auto">
            <a:xfrm>
              <a:off x="8339147" y="4520946"/>
              <a:ext cx="91774" cy="526105"/>
            </a:xfrm>
            <a:custGeom>
              <a:avLst/>
              <a:gdLst>
                <a:gd name="T0" fmla="*/ 287 w 287"/>
                <a:gd name="T1" fmla="*/ 707 h 707"/>
                <a:gd name="T2" fmla="*/ 0 w 287"/>
                <a:gd name="T3" fmla="*/ 707 h 707"/>
                <a:gd name="T4" fmla="*/ 0 w 287"/>
                <a:gd name="T5" fmla="*/ 0 h 707"/>
                <a:gd name="T6" fmla="*/ 287 w 287"/>
                <a:gd name="T7" fmla="*/ 0 h 707"/>
                <a:gd name="T8" fmla="*/ 287 w 287"/>
                <a:gd name="T9" fmla="*/ 707 h 707"/>
                <a:gd name="T10" fmla="*/ 287 w 287"/>
                <a:gd name="T11" fmla="*/ 707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7" h="707">
                  <a:moveTo>
                    <a:pt x="287" y="707"/>
                  </a:moveTo>
                  <a:lnTo>
                    <a:pt x="0" y="707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287" y="707"/>
                  </a:lnTo>
                  <a:lnTo>
                    <a:pt x="287" y="707"/>
                  </a:lnTo>
                  <a:close/>
                </a:path>
              </a:pathLst>
            </a:custGeom>
            <a:blipFill>
              <a:blip r:embed="rId8" cstate="print"/>
              <a:stretch>
                <a:fillRect/>
              </a:stretch>
            </a:blip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7" name="ValueBack1"/>
            <p:cNvSpPr/>
            <p:nvPr/>
          </p:nvSpPr>
          <p:spPr bwMode="auto">
            <a:xfrm>
              <a:off x="8066547" y="5122999"/>
              <a:ext cx="400547" cy="76740"/>
            </a:xfrm>
            <a:custGeom>
              <a:avLst/>
              <a:gdLst>
                <a:gd name="T0" fmla="*/ 557 w 1109"/>
                <a:gd name="T1" fmla="*/ 95 h 95"/>
                <a:gd name="T2" fmla="*/ 1109 w 1109"/>
                <a:gd name="T3" fmla="*/ 0 h 95"/>
                <a:gd name="T4" fmla="*/ 0 w 1109"/>
                <a:gd name="T5" fmla="*/ 0 h 95"/>
                <a:gd name="T6" fmla="*/ 557 w 1109"/>
                <a:gd name="T7" fmla="*/ 95 h 95"/>
                <a:gd name="T8" fmla="*/ 557 w 1109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9" h="95">
                  <a:moveTo>
                    <a:pt x="557" y="95"/>
                  </a:moveTo>
                  <a:lnTo>
                    <a:pt x="1109" y="0"/>
                  </a:lnTo>
                  <a:lnTo>
                    <a:pt x="0" y="0"/>
                  </a:lnTo>
                  <a:lnTo>
                    <a:pt x="557" y="95"/>
                  </a:lnTo>
                  <a:lnTo>
                    <a:pt x="557" y="95"/>
                  </a:lnTo>
                  <a:close/>
                </a:path>
              </a:pathLst>
            </a:custGeom>
            <a:solidFill>
              <a:srgbClr val="3DE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8" name="RelativeShape1"/>
            <p:cNvSpPr/>
            <p:nvPr/>
          </p:nvSpPr>
          <p:spPr bwMode="auto">
            <a:xfrm>
              <a:off x="8943894" y="2371972"/>
              <a:ext cx="131388" cy="2675080"/>
            </a:xfrm>
            <a:custGeom>
              <a:avLst/>
              <a:gdLst>
                <a:gd name="T0" fmla="*/ 287 w 287"/>
                <a:gd name="T1" fmla="*/ 198 h 198"/>
                <a:gd name="T2" fmla="*/ 0 w 287"/>
                <a:gd name="T3" fmla="*/ 198 h 198"/>
                <a:gd name="T4" fmla="*/ 0 w 287"/>
                <a:gd name="T5" fmla="*/ 0 h 198"/>
                <a:gd name="T6" fmla="*/ 287 w 287"/>
                <a:gd name="T7" fmla="*/ 0 h 198"/>
                <a:gd name="T8" fmla="*/ 287 w 287"/>
                <a:gd name="T9" fmla="*/ 198 h 198"/>
                <a:gd name="T10" fmla="*/ 287 w 287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7" h="198">
                  <a:moveTo>
                    <a:pt x="287" y="198"/>
                  </a:moveTo>
                  <a:lnTo>
                    <a:pt x="0" y="198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287" y="198"/>
                  </a:lnTo>
                  <a:lnTo>
                    <a:pt x="287" y="198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9" name="RelativeShape2"/>
            <p:cNvSpPr/>
            <p:nvPr/>
          </p:nvSpPr>
          <p:spPr bwMode="auto">
            <a:xfrm>
              <a:off x="9191068" y="2371972"/>
              <a:ext cx="131388" cy="2675080"/>
            </a:xfrm>
            <a:custGeom>
              <a:avLst/>
              <a:gdLst>
                <a:gd name="T0" fmla="*/ 287 w 287"/>
                <a:gd name="T1" fmla="*/ 198 h 198"/>
                <a:gd name="T2" fmla="*/ 0 w 287"/>
                <a:gd name="T3" fmla="*/ 198 h 198"/>
                <a:gd name="T4" fmla="*/ 0 w 287"/>
                <a:gd name="T5" fmla="*/ 0 h 198"/>
                <a:gd name="T6" fmla="*/ 287 w 287"/>
                <a:gd name="T7" fmla="*/ 0 h 198"/>
                <a:gd name="T8" fmla="*/ 287 w 287"/>
                <a:gd name="T9" fmla="*/ 198 h 198"/>
                <a:gd name="T10" fmla="*/ 287 w 287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7" h="198">
                  <a:moveTo>
                    <a:pt x="287" y="198"/>
                  </a:moveTo>
                  <a:lnTo>
                    <a:pt x="0" y="198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287" y="198"/>
                  </a:lnTo>
                  <a:lnTo>
                    <a:pt x="287" y="198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0" name="ValueShape1"/>
            <p:cNvSpPr/>
            <p:nvPr/>
          </p:nvSpPr>
          <p:spPr bwMode="auto">
            <a:xfrm>
              <a:off x="8921361" y="2790825"/>
              <a:ext cx="164573" cy="2256227"/>
            </a:xfrm>
            <a:custGeom>
              <a:avLst/>
              <a:gdLst>
                <a:gd name="T0" fmla="*/ 287 w 287"/>
                <a:gd name="T1" fmla="*/ 198 h 198"/>
                <a:gd name="T2" fmla="*/ 0 w 287"/>
                <a:gd name="T3" fmla="*/ 198 h 198"/>
                <a:gd name="T4" fmla="*/ 0 w 287"/>
                <a:gd name="T5" fmla="*/ 0 h 198"/>
                <a:gd name="T6" fmla="*/ 287 w 287"/>
                <a:gd name="T7" fmla="*/ 0 h 198"/>
                <a:gd name="T8" fmla="*/ 287 w 287"/>
                <a:gd name="T9" fmla="*/ 198 h 198"/>
                <a:gd name="T10" fmla="*/ 287 w 287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7" h="198">
                  <a:moveTo>
                    <a:pt x="287" y="198"/>
                  </a:moveTo>
                  <a:lnTo>
                    <a:pt x="0" y="198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287" y="198"/>
                  </a:lnTo>
                  <a:lnTo>
                    <a:pt x="287" y="198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stretch>
                <a:fillRect/>
              </a:stretch>
            </a:blip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1" name="ValueShape2"/>
            <p:cNvSpPr/>
            <p:nvPr/>
          </p:nvSpPr>
          <p:spPr bwMode="auto">
            <a:xfrm>
              <a:off x="9191068" y="3871623"/>
              <a:ext cx="151051" cy="1175427"/>
            </a:xfrm>
            <a:custGeom>
              <a:avLst/>
              <a:gdLst>
                <a:gd name="T0" fmla="*/ 287 w 287"/>
                <a:gd name="T1" fmla="*/ 707 h 707"/>
                <a:gd name="T2" fmla="*/ 0 w 287"/>
                <a:gd name="T3" fmla="*/ 707 h 707"/>
                <a:gd name="T4" fmla="*/ 0 w 287"/>
                <a:gd name="T5" fmla="*/ 0 h 707"/>
                <a:gd name="T6" fmla="*/ 287 w 287"/>
                <a:gd name="T7" fmla="*/ 0 h 707"/>
                <a:gd name="T8" fmla="*/ 287 w 287"/>
                <a:gd name="T9" fmla="*/ 707 h 707"/>
                <a:gd name="T10" fmla="*/ 287 w 287"/>
                <a:gd name="T11" fmla="*/ 707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7" h="707">
                  <a:moveTo>
                    <a:pt x="287" y="707"/>
                  </a:moveTo>
                  <a:lnTo>
                    <a:pt x="0" y="707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287" y="707"/>
                  </a:lnTo>
                  <a:lnTo>
                    <a:pt x="287" y="707"/>
                  </a:lnTo>
                  <a:close/>
                </a:path>
              </a:pathLst>
            </a:custGeom>
            <a:blipFill>
              <a:blip r:embed="rId5" cstate="print"/>
              <a:stretch>
                <a:fillRect/>
              </a:stretch>
            </a:blip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82" name="ValueBack1"/>
            <p:cNvSpPr/>
            <p:nvPr/>
          </p:nvSpPr>
          <p:spPr bwMode="auto">
            <a:xfrm>
              <a:off x="8918468" y="5122999"/>
              <a:ext cx="400547" cy="76740"/>
            </a:xfrm>
            <a:custGeom>
              <a:avLst/>
              <a:gdLst>
                <a:gd name="T0" fmla="*/ 557 w 1109"/>
                <a:gd name="T1" fmla="*/ 95 h 95"/>
                <a:gd name="T2" fmla="*/ 1109 w 1109"/>
                <a:gd name="T3" fmla="*/ 0 h 95"/>
                <a:gd name="T4" fmla="*/ 0 w 1109"/>
                <a:gd name="T5" fmla="*/ 0 h 95"/>
                <a:gd name="T6" fmla="*/ 557 w 1109"/>
                <a:gd name="T7" fmla="*/ 95 h 95"/>
                <a:gd name="T8" fmla="*/ 557 w 1109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9" h="95">
                  <a:moveTo>
                    <a:pt x="557" y="95"/>
                  </a:moveTo>
                  <a:lnTo>
                    <a:pt x="1109" y="0"/>
                  </a:lnTo>
                  <a:lnTo>
                    <a:pt x="0" y="0"/>
                  </a:lnTo>
                  <a:lnTo>
                    <a:pt x="557" y="95"/>
                  </a:lnTo>
                  <a:lnTo>
                    <a:pt x="557" y="95"/>
                  </a:lnTo>
                  <a:close/>
                </a:path>
              </a:pathLst>
            </a:custGeom>
            <a:solidFill>
              <a:srgbClr val="3DE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3" name="RelativeShape1"/>
            <p:cNvSpPr/>
            <p:nvPr/>
          </p:nvSpPr>
          <p:spPr bwMode="auto">
            <a:xfrm>
              <a:off x="9795815" y="2371972"/>
              <a:ext cx="131388" cy="2675080"/>
            </a:xfrm>
            <a:custGeom>
              <a:avLst/>
              <a:gdLst>
                <a:gd name="T0" fmla="*/ 287 w 287"/>
                <a:gd name="T1" fmla="*/ 198 h 198"/>
                <a:gd name="T2" fmla="*/ 0 w 287"/>
                <a:gd name="T3" fmla="*/ 198 h 198"/>
                <a:gd name="T4" fmla="*/ 0 w 287"/>
                <a:gd name="T5" fmla="*/ 0 h 198"/>
                <a:gd name="T6" fmla="*/ 287 w 287"/>
                <a:gd name="T7" fmla="*/ 0 h 198"/>
                <a:gd name="T8" fmla="*/ 287 w 287"/>
                <a:gd name="T9" fmla="*/ 198 h 198"/>
                <a:gd name="T10" fmla="*/ 287 w 287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7" h="198">
                  <a:moveTo>
                    <a:pt x="287" y="198"/>
                  </a:moveTo>
                  <a:lnTo>
                    <a:pt x="0" y="198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287" y="198"/>
                  </a:lnTo>
                  <a:lnTo>
                    <a:pt x="287" y="198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4" name="RelativeShape2"/>
            <p:cNvSpPr/>
            <p:nvPr/>
          </p:nvSpPr>
          <p:spPr bwMode="auto">
            <a:xfrm>
              <a:off x="10042989" y="2371972"/>
              <a:ext cx="131388" cy="2675080"/>
            </a:xfrm>
            <a:custGeom>
              <a:avLst/>
              <a:gdLst>
                <a:gd name="T0" fmla="*/ 287 w 287"/>
                <a:gd name="T1" fmla="*/ 198 h 198"/>
                <a:gd name="T2" fmla="*/ 0 w 287"/>
                <a:gd name="T3" fmla="*/ 198 h 198"/>
                <a:gd name="T4" fmla="*/ 0 w 287"/>
                <a:gd name="T5" fmla="*/ 0 h 198"/>
                <a:gd name="T6" fmla="*/ 287 w 287"/>
                <a:gd name="T7" fmla="*/ 0 h 198"/>
                <a:gd name="T8" fmla="*/ 287 w 287"/>
                <a:gd name="T9" fmla="*/ 198 h 198"/>
                <a:gd name="T10" fmla="*/ 287 w 287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7" h="198">
                  <a:moveTo>
                    <a:pt x="287" y="198"/>
                  </a:moveTo>
                  <a:lnTo>
                    <a:pt x="0" y="198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287" y="198"/>
                  </a:lnTo>
                  <a:lnTo>
                    <a:pt x="287" y="198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5" name="ValueShape1"/>
            <p:cNvSpPr/>
            <p:nvPr/>
          </p:nvSpPr>
          <p:spPr bwMode="auto">
            <a:xfrm>
              <a:off x="9773282" y="3175044"/>
              <a:ext cx="168612" cy="1872008"/>
            </a:xfrm>
            <a:custGeom>
              <a:avLst/>
              <a:gdLst>
                <a:gd name="T0" fmla="*/ 287 w 287"/>
                <a:gd name="T1" fmla="*/ 198 h 198"/>
                <a:gd name="T2" fmla="*/ 0 w 287"/>
                <a:gd name="T3" fmla="*/ 198 h 198"/>
                <a:gd name="T4" fmla="*/ 0 w 287"/>
                <a:gd name="T5" fmla="*/ 0 h 198"/>
                <a:gd name="T6" fmla="*/ 287 w 287"/>
                <a:gd name="T7" fmla="*/ 0 h 198"/>
                <a:gd name="T8" fmla="*/ 287 w 287"/>
                <a:gd name="T9" fmla="*/ 198 h 198"/>
                <a:gd name="T10" fmla="*/ 287 w 287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7" h="198">
                  <a:moveTo>
                    <a:pt x="287" y="198"/>
                  </a:moveTo>
                  <a:lnTo>
                    <a:pt x="0" y="198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287" y="198"/>
                  </a:lnTo>
                  <a:lnTo>
                    <a:pt x="287" y="198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stretch>
                <a:fillRect/>
              </a:stretch>
            </a:blip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6" name="ValueShape2"/>
            <p:cNvSpPr/>
            <p:nvPr/>
          </p:nvSpPr>
          <p:spPr bwMode="auto">
            <a:xfrm>
              <a:off x="10042990" y="4200415"/>
              <a:ext cx="95850" cy="846636"/>
            </a:xfrm>
            <a:custGeom>
              <a:avLst/>
              <a:gdLst>
                <a:gd name="T0" fmla="*/ 287 w 287"/>
                <a:gd name="T1" fmla="*/ 707 h 707"/>
                <a:gd name="T2" fmla="*/ 0 w 287"/>
                <a:gd name="T3" fmla="*/ 707 h 707"/>
                <a:gd name="T4" fmla="*/ 0 w 287"/>
                <a:gd name="T5" fmla="*/ 0 h 707"/>
                <a:gd name="T6" fmla="*/ 287 w 287"/>
                <a:gd name="T7" fmla="*/ 0 h 707"/>
                <a:gd name="T8" fmla="*/ 287 w 287"/>
                <a:gd name="T9" fmla="*/ 707 h 707"/>
                <a:gd name="T10" fmla="*/ 287 w 287"/>
                <a:gd name="T11" fmla="*/ 707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7" h="707">
                  <a:moveTo>
                    <a:pt x="287" y="707"/>
                  </a:moveTo>
                  <a:lnTo>
                    <a:pt x="0" y="707"/>
                  </a:lnTo>
                  <a:lnTo>
                    <a:pt x="0" y="0"/>
                  </a:lnTo>
                  <a:lnTo>
                    <a:pt x="287" y="0"/>
                  </a:lnTo>
                  <a:lnTo>
                    <a:pt x="287" y="707"/>
                  </a:lnTo>
                  <a:lnTo>
                    <a:pt x="287" y="707"/>
                  </a:lnTo>
                  <a:close/>
                </a:path>
              </a:pathLst>
            </a:custGeom>
            <a:blipFill>
              <a:blip r:embed="rId5" cstate="print"/>
              <a:stretch>
                <a:fillRect/>
              </a:stretch>
            </a:blip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87" name="ValueBack1"/>
            <p:cNvSpPr/>
            <p:nvPr/>
          </p:nvSpPr>
          <p:spPr bwMode="auto">
            <a:xfrm>
              <a:off x="9770389" y="5122999"/>
              <a:ext cx="400547" cy="76740"/>
            </a:xfrm>
            <a:custGeom>
              <a:avLst/>
              <a:gdLst>
                <a:gd name="T0" fmla="*/ 557 w 1109"/>
                <a:gd name="T1" fmla="*/ 95 h 95"/>
                <a:gd name="T2" fmla="*/ 1109 w 1109"/>
                <a:gd name="T3" fmla="*/ 0 h 95"/>
                <a:gd name="T4" fmla="*/ 0 w 1109"/>
                <a:gd name="T5" fmla="*/ 0 h 95"/>
                <a:gd name="T6" fmla="*/ 557 w 1109"/>
                <a:gd name="T7" fmla="*/ 95 h 95"/>
                <a:gd name="T8" fmla="*/ 557 w 1109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9" h="95">
                  <a:moveTo>
                    <a:pt x="557" y="95"/>
                  </a:moveTo>
                  <a:lnTo>
                    <a:pt x="1109" y="0"/>
                  </a:lnTo>
                  <a:lnTo>
                    <a:pt x="0" y="0"/>
                  </a:lnTo>
                  <a:lnTo>
                    <a:pt x="557" y="95"/>
                  </a:lnTo>
                  <a:lnTo>
                    <a:pt x="557" y="95"/>
                  </a:lnTo>
                  <a:close/>
                </a:path>
              </a:pathLst>
            </a:custGeom>
            <a:solidFill>
              <a:srgbClr val="3DE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8" name="文本框 87"/>
            <p:cNvSpPr txBox="1"/>
            <p:nvPr/>
          </p:nvSpPr>
          <p:spPr>
            <a:xfrm>
              <a:off x="1898904" y="3269018"/>
              <a:ext cx="604746" cy="225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bg1"/>
                  </a:solidFill>
                  <a:latin typeface="Abadi" panose="020B0604020104020204" pitchFamily="34" charset="0"/>
                </a:rPr>
                <a:t>7637</a:t>
              </a:r>
              <a:endParaRPr lang="zh-CN" altLang="en-US" sz="1000" dirty="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89" name="文本框 88"/>
            <p:cNvSpPr txBox="1"/>
            <p:nvPr/>
          </p:nvSpPr>
          <p:spPr>
            <a:xfrm>
              <a:off x="2137564" y="4356399"/>
              <a:ext cx="604746" cy="225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bg1"/>
                  </a:solidFill>
                  <a:latin typeface="Abadi" panose="020B0604020104020204" pitchFamily="34" charset="0"/>
                </a:rPr>
                <a:t>2348</a:t>
              </a:r>
              <a:endParaRPr lang="zh-CN" altLang="en-US" sz="1000" dirty="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90" name="文本框 89"/>
            <p:cNvSpPr txBox="1"/>
            <p:nvPr/>
          </p:nvSpPr>
          <p:spPr>
            <a:xfrm>
              <a:off x="2733971" y="2820931"/>
              <a:ext cx="604746" cy="225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bg1"/>
                  </a:solidFill>
                  <a:latin typeface="Abadi" panose="020B0604020104020204" pitchFamily="34" charset="0"/>
                </a:rPr>
                <a:t>11647</a:t>
              </a:r>
              <a:endParaRPr lang="zh-CN" altLang="en-US" sz="1000" dirty="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91" name="文本框 90"/>
            <p:cNvSpPr txBox="1"/>
            <p:nvPr/>
          </p:nvSpPr>
          <p:spPr>
            <a:xfrm>
              <a:off x="3003921" y="3974598"/>
              <a:ext cx="604746" cy="225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bg1"/>
                  </a:solidFill>
                  <a:latin typeface="Abadi" panose="020B0604020104020204" pitchFamily="34" charset="0"/>
                </a:rPr>
                <a:t>3845</a:t>
              </a:r>
              <a:endParaRPr lang="zh-CN" altLang="en-US" sz="1000" dirty="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92" name="文本框 91"/>
            <p:cNvSpPr txBox="1"/>
            <p:nvPr/>
          </p:nvSpPr>
          <p:spPr>
            <a:xfrm>
              <a:off x="3595690" y="2892311"/>
              <a:ext cx="604746" cy="225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bg1"/>
                  </a:solidFill>
                  <a:latin typeface="Abadi" panose="020B0604020104020204" pitchFamily="34" charset="0"/>
                </a:rPr>
                <a:t>11517</a:t>
              </a:r>
              <a:endParaRPr lang="zh-CN" altLang="en-US" sz="1000" dirty="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93" name="文本框 92"/>
            <p:cNvSpPr txBox="1"/>
            <p:nvPr/>
          </p:nvSpPr>
          <p:spPr>
            <a:xfrm>
              <a:off x="3865732" y="3954194"/>
              <a:ext cx="604746" cy="225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bg1"/>
                  </a:solidFill>
                  <a:latin typeface="Abadi" panose="020B0604020104020204" pitchFamily="34" charset="0"/>
                </a:rPr>
                <a:t>3807</a:t>
              </a:r>
              <a:endParaRPr lang="zh-CN" altLang="en-US" sz="1000" dirty="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94" name="文本框 93"/>
            <p:cNvSpPr txBox="1"/>
            <p:nvPr/>
          </p:nvSpPr>
          <p:spPr>
            <a:xfrm>
              <a:off x="4425079" y="3175044"/>
              <a:ext cx="604746" cy="225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bg1"/>
                  </a:solidFill>
                  <a:latin typeface="Abadi" panose="020B0604020104020204" pitchFamily="34" charset="0"/>
                </a:rPr>
                <a:t>8094</a:t>
              </a:r>
              <a:endParaRPr lang="zh-CN" altLang="en-US" sz="1000" dirty="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4658865" y="4190084"/>
              <a:ext cx="604746" cy="225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bg1"/>
                  </a:solidFill>
                  <a:latin typeface="Abadi" panose="020B0604020104020204" pitchFamily="34" charset="0"/>
                </a:rPr>
                <a:t>2657</a:t>
              </a:r>
              <a:endParaRPr lang="zh-CN" altLang="en-US" sz="1000" dirty="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5299532" y="3119435"/>
              <a:ext cx="604746" cy="225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bg1"/>
                  </a:solidFill>
                  <a:latin typeface="Abadi" panose="020B0604020104020204" pitchFamily="34" charset="0"/>
                </a:rPr>
                <a:t>8501</a:t>
              </a:r>
              <a:endParaRPr lang="zh-CN" altLang="en-US" sz="1000" dirty="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97" name="文本框 96"/>
            <p:cNvSpPr txBox="1"/>
            <p:nvPr/>
          </p:nvSpPr>
          <p:spPr>
            <a:xfrm>
              <a:off x="5557200" y="4058806"/>
              <a:ext cx="604746" cy="225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bg1"/>
                  </a:solidFill>
                  <a:latin typeface="Abadi" panose="020B0604020104020204" pitchFamily="34" charset="0"/>
                </a:rPr>
                <a:t>2714</a:t>
              </a:r>
              <a:endParaRPr lang="zh-CN" altLang="en-US" sz="1000" dirty="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98" name="文本框 97"/>
            <p:cNvSpPr txBox="1"/>
            <p:nvPr/>
          </p:nvSpPr>
          <p:spPr>
            <a:xfrm>
              <a:off x="6134780" y="3343644"/>
              <a:ext cx="604746" cy="225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bg1"/>
                  </a:solidFill>
                  <a:latin typeface="Abadi" panose="020B0604020104020204" pitchFamily="34" charset="0"/>
                </a:rPr>
                <a:t>7737</a:t>
              </a:r>
              <a:endParaRPr lang="zh-CN" altLang="en-US" sz="1000" dirty="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99" name="文本框 98"/>
            <p:cNvSpPr txBox="1"/>
            <p:nvPr/>
          </p:nvSpPr>
          <p:spPr>
            <a:xfrm>
              <a:off x="6403278" y="4278106"/>
              <a:ext cx="604746" cy="225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bg1"/>
                  </a:solidFill>
                  <a:latin typeface="Abadi" panose="020B0604020104020204" pitchFamily="34" charset="0"/>
                </a:rPr>
                <a:t>2514</a:t>
              </a:r>
              <a:endParaRPr lang="zh-CN" altLang="en-US" sz="1000" dirty="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100" name="文本框 99"/>
            <p:cNvSpPr txBox="1"/>
            <p:nvPr/>
          </p:nvSpPr>
          <p:spPr>
            <a:xfrm>
              <a:off x="6951302" y="3455976"/>
              <a:ext cx="604746" cy="225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bg1"/>
                  </a:solidFill>
                  <a:latin typeface="Abadi" panose="020B0604020104020204" pitchFamily="34" charset="0"/>
                </a:rPr>
                <a:t>7123</a:t>
              </a:r>
              <a:endParaRPr lang="zh-CN" altLang="en-US" sz="1000" dirty="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101" name="文本框 100"/>
            <p:cNvSpPr txBox="1"/>
            <p:nvPr/>
          </p:nvSpPr>
          <p:spPr>
            <a:xfrm>
              <a:off x="7247830" y="4386710"/>
              <a:ext cx="604746" cy="225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bg1"/>
                  </a:solidFill>
                  <a:latin typeface="Abadi" panose="020B0604020104020204" pitchFamily="34" charset="0"/>
                </a:rPr>
                <a:t>2301</a:t>
              </a:r>
              <a:endParaRPr lang="zh-CN" altLang="en-US" sz="1000" dirty="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102" name="文本框 101"/>
            <p:cNvSpPr txBox="1"/>
            <p:nvPr/>
          </p:nvSpPr>
          <p:spPr>
            <a:xfrm>
              <a:off x="7831099" y="3550213"/>
              <a:ext cx="604746" cy="225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bg1"/>
                  </a:solidFill>
                  <a:latin typeface="Abadi" panose="020B0604020104020204" pitchFamily="34" charset="0"/>
                </a:rPr>
                <a:t>6682</a:t>
              </a:r>
              <a:endParaRPr lang="zh-CN" altLang="en-US" sz="1000" dirty="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103" name="文本框 102"/>
            <p:cNvSpPr txBox="1"/>
            <p:nvPr/>
          </p:nvSpPr>
          <p:spPr>
            <a:xfrm>
              <a:off x="8091202" y="4356399"/>
              <a:ext cx="604746" cy="225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bg1"/>
                  </a:solidFill>
                  <a:latin typeface="Abadi" panose="020B0604020104020204" pitchFamily="34" charset="0"/>
                </a:rPr>
                <a:t>2325</a:t>
              </a:r>
              <a:endParaRPr lang="zh-CN" altLang="en-US" sz="1000" dirty="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104" name="文本框 103"/>
            <p:cNvSpPr txBox="1"/>
            <p:nvPr/>
          </p:nvSpPr>
          <p:spPr>
            <a:xfrm>
              <a:off x="8677057" y="2623658"/>
              <a:ext cx="604746" cy="225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bg1"/>
                  </a:solidFill>
                  <a:latin typeface="Abadi" panose="020B0604020104020204" pitchFamily="34" charset="0"/>
                </a:rPr>
                <a:t>11359</a:t>
              </a:r>
              <a:endParaRPr lang="zh-CN" altLang="en-US" sz="1000" dirty="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105" name="文本框 104"/>
            <p:cNvSpPr txBox="1"/>
            <p:nvPr/>
          </p:nvSpPr>
          <p:spPr>
            <a:xfrm>
              <a:off x="8943894" y="3702043"/>
              <a:ext cx="604746" cy="225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bg1"/>
                  </a:solidFill>
                  <a:latin typeface="Abadi" panose="020B0604020104020204" pitchFamily="34" charset="0"/>
                </a:rPr>
                <a:t>4418</a:t>
              </a:r>
              <a:endParaRPr lang="zh-CN" altLang="en-US" sz="1000" dirty="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106" name="文本框 105"/>
            <p:cNvSpPr txBox="1"/>
            <p:nvPr/>
          </p:nvSpPr>
          <p:spPr>
            <a:xfrm>
              <a:off x="9534093" y="3028557"/>
              <a:ext cx="604746" cy="225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bg1"/>
                  </a:solidFill>
                  <a:latin typeface="Abadi" panose="020B0604020104020204" pitchFamily="34" charset="0"/>
                </a:rPr>
                <a:t>9374</a:t>
              </a:r>
              <a:endParaRPr lang="zh-CN" altLang="en-US" sz="1000" dirty="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107" name="文本框 106"/>
            <p:cNvSpPr txBox="1"/>
            <p:nvPr/>
          </p:nvSpPr>
          <p:spPr>
            <a:xfrm>
              <a:off x="9792196" y="4030605"/>
              <a:ext cx="604746" cy="225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bg1"/>
                  </a:solidFill>
                  <a:latin typeface="Abadi" panose="020B0604020104020204" pitchFamily="34" charset="0"/>
                </a:rPr>
                <a:t>3620</a:t>
              </a:r>
              <a:endParaRPr lang="zh-CN" altLang="en-US" sz="1000" dirty="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108" name="文本框 107"/>
            <p:cNvSpPr txBox="1"/>
            <p:nvPr/>
          </p:nvSpPr>
          <p:spPr>
            <a:xfrm>
              <a:off x="1932741" y="5463857"/>
              <a:ext cx="741268" cy="225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bg1"/>
                  </a:solidFill>
                  <a:latin typeface="Abadi" panose="020B0604020104020204" pitchFamily="34" charset="0"/>
                </a:rPr>
                <a:t>16(</a:t>
              </a:r>
              <a:r>
                <a:rPr lang="zh-CN" altLang="en-US" sz="1000" dirty="0">
                  <a:solidFill>
                    <a:schemeClr val="bg1"/>
                  </a:solidFill>
                  <a:latin typeface="Abadi" panose="020B0604020104020204" pitchFamily="34" charset="0"/>
                </a:rPr>
                <a:t>节假日</a:t>
              </a:r>
              <a:r>
                <a:rPr lang="en-US" altLang="zh-CN" sz="1000" dirty="0">
                  <a:solidFill>
                    <a:schemeClr val="bg1"/>
                  </a:solidFill>
                  <a:latin typeface="Abadi" panose="020B0604020104020204" pitchFamily="34" charset="0"/>
                </a:rPr>
                <a:t>)</a:t>
              </a:r>
              <a:endParaRPr lang="zh-CN" altLang="en-US" sz="1000" dirty="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109" name="文本框 108"/>
            <p:cNvSpPr txBox="1"/>
            <p:nvPr/>
          </p:nvSpPr>
          <p:spPr>
            <a:xfrm>
              <a:off x="2784662" y="5463857"/>
              <a:ext cx="741268" cy="225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bg1"/>
                  </a:solidFill>
                  <a:latin typeface="Abadi" panose="020B0604020104020204" pitchFamily="34" charset="0"/>
                </a:rPr>
                <a:t>17(</a:t>
              </a:r>
              <a:r>
                <a:rPr lang="zh-CN" altLang="en-US" sz="1000" dirty="0">
                  <a:solidFill>
                    <a:schemeClr val="bg1"/>
                  </a:solidFill>
                  <a:latin typeface="Abadi" panose="020B0604020104020204" pitchFamily="34" charset="0"/>
                </a:rPr>
                <a:t>专业日</a:t>
              </a:r>
              <a:r>
                <a:rPr lang="en-US" altLang="zh-CN" sz="1000" dirty="0">
                  <a:solidFill>
                    <a:schemeClr val="bg1"/>
                  </a:solidFill>
                  <a:latin typeface="Abadi" panose="020B0604020104020204" pitchFamily="34" charset="0"/>
                </a:rPr>
                <a:t>)</a:t>
              </a:r>
              <a:endParaRPr lang="zh-CN" altLang="en-US" sz="1000" dirty="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110" name="文本框 109"/>
            <p:cNvSpPr txBox="1"/>
            <p:nvPr/>
          </p:nvSpPr>
          <p:spPr>
            <a:xfrm>
              <a:off x="3636583" y="5463857"/>
              <a:ext cx="741268" cy="225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bg1"/>
                  </a:solidFill>
                  <a:latin typeface="Abadi" panose="020B0604020104020204" pitchFamily="34" charset="0"/>
                </a:rPr>
                <a:t>18(</a:t>
              </a:r>
              <a:r>
                <a:rPr lang="zh-CN" altLang="en-US" sz="1000" dirty="0">
                  <a:solidFill>
                    <a:schemeClr val="bg1"/>
                  </a:solidFill>
                  <a:latin typeface="Abadi" panose="020B0604020104020204" pitchFamily="34" charset="0"/>
                </a:rPr>
                <a:t>专业日</a:t>
              </a:r>
              <a:r>
                <a:rPr lang="en-US" altLang="zh-CN" sz="1000" dirty="0">
                  <a:solidFill>
                    <a:schemeClr val="bg1"/>
                  </a:solidFill>
                  <a:latin typeface="Abadi" panose="020B0604020104020204" pitchFamily="34" charset="0"/>
                </a:rPr>
                <a:t>)</a:t>
              </a:r>
              <a:endParaRPr lang="zh-CN" altLang="en-US" sz="1000" dirty="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111" name="文本框 110"/>
            <p:cNvSpPr txBox="1"/>
            <p:nvPr/>
          </p:nvSpPr>
          <p:spPr>
            <a:xfrm>
              <a:off x="4488504" y="5463857"/>
              <a:ext cx="741268" cy="225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bg1"/>
                  </a:solidFill>
                  <a:latin typeface="Abadi" panose="020B0604020104020204" pitchFamily="34" charset="0"/>
                </a:rPr>
                <a:t>19(</a:t>
              </a:r>
              <a:r>
                <a:rPr lang="zh-CN" altLang="en-US" sz="1000" dirty="0">
                  <a:solidFill>
                    <a:schemeClr val="bg1"/>
                  </a:solidFill>
                  <a:latin typeface="Abadi" panose="020B0604020104020204" pitchFamily="34" charset="0"/>
                </a:rPr>
                <a:t>工作日</a:t>
              </a:r>
              <a:r>
                <a:rPr lang="en-US" altLang="zh-CN" sz="1000" dirty="0">
                  <a:solidFill>
                    <a:schemeClr val="bg1"/>
                  </a:solidFill>
                  <a:latin typeface="Abadi" panose="020B0604020104020204" pitchFamily="34" charset="0"/>
                </a:rPr>
                <a:t>)</a:t>
              </a:r>
              <a:endParaRPr lang="zh-CN" altLang="en-US" sz="1000" dirty="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112" name="文本框 111"/>
            <p:cNvSpPr txBox="1"/>
            <p:nvPr/>
          </p:nvSpPr>
          <p:spPr>
            <a:xfrm>
              <a:off x="5340425" y="5463857"/>
              <a:ext cx="741268" cy="225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bg1"/>
                  </a:solidFill>
                  <a:latin typeface="Abadi" panose="020B0604020104020204" pitchFamily="34" charset="0"/>
                </a:rPr>
                <a:t>20(</a:t>
              </a:r>
              <a:r>
                <a:rPr lang="zh-CN" altLang="en-US" sz="1000" dirty="0">
                  <a:solidFill>
                    <a:schemeClr val="bg1"/>
                  </a:solidFill>
                  <a:latin typeface="Abadi" panose="020B0604020104020204" pitchFamily="34" charset="0"/>
                </a:rPr>
                <a:t>工作日</a:t>
              </a:r>
              <a:r>
                <a:rPr lang="en-US" altLang="zh-CN" sz="1000" dirty="0">
                  <a:solidFill>
                    <a:schemeClr val="bg1"/>
                  </a:solidFill>
                  <a:latin typeface="Abadi" panose="020B0604020104020204" pitchFamily="34" charset="0"/>
                </a:rPr>
                <a:t>)</a:t>
              </a:r>
              <a:endParaRPr lang="zh-CN" altLang="en-US" sz="1000" dirty="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113" name="文本框 112"/>
            <p:cNvSpPr txBox="1"/>
            <p:nvPr/>
          </p:nvSpPr>
          <p:spPr>
            <a:xfrm>
              <a:off x="6192346" y="5463857"/>
              <a:ext cx="741268" cy="225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bg1"/>
                  </a:solidFill>
                  <a:latin typeface="Abadi" panose="020B0604020104020204" pitchFamily="34" charset="0"/>
                </a:rPr>
                <a:t>21(</a:t>
              </a:r>
              <a:r>
                <a:rPr lang="zh-CN" altLang="en-US" sz="1000" dirty="0">
                  <a:solidFill>
                    <a:schemeClr val="bg1"/>
                  </a:solidFill>
                  <a:latin typeface="Abadi" panose="020B0604020104020204" pitchFamily="34" charset="0"/>
                </a:rPr>
                <a:t>工作日</a:t>
              </a:r>
              <a:r>
                <a:rPr lang="en-US" altLang="zh-CN" sz="1000" dirty="0">
                  <a:solidFill>
                    <a:schemeClr val="bg1"/>
                  </a:solidFill>
                  <a:latin typeface="Abadi" panose="020B0604020104020204" pitchFamily="34" charset="0"/>
                </a:rPr>
                <a:t>)</a:t>
              </a:r>
              <a:endParaRPr lang="zh-CN" altLang="en-US" sz="1000" dirty="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114" name="文本框 113"/>
            <p:cNvSpPr txBox="1"/>
            <p:nvPr/>
          </p:nvSpPr>
          <p:spPr>
            <a:xfrm>
              <a:off x="7044267" y="5463857"/>
              <a:ext cx="741268" cy="225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bg1"/>
                  </a:solidFill>
                  <a:latin typeface="Abadi" panose="020B0604020104020204" pitchFamily="34" charset="0"/>
                </a:rPr>
                <a:t>22(</a:t>
              </a:r>
              <a:r>
                <a:rPr lang="zh-CN" altLang="en-US" sz="1000" dirty="0">
                  <a:solidFill>
                    <a:schemeClr val="bg1"/>
                  </a:solidFill>
                  <a:latin typeface="Abadi" panose="020B0604020104020204" pitchFamily="34" charset="0"/>
                </a:rPr>
                <a:t>工作日</a:t>
              </a:r>
              <a:r>
                <a:rPr lang="en-US" altLang="zh-CN" sz="1000" dirty="0">
                  <a:solidFill>
                    <a:schemeClr val="bg1"/>
                  </a:solidFill>
                  <a:latin typeface="Abadi" panose="020B0604020104020204" pitchFamily="34" charset="0"/>
                </a:rPr>
                <a:t>)</a:t>
              </a:r>
              <a:endParaRPr lang="zh-CN" altLang="en-US" sz="1000" dirty="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115" name="文本框 114"/>
            <p:cNvSpPr txBox="1"/>
            <p:nvPr/>
          </p:nvSpPr>
          <p:spPr>
            <a:xfrm>
              <a:off x="7896188" y="5463858"/>
              <a:ext cx="741268" cy="225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bg1"/>
                  </a:solidFill>
                  <a:latin typeface="Abadi" panose="020B0604020104020204" pitchFamily="34" charset="0"/>
                </a:rPr>
                <a:t>23(</a:t>
              </a:r>
              <a:r>
                <a:rPr lang="zh-CN" altLang="en-US" sz="1000" dirty="0">
                  <a:solidFill>
                    <a:schemeClr val="bg1"/>
                  </a:solidFill>
                  <a:latin typeface="Abadi" panose="020B0604020104020204" pitchFamily="34" charset="0"/>
                </a:rPr>
                <a:t>工作日</a:t>
              </a:r>
              <a:r>
                <a:rPr lang="en-US" altLang="zh-CN" sz="1000" dirty="0">
                  <a:solidFill>
                    <a:schemeClr val="bg1"/>
                  </a:solidFill>
                  <a:latin typeface="Abadi" panose="020B0604020104020204" pitchFamily="34" charset="0"/>
                </a:rPr>
                <a:t>)</a:t>
              </a:r>
              <a:endParaRPr lang="zh-CN" altLang="en-US" sz="1000" dirty="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116" name="文本框 115"/>
            <p:cNvSpPr txBox="1"/>
            <p:nvPr/>
          </p:nvSpPr>
          <p:spPr>
            <a:xfrm>
              <a:off x="8748109" y="5463858"/>
              <a:ext cx="741268" cy="225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bg1"/>
                  </a:solidFill>
                  <a:latin typeface="Abadi" panose="020B0604020104020204" pitchFamily="34" charset="0"/>
                </a:rPr>
                <a:t>24(</a:t>
              </a:r>
              <a:r>
                <a:rPr lang="zh-CN" altLang="en-US" sz="1000" dirty="0">
                  <a:solidFill>
                    <a:schemeClr val="bg1"/>
                  </a:solidFill>
                  <a:latin typeface="Abadi" panose="020B0604020104020204" pitchFamily="34" charset="0"/>
                </a:rPr>
                <a:t>工作日</a:t>
              </a:r>
              <a:r>
                <a:rPr lang="en-US" altLang="zh-CN" sz="1000" dirty="0">
                  <a:solidFill>
                    <a:schemeClr val="bg1"/>
                  </a:solidFill>
                  <a:latin typeface="Abadi" panose="020B0604020104020204" pitchFamily="34" charset="0"/>
                </a:rPr>
                <a:t>)</a:t>
              </a:r>
              <a:endParaRPr lang="zh-CN" altLang="en-US" sz="1000" dirty="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117" name="文本框 116"/>
            <p:cNvSpPr txBox="1"/>
            <p:nvPr/>
          </p:nvSpPr>
          <p:spPr>
            <a:xfrm>
              <a:off x="9600030" y="5463858"/>
              <a:ext cx="741268" cy="225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bg1"/>
                  </a:solidFill>
                  <a:latin typeface="Abadi" panose="020B0604020104020204" pitchFamily="34" charset="0"/>
                </a:rPr>
                <a:t>25(</a:t>
              </a:r>
              <a:r>
                <a:rPr lang="zh-CN" altLang="en-US" sz="1000" dirty="0">
                  <a:solidFill>
                    <a:schemeClr val="bg1"/>
                  </a:solidFill>
                  <a:latin typeface="Abadi" panose="020B0604020104020204" pitchFamily="34" charset="0"/>
                </a:rPr>
                <a:t>工作日</a:t>
              </a:r>
              <a:r>
                <a:rPr lang="en-US" altLang="zh-CN" sz="1000" dirty="0">
                  <a:solidFill>
                    <a:schemeClr val="bg1"/>
                  </a:solidFill>
                  <a:latin typeface="Abadi" panose="020B0604020104020204" pitchFamily="34" charset="0"/>
                </a:rPr>
                <a:t>)</a:t>
              </a:r>
              <a:endParaRPr lang="zh-CN" altLang="en-US" sz="1000" dirty="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088372" y="5700630"/>
            <a:ext cx="1129819" cy="246221"/>
            <a:chOff x="4440672" y="5814930"/>
            <a:chExt cx="1129819" cy="246221"/>
          </a:xfrm>
        </p:grpSpPr>
        <p:sp>
          <p:nvSpPr>
            <p:cNvPr id="2" name="矩形 1"/>
            <p:cNvSpPr/>
            <p:nvPr/>
          </p:nvSpPr>
          <p:spPr>
            <a:xfrm>
              <a:off x="4440672" y="5866399"/>
              <a:ext cx="351824" cy="143282"/>
            </a:xfrm>
            <a:prstGeom prst="rect">
              <a:avLst/>
            </a:prstGeom>
            <a:solidFill>
              <a:srgbClr val="3DE3DE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文本框 120"/>
            <p:cNvSpPr txBox="1"/>
            <p:nvPr/>
          </p:nvSpPr>
          <p:spPr>
            <a:xfrm>
              <a:off x="4789284" y="5814930"/>
              <a:ext cx="78120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solidFill>
                    <a:schemeClr val="bg1"/>
                  </a:solidFill>
                  <a:latin typeface="Abadi" panose="020B0604020104020204" pitchFamily="34" charset="0"/>
                </a:rPr>
                <a:t>男性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458273" y="5700630"/>
            <a:ext cx="1129819" cy="246221"/>
            <a:chOff x="6458273" y="5814930"/>
            <a:chExt cx="1129819" cy="246221"/>
          </a:xfrm>
        </p:grpSpPr>
        <p:sp>
          <p:nvSpPr>
            <p:cNvPr id="122" name="矩形 121"/>
            <p:cNvSpPr/>
            <p:nvPr/>
          </p:nvSpPr>
          <p:spPr>
            <a:xfrm>
              <a:off x="6458273" y="5866399"/>
              <a:ext cx="351824" cy="143282"/>
            </a:xfrm>
            <a:prstGeom prst="rect">
              <a:avLst/>
            </a:prstGeom>
            <a:solidFill>
              <a:srgbClr val="005D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3" name="文本框 122"/>
            <p:cNvSpPr txBox="1"/>
            <p:nvPr/>
          </p:nvSpPr>
          <p:spPr>
            <a:xfrm>
              <a:off x="6806885" y="5814930"/>
              <a:ext cx="78120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solidFill>
                    <a:schemeClr val="bg1"/>
                  </a:solidFill>
                  <a:latin typeface="Abadi" panose="020B0604020104020204" pitchFamily="34" charset="0"/>
                </a:rPr>
                <a:t>女性</a:t>
              </a: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1101987" y="1036508"/>
            <a:ext cx="2063569" cy="210282"/>
            <a:chOff x="0" y="3203503"/>
            <a:chExt cx="12222480" cy="450994"/>
          </a:xfrm>
        </p:grpSpPr>
        <p:sp>
          <p:nvSpPr>
            <p:cNvPr id="119" name="任意多边形: 形状 118"/>
            <p:cNvSpPr/>
            <p:nvPr/>
          </p:nvSpPr>
          <p:spPr>
            <a:xfrm>
              <a:off x="0" y="3211889"/>
              <a:ext cx="12192000" cy="282574"/>
            </a:xfrm>
            <a:custGeom>
              <a:avLst/>
              <a:gdLst>
                <a:gd name="connsiteX0" fmla="*/ 0 w 12192000"/>
                <a:gd name="connsiteY0" fmla="*/ 355600 h 365760"/>
                <a:gd name="connsiteX1" fmla="*/ 1127760 w 12192000"/>
                <a:gd name="connsiteY1" fmla="*/ 355600 h 365760"/>
                <a:gd name="connsiteX2" fmla="*/ 3505200 w 12192000"/>
                <a:gd name="connsiteY2" fmla="*/ 0 h 365760"/>
                <a:gd name="connsiteX3" fmla="*/ 6278880 w 12192000"/>
                <a:gd name="connsiteY3" fmla="*/ 365760 h 365760"/>
                <a:gd name="connsiteX4" fmla="*/ 9265920 w 12192000"/>
                <a:gd name="connsiteY4" fmla="*/ 0 h 365760"/>
                <a:gd name="connsiteX5" fmla="*/ 11328400 w 12192000"/>
                <a:gd name="connsiteY5" fmla="*/ 365760 h 365760"/>
                <a:gd name="connsiteX6" fmla="*/ 12192000 w 12192000"/>
                <a:gd name="connsiteY6" fmla="*/ 365760 h 365760"/>
                <a:gd name="connsiteX0-1" fmla="*/ 0 w 12192000"/>
                <a:gd name="connsiteY0-2" fmla="*/ 355600 h 365760"/>
                <a:gd name="connsiteX1-3" fmla="*/ 1127760 w 12192000"/>
                <a:gd name="connsiteY1-4" fmla="*/ 355600 h 365760"/>
                <a:gd name="connsiteX2-5" fmla="*/ 3505200 w 12192000"/>
                <a:gd name="connsiteY2-6" fmla="*/ 0 h 365760"/>
                <a:gd name="connsiteX3-7" fmla="*/ 6278880 w 12192000"/>
                <a:gd name="connsiteY3-8" fmla="*/ 365760 h 365760"/>
                <a:gd name="connsiteX4-9" fmla="*/ 9265920 w 12192000"/>
                <a:gd name="connsiteY4-10" fmla="*/ 0 h 365760"/>
                <a:gd name="connsiteX5-11" fmla="*/ 11328400 w 12192000"/>
                <a:gd name="connsiteY5-12" fmla="*/ 365760 h 365760"/>
                <a:gd name="connsiteX6-13" fmla="*/ 12192000 w 12192000"/>
                <a:gd name="connsiteY6-14" fmla="*/ 365760 h 365760"/>
                <a:gd name="connsiteX0-15" fmla="*/ 0 w 12192000"/>
                <a:gd name="connsiteY0-16" fmla="*/ 355600 h 365760"/>
                <a:gd name="connsiteX1-17" fmla="*/ 1127760 w 12192000"/>
                <a:gd name="connsiteY1-18" fmla="*/ 355600 h 365760"/>
                <a:gd name="connsiteX2-19" fmla="*/ 3505200 w 12192000"/>
                <a:gd name="connsiteY2-20" fmla="*/ 0 h 365760"/>
                <a:gd name="connsiteX3-21" fmla="*/ 6278880 w 12192000"/>
                <a:gd name="connsiteY3-22" fmla="*/ 365760 h 365760"/>
                <a:gd name="connsiteX4-23" fmla="*/ 9265920 w 12192000"/>
                <a:gd name="connsiteY4-24" fmla="*/ 0 h 365760"/>
                <a:gd name="connsiteX5-25" fmla="*/ 11328400 w 12192000"/>
                <a:gd name="connsiteY5-26" fmla="*/ 365760 h 365760"/>
                <a:gd name="connsiteX6-27" fmla="*/ 12192000 w 12192000"/>
                <a:gd name="connsiteY6-28" fmla="*/ 365760 h 365760"/>
                <a:gd name="connsiteX0-29" fmla="*/ 0 w 12192000"/>
                <a:gd name="connsiteY0-30" fmla="*/ 355607 h 365767"/>
                <a:gd name="connsiteX1-31" fmla="*/ 1127760 w 12192000"/>
                <a:gd name="connsiteY1-32" fmla="*/ 355607 h 365767"/>
                <a:gd name="connsiteX2-33" fmla="*/ 3505200 w 12192000"/>
                <a:gd name="connsiteY2-34" fmla="*/ 7 h 365767"/>
                <a:gd name="connsiteX3-35" fmla="*/ 6278880 w 12192000"/>
                <a:gd name="connsiteY3-36" fmla="*/ 365767 h 365767"/>
                <a:gd name="connsiteX4-37" fmla="*/ 9265920 w 12192000"/>
                <a:gd name="connsiteY4-38" fmla="*/ 7 h 365767"/>
                <a:gd name="connsiteX5-39" fmla="*/ 11328400 w 12192000"/>
                <a:gd name="connsiteY5-40" fmla="*/ 365767 h 365767"/>
                <a:gd name="connsiteX6-41" fmla="*/ 12192000 w 12192000"/>
                <a:gd name="connsiteY6-42" fmla="*/ 365767 h 36576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192000" h="365767">
                  <a:moveTo>
                    <a:pt x="0" y="355607"/>
                  </a:moveTo>
                  <a:lnTo>
                    <a:pt x="1127760" y="355607"/>
                  </a:lnTo>
                  <a:cubicBezTo>
                    <a:pt x="1711960" y="296340"/>
                    <a:pt x="2646680" y="-1686"/>
                    <a:pt x="3505200" y="7"/>
                  </a:cubicBezTo>
                  <a:cubicBezTo>
                    <a:pt x="4363720" y="1700"/>
                    <a:pt x="5318760" y="365767"/>
                    <a:pt x="6278880" y="365767"/>
                  </a:cubicBezTo>
                  <a:cubicBezTo>
                    <a:pt x="7239000" y="365767"/>
                    <a:pt x="8424333" y="7"/>
                    <a:pt x="9265920" y="7"/>
                  </a:cubicBezTo>
                  <a:cubicBezTo>
                    <a:pt x="10107507" y="7"/>
                    <a:pt x="10840720" y="304807"/>
                    <a:pt x="11328400" y="365767"/>
                  </a:cubicBezTo>
                  <a:lnTo>
                    <a:pt x="12192000" y="365767"/>
                  </a:lnTo>
                </a:path>
              </a:pathLst>
            </a:custGeom>
            <a:noFill/>
            <a:ln w="6350">
              <a:gradFill>
                <a:gsLst>
                  <a:gs pos="0">
                    <a:schemeClr val="accent3">
                      <a:lumMod val="60000"/>
                      <a:lumOff val="40000"/>
                      <a:alpha val="0"/>
                    </a:schemeClr>
                  </a:gs>
                  <a:gs pos="67000">
                    <a:srgbClr val="5EF0F7">
                      <a:alpha val="66000"/>
                    </a:srgbClr>
                  </a:gs>
                  <a:gs pos="27000">
                    <a:srgbClr val="5EF0F7">
                      <a:alpha val="15000"/>
                    </a:srgbClr>
                  </a:gs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</a:gsLst>
                <a:lin ang="0" scaled="0"/>
              </a:gradFill>
            </a:ln>
            <a:effectLst>
              <a:glow rad="12700">
                <a:schemeClr val="accent3">
                  <a:lumMod val="60000"/>
                  <a:lumOff val="40000"/>
                  <a:alpha val="9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 Light" panose="020B0502040204020203" charset="-122"/>
                <a:cs typeface="+mn-cs"/>
              </a:endParaRPr>
            </a:p>
          </p:txBody>
        </p:sp>
        <p:sp>
          <p:nvSpPr>
            <p:cNvPr id="129" name="任意多边形: 形状 128"/>
            <p:cNvSpPr/>
            <p:nvPr/>
          </p:nvSpPr>
          <p:spPr>
            <a:xfrm>
              <a:off x="10160" y="3298219"/>
              <a:ext cx="12181840" cy="353717"/>
            </a:xfrm>
            <a:custGeom>
              <a:avLst/>
              <a:gdLst>
                <a:gd name="connsiteX0" fmla="*/ 0 w 12181840"/>
                <a:gd name="connsiteY0" fmla="*/ 243840 h 487680"/>
                <a:gd name="connsiteX1" fmla="*/ 1158240 w 12181840"/>
                <a:gd name="connsiteY1" fmla="*/ 243840 h 487680"/>
                <a:gd name="connsiteX2" fmla="*/ 4084320 w 12181840"/>
                <a:gd name="connsiteY2" fmla="*/ 436880 h 487680"/>
                <a:gd name="connsiteX3" fmla="*/ 6888480 w 12181840"/>
                <a:gd name="connsiteY3" fmla="*/ 0 h 487680"/>
                <a:gd name="connsiteX4" fmla="*/ 10180320 w 12181840"/>
                <a:gd name="connsiteY4" fmla="*/ 487680 h 487680"/>
                <a:gd name="connsiteX5" fmla="*/ 11287760 w 12181840"/>
                <a:gd name="connsiteY5" fmla="*/ 264160 h 487680"/>
                <a:gd name="connsiteX6" fmla="*/ 12181840 w 12181840"/>
                <a:gd name="connsiteY6" fmla="*/ 264160 h 487680"/>
                <a:gd name="connsiteX0-1" fmla="*/ 0 w 12181840"/>
                <a:gd name="connsiteY0-2" fmla="*/ 243970 h 487810"/>
                <a:gd name="connsiteX1-3" fmla="*/ 1158240 w 12181840"/>
                <a:gd name="connsiteY1-4" fmla="*/ 243970 h 487810"/>
                <a:gd name="connsiteX2-5" fmla="*/ 4084320 w 12181840"/>
                <a:gd name="connsiteY2-6" fmla="*/ 437010 h 487810"/>
                <a:gd name="connsiteX3-7" fmla="*/ 6888480 w 12181840"/>
                <a:gd name="connsiteY3-8" fmla="*/ 130 h 487810"/>
                <a:gd name="connsiteX4-9" fmla="*/ 10180320 w 12181840"/>
                <a:gd name="connsiteY4-10" fmla="*/ 487810 h 487810"/>
                <a:gd name="connsiteX5-11" fmla="*/ 11287760 w 12181840"/>
                <a:gd name="connsiteY5-12" fmla="*/ 264290 h 487810"/>
                <a:gd name="connsiteX6-13" fmla="*/ 12181840 w 12181840"/>
                <a:gd name="connsiteY6-14" fmla="*/ 264290 h 487810"/>
                <a:gd name="connsiteX0-15" fmla="*/ 0 w 12181840"/>
                <a:gd name="connsiteY0-16" fmla="*/ 273410 h 517250"/>
                <a:gd name="connsiteX1-17" fmla="*/ 1158240 w 12181840"/>
                <a:gd name="connsiteY1-18" fmla="*/ 273410 h 517250"/>
                <a:gd name="connsiteX2-19" fmla="*/ 4084320 w 12181840"/>
                <a:gd name="connsiteY2-20" fmla="*/ 466450 h 517250"/>
                <a:gd name="connsiteX3-21" fmla="*/ 6888480 w 12181840"/>
                <a:gd name="connsiteY3-22" fmla="*/ 29570 h 517250"/>
                <a:gd name="connsiteX4-23" fmla="*/ 10180320 w 12181840"/>
                <a:gd name="connsiteY4-24" fmla="*/ 517250 h 517250"/>
                <a:gd name="connsiteX5-25" fmla="*/ 11287760 w 12181840"/>
                <a:gd name="connsiteY5-26" fmla="*/ 293730 h 517250"/>
                <a:gd name="connsiteX6-27" fmla="*/ 12181840 w 12181840"/>
                <a:gd name="connsiteY6-28" fmla="*/ 293730 h 517250"/>
                <a:gd name="connsiteX0-29" fmla="*/ 0 w 12181840"/>
                <a:gd name="connsiteY0-30" fmla="*/ 273410 h 560179"/>
                <a:gd name="connsiteX1-31" fmla="*/ 1158240 w 12181840"/>
                <a:gd name="connsiteY1-32" fmla="*/ 273410 h 560179"/>
                <a:gd name="connsiteX2-33" fmla="*/ 4084320 w 12181840"/>
                <a:gd name="connsiteY2-34" fmla="*/ 466450 h 560179"/>
                <a:gd name="connsiteX3-35" fmla="*/ 6888480 w 12181840"/>
                <a:gd name="connsiteY3-36" fmla="*/ 29570 h 560179"/>
                <a:gd name="connsiteX4-37" fmla="*/ 10180320 w 12181840"/>
                <a:gd name="connsiteY4-38" fmla="*/ 517250 h 560179"/>
                <a:gd name="connsiteX5-39" fmla="*/ 11287760 w 12181840"/>
                <a:gd name="connsiteY5-40" fmla="*/ 293730 h 560179"/>
                <a:gd name="connsiteX6-41" fmla="*/ 12181840 w 12181840"/>
                <a:gd name="connsiteY6-42" fmla="*/ 293730 h 560179"/>
                <a:gd name="connsiteX0-43" fmla="*/ 0 w 12181840"/>
                <a:gd name="connsiteY0-44" fmla="*/ 273410 h 518108"/>
                <a:gd name="connsiteX1-45" fmla="*/ 1158240 w 12181840"/>
                <a:gd name="connsiteY1-46" fmla="*/ 273410 h 518108"/>
                <a:gd name="connsiteX2-47" fmla="*/ 4084320 w 12181840"/>
                <a:gd name="connsiteY2-48" fmla="*/ 466450 h 518108"/>
                <a:gd name="connsiteX3-49" fmla="*/ 6888480 w 12181840"/>
                <a:gd name="connsiteY3-50" fmla="*/ 29570 h 518108"/>
                <a:gd name="connsiteX4-51" fmla="*/ 10180320 w 12181840"/>
                <a:gd name="connsiteY4-52" fmla="*/ 517250 h 518108"/>
                <a:gd name="connsiteX5-53" fmla="*/ 11287760 w 12181840"/>
                <a:gd name="connsiteY5-54" fmla="*/ 293730 h 518108"/>
                <a:gd name="connsiteX6-55" fmla="*/ 12181840 w 12181840"/>
                <a:gd name="connsiteY6-56" fmla="*/ 293730 h 518108"/>
                <a:gd name="connsiteX0-57" fmla="*/ 0 w 12181840"/>
                <a:gd name="connsiteY0-58" fmla="*/ 243862 h 457856"/>
                <a:gd name="connsiteX1-59" fmla="*/ 1158240 w 12181840"/>
                <a:gd name="connsiteY1-60" fmla="*/ 243862 h 457856"/>
                <a:gd name="connsiteX2-61" fmla="*/ 4084320 w 12181840"/>
                <a:gd name="connsiteY2-62" fmla="*/ 436902 h 457856"/>
                <a:gd name="connsiteX3-63" fmla="*/ 6888480 w 12181840"/>
                <a:gd name="connsiteY3-64" fmla="*/ 22 h 457856"/>
                <a:gd name="connsiteX4-65" fmla="*/ 9946640 w 12181840"/>
                <a:gd name="connsiteY4-66" fmla="*/ 457222 h 457856"/>
                <a:gd name="connsiteX5-67" fmla="*/ 11287760 w 12181840"/>
                <a:gd name="connsiteY5-68" fmla="*/ 264182 h 457856"/>
                <a:gd name="connsiteX6-69" fmla="*/ 12181840 w 12181840"/>
                <a:gd name="connsiteY6-70" fmla="*/ 264182 h 4578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181840" h="457856">
                  <a:moveTo>
                    <a:pt x="0" y="243862"/>
                  </a:moveTo>
                  <a:lnTo>
                    <a:pt x="1158240" y="243862"/>
                  </a:lnTo>
                  <a:cubicBezTo>
                    <a:pt x="1838960" y="276035"/>
                    <a:pt x="3129280" y="477542"/>
                    <a:pt x="4084320" y="436902"/>
                  </a:cubicBezTo>
                  <a:cubicBezTo>
                    <a:pt x="5039360" y="396262"/>
                    <a:pt x="5911427" y="-3365"/>
                    <a:pt x="6888480" y="22"/>
                  </a:cubicBezTo>
                  <a:cubicBezTo>
                    <a:pt x="7865533" y="3409"/>
                    <a:pt x="9083040" y="477542"/>
                    <a:pt x="9946640" y="457222"/>
                  </a:cubicBezTo>
                  <a:cubicBezTo>
                    <a:pt x="10810240" y="436902"/>
                    <a:pt x="10954173" y="301435"/>
                    <a:pt x="11287760" y="264182"/>
                  </a:cubicBezTo>
                  <a:lnTo>
                    <a:pt x="12181840" y="264182"/>
                  </a:lnTo>
                </a:path>
              </a:pathLst>
            </a:custGeom>
            <a:noFill/>
            <a:ln w="6350">
              <a:gradFill>
                <a:gsLst>
                  <a:gs pos="0">
                    <a:schemeClr val="accent3">
                      <a:lumMod val="60000"/>
                      <a:lumOff val="40000"/>
                      <a:alpha val="0"/>
                    </a:schemeClr>
                  </a:gs>
                  <a:gs pos="16890">
                    <a:srgbClr val="5EF0F7"/>
                  </a:gs>
                  <a:gs pos="74012">
                    <a:srgbClr val="5EF0F7"/>
                  </a:gs>
                  <a:gs pos="50000">
                    <a:srgbClr val="5EF0F7">
                      <a:alpha val="39000"/>
                    </a:srgbClr>
                  </a:gs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</a:gsLst>
                <a:lin ang="0" scaled="0"/>
              </a:gradFill>
              <a:prstDash val="sysDot"/>
            </a:ln>
            <a:effectLst>
              <a:glow rad="12700">
                <a:schemeClr val="accent3">
                  <a:lumMod val="60000"/>
                  <a:lumOff val="40000"/>
                  <a:alpha val="9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 Light" panose="020B0502040204020203" charset="-122"/>
                <a:cs typeface="+mn-cs"/>
              </a:endParaRPr>
            </a:p>
          </p:txBody>
        </p:sp>
        <p:sp>
          <p:nvSpPr>
            <p:cNvPr id="130" name="任意多边形: 形状 129"/>
            <p:cNvSpPr/>
            <p:nvPr/>
          </p:nvSpPr>
          <p:spPr>
            <a:xfrm>
              <a:off x="0" y="3319402"/>
              <a:ext cx="12222480" cy="308834"/>
            </a:xfrm>
            <a:custGeom>
              <a:avLst/>
              <a:gdLst>
                <a:gd name="connsiteX0" fmla="*/ 0 w 12222480"/>
                <a:gd name="connsiteY0" fmla="*/ 203200 h 396240"/>
                <a:gd name="connsiteX1" fmla="*/ 1178560 w 12222480"/>
                <a:gd name="connsiteY1" fmla="*/ 203200 h 396240"/>
                <a:gd name="connsiteX2" fmla="*/ 5547360 w 12222480"/>
                <a:gd name="connsiteY2" fmla="*/ 0 h 396240"/>
                <a:gd name="connsiteX3" fmla="*/ 7874000 w 12222480"/>
                <a:gd name="connsiteY3" fmla="*/ 396240 h 396240"/>
                <a:gd name="connsiteX4" fmla="*/ 9936480 w 12222480"/>
                <a:gd name="connsiteY4" fmla="*/ 162560 h 396240"/>
                <a:gd name="connsiteX5" fmla="*/ 11308080 w 12222480"/>
                <a:gd name="connsiteY5" fmla="*/ 223520 h 396240"/>
                <a:gd name="connsiteX6" fmla="*/ 12222480 w 12222480"/>
                <a:gd name="connsiteY6" fmla="*/ 223520 h 396240"/>
                <a:gd name="connsiteX0-1" fmla="*/ 0 w 12222480"/>
                <a:gd name="connsiteY0-2" fmla="*/ 206666 h 399706"/>
                <a:gd name="connsiteX1-3" fmla="*/ 1178560 w 12222480"/>
                <a:gd name="connsiteY1-4" fmla="*/ 206666 h 399706"/>
                <a:gd name="connsiteX2-5" fmla="*/ 5547360 w 12222480"/>
                <a:gd name="connsiteY2-6" fmla="*/ 3466 h 399706"/>
                <a:gd name="connsiteX3-7" fmla="*/ 7874000 w 12222480"/>
                <a:gd name="connsiteY3-8" fmla="*/ 399706 h 399706"/>
                <a:gd name="connsiteX4-9" fmla="*/ 9936480 w 12222480"/>
                <a:gd name="connsiteY4-10" fmla="*/ 166026 h 399706"/>
                <a:gd name="connsiteX5-11" fmla="*/ 11308080 w 12222480"/>
                <a:gd name="connsiteY5-12" fmla="*/ 226986 h 399706"/>
                <a:gd name="connsiteX6-13" fmla="*/ 12222480 w 12222480"/>
                <a:gd name="connsiteY6-14" fmla="*/ 226986 h 399706"/>
                <a:gd name="connsiteX0-15" fmla="*/ 0 w 12222480"/>
                <a:gd name="connsiteY0-16" fmla="*/ 206666 h 408895"/>
                <a:gd name="connsiteX1-17" fmla="*/ 1178560 w 12222480"/>
                <a:gd name="connsiteY1-18" fmla="*/ 206666 h 408895"/>
                <a:gd name="connsiteX2-19" fmla="*/ 5547360 w 12222480"/>
                <a:gd name="connsiteY2-20" fmla="*/ 3466 h 408895"/>
                <a:gd name="connsiteX3-21" fmla="*/ 7874000 w 12222480"/>
                <a:gd name="connsiteY3-22" fmla="*/ 399706 h 408895"/>
                <a:gd name="connsiteX4-23" fmla="*/ 9936480 w 12222480"/>
                <a:gd name="connsiteY4-24" fmla="*/ 166026 h 408895"/>
                <a:gd name="connsiteX5-25" fmla="*/ 11308080 w 12222480"/>
                <a:gd name="connsiteY5-26" fmla="*/ 226986 h 408895"/>
                <a:gd name="connsiteX6-27" fmla="*/ 12222480 w 12222480"/>
                <a:gd name="connsiteY6-28" fmla="*/ 226986 h 408895"/>
                <a:gd name="connsiteX0-29" fmla="*/ 0 w 12222480"/>
                <a:gd name="connsiteY0-30" fmla="*/ 206666 h 408895"/>
                <a:gd name="connsiteX1-31" fmla="*/ 1178560 w 12222480"/>
                <a:gd name="connsiteY1-32" fmla="*/ 206666 h 408895"/>
                <a:gd name="connsiteX2-33" fmla="*/ 5547360 w 12222480"/>
                <a:gd name="connsiteY2-34" fmla="*/ 3466 h 408895"/>
                <a:gd name="connsiteX3-35" fmla="*/ 7874000 w 12222480"/>
                <a:gd name="connsiteY3-36" fmla="*/ 399706 h 408895"/>
                <a:gd name="connsiteX4-37" fmla="*/ 9936480 w 12222480"/>
                <a:gd name="connsiteY4-38" fmla="*/ 166026 h 408895"/>
                <a:gd name="connsiteX5-39" fmla="*/ 11308080 w 12222480"/>
                <a:gd name="connsiteY5-40" fmla="*/ 226986 h 408895"/>
                <a:gd name="connsiteX6-41" fmla="*/ 12222480 w 12222480"/>
                <a:gd name="connsiteY6-42" fmla="*/ 226986 h 408895"/>
                <a:gd name="connsiteX0-43" fmla="*/ 0 w 12222480"/>
                <a:gd name="connsiteY0-44" fmla="*/ 206666 h 399759"/>
                <a:gd name="connsiteX1-45" fmla="*/ 1178560 w 12222480"/>
                <a:gd name="connsiteY1-46" fmla="*/ 206666 h 399759"/>
                <a:gd name="connsiteX2-47" fmla="*/ 5547360 w 12222480"/>
                <a:gd name="connsiteY2-48" fmla="*/ 3466 h 399759"/>
                <a:gd name="connsiteX3-49" fmla="*/ 7874000 w 12222480"/>
                <a:gd name="connsiteY3-50" fmla="*/ 399706 h 399759"/>
                <a:gd name="connsiteX4-51" fmla="*/ 9936480 w 12222480"/>
                <a:gd name="connsiteY4-52" fmla="*/ 166026 h 399759"/>
                <a:gd name="connsiteX5-53" fmla="*/ 11308080 w 12222480"/>
                <a:gd name="connsiteY5-54" fmla="*/ 226986 h 399759"/>
                <a:gd name="connsiteX6-55" fmla="*/ 12222480 w 12222480"/>
                <a:gd name="connsiteY6-56" fmla="*/ 226986 h 3997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222480" h="399759">
                  <a:moveTo>
                    <a:pt x="0" y="206666"/>
                  </a:moveTo>
                  <a:lnTo>
                    <a:pt x="1178560" y="206666"/>
                  </a:lnTo>
                  <a:cubicBezTo>
                    <a:pt x="2103120" y="172799"/>
                    <a:pt x="4431453" y="-28707"/>
                    <a:pt x="5547360" y="3466"/>
                  </a:cubicBezTo>
                  <a:cubicBezTo>
                    <a:pt x="6663267" y="35639"/>
                    <a:pt x="7095067" y="396319"/>
                    <a:pt x="7874000" y="399706"/>
                  </a:cubicBezTo>
                  <a:cubicBezTo>
                    <a:pt x="8652933" y="403093"/>
                    <a:pt x="9248987" y="243919"/>
                    <a:pt x="9936480" y="166026"/>
                  </a:cubicBezTo>
                  <a:cubicBezTo>
                    <a:pt x="10623973" y="88133"/>
                    <a:pt x="10927080" y="216826"/>
                    <a:pt x="11308080" y="226986"/>
                  </a:cubicBezTo>
                  <a:lnTo>
                    <a:pt x="12222480" y="226986"/>
                  </a:lnTo>
                </a:path>
              </a:pathLst>
            </a:custGeom>
            <a:noFill/>
            <a:ln w="6350">
              <a:gradFill>
                <a:gsLst>
                  <a:gs pos="0">
                    <a:schemeClr val="accent3">
                      <a:lumMod val="60000"/>
                      <a:lumOff val="40000"/>
                      <a:alpha val="0"/>
                    </a:schemeClr>
                  </a:gs>
                  <a:gs pos="16890">
                    <a:srgbClr val="5EF0F7"/>
                  </a:gs>
                  <a:gs pos="85000">
                    <a:srgbClr val="5EF0F7"/>
                  </a:gs>
                  <a:gs pos="69000">
                    <a:srgbClr val="5EF0F7">
                      <a:alpha val="5000"/>
                    </a:srgbClr>
                  </a:gs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</a:gsLst>
                <a:lin ang="0" scaled="0"/>
              </a:gradFill>
              <a:prstDash val="sysDot"/>
            </a:ln>
            <a:effectLst>
              <a:glow rad="12700">
                <a:schemeClr val="accent3">
                  <a:lumMod val="60000"/>
                  <a:lumOff val="40000"/>
                  <a:alpha val="9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 Light" panose="020B0502040204020203" charset="-122"/>
                <a:cs typeface="+mn-cs"/>
              </a:endParaRPr>
            </a:p>
          </p:txBody>
        </p:sp>
        <p:sp>
          <p:nvSpPr>
            <p:cNvPr id="131" name="任意多边形: 形状 130"/>
            <p:cNvSpPr/>
            <p:nvPr/>
          </p:nvSpPr>
          <p:spPr>
            <a:xfrm flipV="1">
              <a:off x="0" y="3345672"/>
              <a:ext cx="12181840" cy="308825"/>
            </a:xfrm>
            <a:custGeom>
              <a:avLst/>
              <a:gdLst>
                <a:gd name="connsiteX0" fmla="*/ 0 w 12222480"/>
                <a:gd name="connsiteY0" fmla="*/ 203200 h 396240"/>
                <a:gd name="connsiteX1" fmla="*/ 1178560 w 12222480"/>
                <a:gd name="connsiteY1" fmla="*/ 203200 h 396240"/>
                <a:gd name="connsiteX2" fmla="*/ 5547360 w 12222480"/>
                <a:gd name="connsiteY2" fmla="*/ 0 h 396240"/>
                <a:gd name="connsiteX3" fmla="*/ 7874000 w 12222480"/>
                <a:gd name="connsiteY3" fmla="*/ 396240 h 396240"/>
                <a:gd name="connsiteX4" fmla="*/ 9936480 w 12222480"/>
                <a:gd name="connsiteY4" fmla="*/ 162560 h 396240"/>
                <a:gd name="connsiteX5" fmla="*/ 11308080 w 12222480"/>
                <a:gd name="connsiteY5" fmla="*/ 223520 h 396240"/>
                <a:gd name="connsiteX6" fmla="*/ 12222480 w 12222480"/>
                <a:gd name="connsiteY6" fmla="*/ 223520 h 396240"/>
                <a:gd name="connsiteX0-1" fmla="*/ 0 w 12222480"/>
                <a:gd name="connsiteY0-2" fmla="*/ 206666 h 399706"/>
                <a:gd name="connsiteX1-3" fmla="*/ 1178560 w 12222480"/>
                <a:gd name="connsiteY1-4" fmla="*/ 206666 h 399706"/>
                <a:gd name="connsiteX2-5" fmla="*/ 5547360 w 12222480"/>
                <a:gd name="connsiteY2-6" fmla="*/ 3466 h 399706"/>
                <a:gd name="connsiteX3-7" fmla="*/ 7874000 w 12222480"/>
                <a:gd name="connsiteY3-8" fmla="*/ 399706 h 399706"/>
                <a:gd name="connsiteX4-9" fmla="*/ 9936480 w 12222480"/>
                <a:gd name="connsiteY4-10" fmla="*/ 166026 h 399706"/>
                <a:gd name="connsiteX5-11" fmla="*/ 11308080 w 12222480"/>
                <a:gd name="connsiteY5-12" fmla="*/ 226986 h 399706"/>
                <a:gd name="connsiteX6-13" fmla="*/ 12222480 w 12222480"/>
                <a:gd name="connsiteY6-14" fmla="*/ 226986 h 399706"/>
                <a:gd name="connsiteX0-15" fmla="*/ 0 w 12222480"/>
                <a:gd name="connsiteY0-16" fmla="*/ 206666 h 408895"/>
                <a:gd name="connsiteX1-17" fmla="*/ 1178560 w 12222480"/>
                <a:gd name="connsiteY1-18" fmla="*/ 206666 h 408895"/>
                <a:gd name="connsiteX2-19" fmla="*/ 5547360 w 12222480"/>
                <a:gd name="connsiteY2-20" fmla="*/ 3466 h 408895"/>
                <a:gd name="connsiteX3-21" fmla="*/ 7874000 w 12222480"/>
                <a:gd name="connsiteY3-22" fmla="*/ 399706 h 408895"/>
                <a:gd name="connsiteX4-23" fmla="*/ 9936480 w 12222480"/>
                <a:gd name="connsiteY4-24" fmla="*/ 166026 h 408895"/>
                <a:gd name="connsiteX5-25" fmla="*/ 11308080 w 12222480"/>
                <a:gd name="connsiteY5-26" fmla="*/ 226986 h 408895"/>
                <a:gd name="connsiteX6-27" fmla="*/ 12222480 w 12222480"/>
                <a:gd name="connsiteY6-28" fmla="*/ 226986 h 408895"/>
                <a:gd name="connsiteX0-29" fmla="*/ 0 w 12222480"/>
                <a:gd name="connsiteY0-30" fmla="*/ 206666 h 408895"/>
                <a:gd name="connsiteX1-31" fmla="*/ 1178560 w 12222480"/>
                <a:gd name="connsiteY1-32" fmla="*/ 206666 h 408895"/>
                <a:gd name="connsiteX2-33" fmla="*/ 5547360 w 12222480"/>
                <a:gd name="connsiteY2-34" fmla="*/ 3466 h 408895"/>
                <a:gd name="connsiteX3-35" fmla="*/ 7874000 w 12222480"/>
                <a:gd name="connsiteY3-36" fmla="*/ 399706 h 408895"/>
                <a:gd name="connsiteX4-37" fmla="*/ 9936480 w 12222480"/>
                <a:gd name="connsiteY4-38" fmla="*/ 166026 h 408895"/>
                <a:gd name="connsiteX5-39" fmla="*/ 11308080 w 12222480"/>
                <a:gd name="connsiteY5-40" fmla="*/ 226986 h 408895"/>
                <a:gd name="connsiteX6-41" fmla="*/ 12222480 w 12222480"/>
                <a:gd name="connsiteY6-42" fmla="*/ 226986 h 408895"/>
                <a:gd name="connsiteX0-43" fmla="*/ 0 w 12222480"/>
                <a:gd name="connsiteY0-44" fmla="*/ 206666 h 399759"/>
                <a:gd name="connsiteX1-45" fmla="*/ 1178560 w 12222480"/>
                <a:gd name="connsiteY1-46" fmla="*/ 206666 h 399759"/>
                <a:gd name="connsiteX2-47" fmla="*/ 5547360 w 12222480"/>
                <a:gd name="connsiteY2-48" fmla="*/ 3466 h 399759"/>
                <a:gd name="connsiteX3-49" fmla="*/ 7874000 w 12222480"/>
                <a:gd name="connsiteY3-50" fmla="*/ 399706 h 399759"/>
                <a:gd name="connsiteX4-51" fmla="*/ 9936480 w 12222480"/>
                <a:gd name="connsiteY4-52" fmla="*/ 166026 h 399759"/>
                <a:gd name="connsiteX5-53" fmla="*/ 11308080 w 12222480"/>
                <a:gd name="connsiteY5-54" fmla="*/ 226986 h 399759"/>
                <a:gd name="connsiteX6-55" fmla="*/ 12222480 w 12222480"/>
                <a:gd name="connsiteY6-56" fmla="*/ 226986 h 399759"/>
                <a:gd name="connsiteX0-57" fmla="*/ 0 w 12181840"/>
                <a:gd name="connsiteY0-58" fmla="*/ 206666 h 399759"/>
                <a:gd name="connsiteX1-59" fmla="*/ 1178560 w 12181840"/>
                <a:gd name="connsiteY1-60" fmla="*/ 206666 h 399759"/>
                <a:gd name="connsiteX2-61" fmla="*/ 5547360 w 12181840"/>
                <a:gd name="connsiteY2-62" fmla="*/ 3466 h 399759"/>
                <a:gd name="connsiteX3-63" fmla="*/ 7874000 w 12181840"/>
                <a:gd name="connsiteY3-64" fmla="*/ 399706 h 399759"/>
                <a:gd name="connsiteX4-65" fmla="*/ 9936480 w 12181840"/>
                <a:gd name="connsiteY4-66" fmla="*/ 166026 h 399759"/>
                <a:gd name="connsiteX5-67" fmla="*/ 11308080 w 12181840"/>
                <a:gd name="connsiteY5-68" fmla="*/ 226986 h 399759"/>
                <a:gd name="connsiteX6-69" fmla="*/ 12181840 w 12181840"/>
                <a:gd name="connsiteY6-70" fmla="*/ 207259 h 399759"/>
                <a:gd name="connsiteX0-71" fmla="*/ 0 w 12181840"/>
                <a:gd name="connsiteY0-72" fmla="*/ 206666 h 399747"/>
                <a:gd name="connsiteX1-73" fmla="*/ 1178560 w 12181840"/>
                <a:gd name="connsiteY1-74" fmla="*/ 206666 h 399747"/>
                <a:gd name="connsiteX2-75" fmla="*/ 5547360 w 12181840"/>
                <a:gd name="connsiteY2-76" fmla="*/ 3466 h 399747"/>
                <a:gd name="connsiteX3-77" fmla="*/ 7874000 w 12181840"/>
                <a:gd name="connsiteY3-78" fmla="*/ 399706 h 399747"/>
                <a:gd name="connsiteX4-79" fmla="*/ 9936480 w 12181840"/>
                <a:gd name="connsiteY4-80" fmla="*/ 166026 h 399747"/>
                <a:gd name="connsiteX5-81" fmla="*/ 11308080 w 12181840"/>
                <a:gd name="connsiteY5-82" fmla="*/ 210547 h 399747"/>
                <a:gd name="connsiteX6-83" fmla="*/ 12181840 w 12181840"/>
                <a:gd name="connsiteY6-84" fmla="*/ 207259 h 39974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181840" h="399747">
                  <a:moveTo>
                    <a:pt x="0" y="206666"/>
                  </a:moveTo>
                  <a:lnTo>
                    <a:pt x="1178560" y="206666"/>
                  </a:lnTo>
                  <a:cubicBezTo>
                    <a:pt x="2103120" y="172799"/>
                    <a:pt x="4431453" y="-28707"/>
                    <a:pt x="5547360" y="3466"/>
                  </a:cubicBezTo>
                  <a:cubicBezTo>
                    <a:pt x="6663267" y="35639"/>
                    <a:pt x="7095067" y="396319"/>
                    <a:pt x="7874000" y="399706"/>
                  </a:cubicBezTo>
                  <a:cubicBezTo>
                    <a:pt x="8652933" y="403093"/>
                    <a:pt x="9364133" y="197553"/>
                    <a:pt x="9936480" y="166026"/>
                  </a:cubicBezTo>
                  <a:cubicBezTo>
                    <a:pt x="10508827" y="134500"/>
                    <a:pt x="10927080" y="200387"/>
                    <a:pt x="11308080" y="210547"/>
                  </a:cubicBezTo>
                  <a:lnTo>
                    <a:pt x="12181840" y="207259"/>
                  </a:lnTo>
                </a:path>
              </a:pathLst>
            </a:custGeom>
            <a:noFill/>
            <a:ln w="6350">
              <a:gradFill>
                <a:gsLst>
                  <a:gs pos="0">
                    <a:schemeClr val="accent3">
                      <a:lumMod val="60000"/>
                      <a:lumOff val="40000"/>
                      <a:alpha val="0"/>
                    </a:schemeClr>
                  </a:gs>
                  <a:gs pos="16890">
                    <a:srgbClr val="5EF0F7"/>
                  </a:gs>
                  <a:gs pos="78000">
                    <a:srgbClr val="5EF0F7"/>
                  </a:gs>
                  <a:gs pos="32000">
                    <a:srgbClr val="5EF0F7">
                      <a:alpha val="9000"/>
                    </a:srgbClr>
                  </a:gs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</a:gsLst>
                <a:lin ang="0" scaled="0"/>
              </a:gradFill>
            </a:ln>
            <a:effectLst>
              <a:glow rad="12700">
                <a:schemeClr val="accent3">
                  <a:lumMod val="60000"/>
                  <a:lumOff val="40000"/>
                  <a:alpha val="9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 Light" panose="020B0502040204020203" charset="-122"/>
                <a:cs typeface="+mn-cs"/>
              </a:endParaRPr>
            </a:p>
          </p:txBody>
        </p:sp>
        <p:sp>
          <p:nvSpPr>
            <p:cNvPr id="132" name="任意多边形: 形状 131"/>
            <p:cNvSpPr/>
            <p:nvPr/>
          </p:nvSpPr>
          <p:spPr>
            <a:xfrm flipH="1">
              <a:off x="0" y="3203503"/>
              <a:ext cx="12189460" cy="297590"/>
            </a:xfrm>
            <a:custGeom>
              <a:avLst/>
              <a:gdLst>
                <a:gd name="connsiteX0" fmla="*/ 0 w 12192000"/>
                <a:gd name="connsiteY0" fmla="*/ 355600 h 365760"/>
                <a:gd name="connsiteX1" fmla="*/ 1127760 w 12192000"/>
                <a:gd name="connsiteY1" fmla="*/ 355600 h 365760"/>
                <a:gd name="connsiteX2" fmla="*/ 3505200 w 12192000"/>
                <a:gd name="connsiteY2" fmla="*/ 0 h 365760"/>
                <a:gd name="connsiteX3" fmla="*/ 6278880 w 12192000"/>
                <a:gd name="connsiteY3" fmla="*/ 365760 h 365760"/>
                <a:gd name="connsiteX4" fmla="*/ 9265920 w 12192000"/>
                <a:gd name="connsiteY4" fmla="*/ 0 h 365760"/>
                <a:gd name="connsiteX5" fmla="*/ 11328400 w 12192000"/>
                <a:gd name="connsiteY5" fmla="*/ 365760 h 365760"/>
                <a:gd name="connsiteX6" fmla="*/ 12192000 w 12192000"/>
                <a:gd name="connsiteY6" fmla="*/ 365760 h 365760"/>
                <a:gd name="connsiteX0-1" fmla="*/ 0 w 12192000"/>
                <a:gd name="connsiteY0-2" fmla="*/ 355600 h 365760"/>
                <a:gd name="connsiteX1-3" fmla="*/ 1127760 w 12192000"/>
                <a:gd name="connsiteY1-4" fmla="*/ 355600 h 365760"/>
                <a:gd name="connsiteX2-5" fmla="*/ 3505200 w 12192000"/>
                <a:gd name="connsiteY2-6" fmla="*/ 0 h 365760"/>
                <a:gd name="connsiteX3-7" fmla="*/ 6278880 w 12192000"/>
                <a:gd name="connsiteY3-8" fmla="*/ 365760 h 365760"/>
                <a:gd name="connsiteX4-9" fmla="*/ 9265920 w 12192000"/>
                <a:gd name="connsiteY4-10" fmla="*/ 0 h 365760"/>
                <a:gd name="connsiteX5-11" fmla="*/ 11328400 w 12192000"/>
                <a:gd name="connsiteY5-12" fmla="*/ 365760 h 365760"/>
                <a:gd name="connsiteX6-13" fmla="*/ 12192000 w 12192000"/>
                <a:gd name="connsiteY6-14" fmla="*/ 365760 h 365760"/>
                <a:gd name="connsiteX0-15" fmla="*/ 0 w 12192000"/>
                <a:gd name="connsiteY0-16" fmla="*/ 355600 h 365760"/>
                <a:gd name="connsiteX1-17" fmla="*/ 1127760 w 12192000"/>
                <a:gd name="connsiteY1-18" fmla="*/ 355600 h 365760"/>
                <a:gd name="connsiteX2-19" fmla="*/ 3505200 w 12192000"/>
                <a:gd name="connsiteY2-20" fmla="*/ 0 h 365760"/>
                <a:gd name="connsiteX3-21" fmla="*/ 6278880 w 12192000"/>
                <a:gd name="connsiteY3-22" fmla="*/ 365760 h 365760"/>
                <a:gd name="connsiteX4-23" fmla="*/ 9265920 w 12192000"/>
                <a:gd name="connsiteY4-24" fmla="*/ 0 h 365760"/>
                <a:gd name="connsiteX5-25" fmla="*/ 11328400 w 12192000"/>
                <a:gd name="connsiteY5-26" fmla="*/ 365760 h 365760"/>
                <a:gd name="connsiteX6-27" fmla="*/ 12192000 w 12192000"/>
                <a:gd name="connsiteY6-28" fmla="*/ 365760 h 365760"/>
                <a:gd name="connsiteX0-29" fmla="*/ 0 w 12192000"/>
                <a:gd name="connsiteY0-30" fmla="*/ 355607 h 365767"/>
                <a:gd name="connsiteX1-31" fmla="*/ 1127760 w 12192000"/>
                <a:gd name="connsiteY1-32" fmla="*/ 355607 h 365767"/>
                <a:gd name="connsiteX2-33" fmla="*/ 3505200 w 12192000"/>
                <a:gd name="connsiteY2-34" fmla="*/ 7 h 365767"/>
                <a:gd name="connsiteX3-35" fmla="*/ 6278880 w 12192000"/>
                <a:gd name="connsiteY3-36" fmla="*/ 365767 h 365767"/>
                <a:gd name="connsiteX4-37" fmla="*/ 9265920 w 12192000"/>
                <a:gd name="connsiteY4-38" fmla="*/ 7 h 365767"/>
                <a:gd name="connsiteX5-39" fmla="*/ 11328400 w 12192000"/>
                <a:gd name="connsiteY5-40" fmla="*/ 365767 h 365767"/>
                <a:gd name="connsiteX6-41" fmla="*/ 12192000 w 12192000"/>
                <a:gd name="connsiteY6-42" fmla="*/ 365767 h 365767"/>
                <a:gd name="connsiteX0-43" fmla="*/ 0 w 12189460"/>
                <a:gd name="connsiteY0-44" fmla="*/ 385197 h 385197"/>
                <a:gd name="connsiteX1-45" fmla="*/ 1125220 w 12189460"/>
                <a:gd name="connsiteY1-46" fmla="*/ 355607 h 385197"/>
                <a:gd name="connsiteX2-47" fmla="*/ 3502660 w 12189460"/>
                <a:gd name="connsiteY2-48" fmla="*/ 7 h 385197"/>
                <a:gd name="connsiteX3-49" fmla="*/ 6276340 w 12189460"/>
                <a:gd name="connsiteY3-50" fmla="*/ 365767 h 385197"/>
                <a:gd name="connsiteX4-51" fmla="*/ 9263380 w 12189460"/>
                <a:gd name="connsiteY4-52" fmla="*/ 7 h 385197"/>
                <a:gd name="connsiteX5-53" fmla="*/ 11325860 w 12189460"/>
                <a:gd name="connsiteY5-54" fmla="*/ 365767 h 385197"/>
                <a:gd name="connsiteX6-55" fmla="*/ 12189460 w 12189460"/>
                <a:gd name="connsiteY6-56" fmla="*/ 365767 h 385197"/>
                <a:gd name="connsiteX0-57" fmla="*/ 0 w 12189460"/>
                <a:gd name="connsiteY0-58" fmla="*/ 385203 h 385203"/>
                <a:gd name="connsiteX1-59" fmla="*/ 1120140 w 12189460"/>
                <a:gd name="connsiteY1-60" fmla="*/ 381915 h 385203"/>
                <a:gd name="connsiteX2-61" fmla="*/ 3502660 w 12189460"/>
                <a:gd name="connsiteY2-62" fmla="*/ 13 h 385203"/>
                <a:gd name="connsiteX3-63" fmla="*/ 6276340 w 12189460"/>
                <a:gd name="connsiteY3-64" fmla="*/ 365773 h 385203"/>
                <a:gd name="connsiteX4-65" fmla="*/ 9263380 w 12189460"/>
                <a:gd name="connsiteY4-66" fmla="*/ 13 h 385203"/>
                <a:gd name="connsiteX5-67" fmla="*/ 11325860 w 12189460"/>
                <a:gd name="connsiteY5-68" fmla="*/ 365773 h 385203"/>
                <a:gd name="connsiteX6-69" fmla="*/ 12189460 w 12189460"/>
                <a:gd name="connsiteY6-70" fmla="*/ 365773 h 3852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189460" h="385203">
                  <a:moveTo>
                    <a:pt x="0" y="385203"/>
                  </a:moveTo>
                  <a:lnTo>
                    <a:pt x="1120140" y="381915"/>
                  </a:lnTo>
                  <a:cubicBezTo>
                    <a:pt x="1704340" y="322648"/>
                    <a:pt x="2643293" y="2703"/>
                    <a:pt x="3502660" y="13"/>
                  </a:cubicBezTo>
                  <a:cubicBezTo>
                    <a:pt x="4362027" y="-2677"/>
                    <a:pt x="5316220" y="365773"/>
                    <a:pt x="6276340" y="365773"/>
                  </a:cubicBezTo>
                  <a:cubicBezTo>
                    <a:pt x="7236460" y="365773"/>
                    <a:pt x="8421793" y="13"/>
                    <a:pt x="9263380" y="13"/>
                  </a:cubicBezTo>
                  <a:cubicBezTo>
                    <a:pt x="10104967" y="13"/>
                    <a:pt x="10838180" y="304813"/>
                    <a:pt x="11325860" y="365773"/>
                  </a:cubicBezTo>
                  <a:lnTo>
                    <a:pt x="12189460" y="365773"/>
                  </a:lnTo>
                </a:path>
              </a:pathLst>
            </a:custGeom>
            <a:noFill/>
            <a:ln w="6350">
              <a:gradFill>
                <a:gsLst>
                  <a:gs pos="0">
                    <a:schemeClr val="accent3">
                      <a:lumMod val="60000"/>
                      <a:lumOff val="40000"/>
                      <a:alpha val="0"/>
                    </a:schemeClr>
                  </a:gs>
                  <a:gs pos="16890">
                    <a:srgbClr val="5EF0F7"/>
                  </a:gs>
                  <a:gs pos="74012">
                    <a:srgbClr val="5EF0F7"/>
                  </a:gs>
                  <a:gs pos="50000">
                    <a:srgbClr val="5EF0F7">
                      <a:alpha val="39000"/>
                    </a:srgbClr>
                  </a:gs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</a:gsLst>
                <a:lin ang="0" scaled="0"/>
              </a:gradFill>
              <a:prstDash val="sysDot"/>
            </a:ln>
            <a:effectLst>
              <a:glow rad="12700">
                <a:schemeClr val="accent3">
                  <a:lumMod val="60000"/>
                  <a:lumOff val="40000"/>
                  <a:alpha val="9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 Light" panose="020B0502040204020203" charset="-122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: 空心 16"/>
          <p:cNvSpPr/>
          <p:nvPr/>
        </p:nvSpPr>
        <p:spPr>
          <a:xfrm>
            <a:off x="2292020" y="-374978"/>
            <a:ext cx="7607961" cy="7607955"/>
          </a:xfrm>
          <a:prstGeom prst="donut">
            <a:avLst>
              <a:gd name="adj" fmla="val 6216"/>
            </a:avLst>
          </a:prstGeom>
          <a:gradFill>
            <a:gsLst>
              <a:gs pos="50000">
                <a:srgbClr val="00E2DB">
                  <a:alpha val="7000"/>
                </a:srgbClr>
              </a:gs>
              <a:gs pos="3000">
                <a:srgbClr val="00E2DB">
                  <a:alpha val="0"/>
                </a:srgbClr>
              </a:gs>
              <a:gs pos="100000">
                <a:srgbClr val="00E2DB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810">
              <a:defRPr/>
            </a:pPr>
            <a:endParaRPr lang="zh-CN" altLang="en-US" sz="1015" dirty="0">
              <a:solidFill>
                <a:prstClr val="black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sp>
        <p:nvSpPr>
          <p:cNvPr id="12" name="圆: 空心 11"/>
          <p:cNvSpPr/>
          <p:nvPr/>
        </p:nvSpPr>
        <p:spPr>
          <a:xfrm>
            <a:off x="-576671" y="-693641"/>
            <a:ext cx="1926176" cy="1926176"/>
          </a:xfrm>
          <a:prstGeom prst="donut">
            <a:avLst>
              <a:gd name="adj" fmla="val 21042"/>
            </a:avLst>
          </a:prstGeom>
          <a:gradFill>
            <a:gsLst>
              <a:gs pos="0">
                <a:srgbClr val="00E2DB"/>
              </a:gs>
              <a:gs pos="100000">
                <a:srgbClr val="00E2DB">
                  <a:alpha val="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810">
              <a:defRPr/>
            </a:pPr>
            <a:endParaRPr lang="zh-CN" altLang="en-US" sz="1015" dirty="0">
              <a:solidFill>
                <a:schemeClr val="bg1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sp>
        <p:nvSpPr>
          <p:cNvPr id="13" name="圆: 空心 12"/>
          <p:cNvSpPr/>
          <p:nvPr/>
        </p:nvSpPr>
        <p:spPr>
          <a:xfrm>
            <a:off x="901644" y="-1632830"/>
            <a:ext cx="10123666" cy="10123659"/>
          </a:xfrm>
          <a:prstGeom prst="donut">
            <a:avLst>
              <a:gd name="adj" fmla="val 6216"/>
            </a:avLst>
          </a:prstGeom>
          <a:gradFill>
            <a:gsLst>
              <a:gs pos="55000">
                <a:srgbClr val="00E2DB">
                  <a:alpha val="10000"/>
                </a:srgbClr>
              </a:gs>
              <a:gs pos="3000">
                <a:srgbClr val="00E2DB">
                  <a:alpha val="0"/>
                </a:srgbClr>
              </a:gs>
              <a:gs pos="100000">
                <a:srgbClr val="00E2DB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810">
              <a:defRPr/>
            </a:pPr>
            <a:endParaRPr lang="zh-CN" altLang="en-US" sz="1015" dirty="0">
              <a:solidFill>
                <a:prstClr val="black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E21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614" tIns="25807" rIns="51614" bIns="25807" numCol="1" spcCol="0" rtlCol="0" fromWordArt="0" anchor="ctr" anchorCtr="0" forceAA="0" compatLnSpc="1">
            <a:noAutofit/>
          </a:bodyPr>
          <a:lstStyle/>
          <a:p>
            <a:pPr algn="ctr" defTabSz="257810">
              <a:defRPr/>
            </a:pPr>
            <a:endParaRPr lang="zh-CN" altLang="en-US" sz="1015" dirty="0">
              <a:solidFill>
                <a:prstClr val="white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933488" y="1729543"/>
            <a:ext cx="5611734" cy="221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3800" b="1" i="1" dirty="0">
                <a:gradFill flip="none" rotWithShape="1">
                  <a:gsLst>
                    <a:gs pos="75000">
                      <a:srgbClr val="CB003F">
                        <a:alpha val="0"/>
                      </a:srgbClr>
                    </a:gs>
                    <a:gs pos="0">
                      <a:srgbClr val="00FFF8"/>
                    </a:gs>
                  </a:gsLst>
                  <a:lin ang="54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endParaRPr lang="zh-CN" altLang="en-US" sz="13800" i="1" dirty="0">
              <a:gradFill flip="none" rotWithShape="1">
                <a:gsLst>
                  <a:gs pos="75000">
                    <a:srgbClr val="CB003F">
                      <a:alpha val="0"/>
                    </a:srgbClr>
                  </a:gs>
                  <a:gs pos="0">
                    <a:srgbClr val="00FFF8"/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22" name="等腰三角形 21"/>
          <p:cNvSpPr/>
          <p:nvPr/>
        </p:nvSpPr>
        <p:spPr>
          <a:xfrm rot="3277768" flipV="1">
            <a:off x="7093939" y="1920792"/>
            <a:ext cx="306766" cy="1055039"/>
          </a:xfrm>
          <a:prstGeom prst="triangle">
            <a:avLst/>
          </a:prstGeom>
          <a:gradFill>
            <a:gsLst>
              <a:gs pos="0">
                <a:srgbClr val="00FFF8">
                  <a:alpha val="0"/>
                </a:srgbClr>
              </a:gs>
              <a:gs pos="100000">
                <a:srgbClr val="00FFF8">
                  <a:alpha val="1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896980" y="1747804"/>
            <a:ext cx="5611734" cy="221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3800" b="1" i="1" dirty="0">
                <a:gradFill flip="none" rotWithShape="1">
                  <a:gsLst>
                    <a:gs pos="63000">
                      <a:srgbClr val="CB003F">
                        <a:alpha val="0"/>
                      </a:srgbClr>
                    </a:gs>
                    <a:gs pos="0">
                      <a:srgbClr val="CB003F"/>
                    </a:gs>
                  </a:gsLst>
                  <a:lin ang="54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endParaRPr lang="zh-CN" altLang="en-US" sz="13800" i="1" dirty="0">
              <a:gradFill flip="none" rotWithShape="1">
                <a:gsLst>
                  <a:gs pos="63000">
                    <a:srgbClr val="CB003F">
                      <a:alpha val="0"/>
                    </a:srgbClr>
                  </a:gs>
                  <a:gs pos="0">
                    <a:srgbClr val="CB003F"/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31" name="圆: 空心 30"/>
          <p:cNvSpPr/>
          <p:nvPr/>
        </p:nvSpPr>
        <p:spPr>
          <a:xfrm>
            <a:off x="-1249680" y="-1176058"/>
            <a:ext cx="2784734" cy="2784734"/>
          </a:xfrm>
          <a:prstGeom prst="donut">
            <a:avLst>
              <a:gd name="adj" fmla="val 21042"/>
            </a:avLst>
          </a:prstGeom>
          <a:gradFill>
            <a:gsLst>
              <a:gs pos="0">
                <a:srgbClr val="00E2DB"/>
              </a:gs>
              <a:gs pos="100000">
                <a:srgbClr val="00E2DB">
                  <a:alpha val="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810">
              <a:defRPr/>
            </a:pPr>
            <a:endParaRPr lang="zh-CN" altLang="en-US" sz="1015" dirty="0">
              <a:solidFill>
                <a:prstClr val="black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11451452" y="6126039"/>
            <a:ext cx="1023895" cy="1023895"/>
          </a:xfrm>
          <a:prstGeom prst="ellipse">
            <a:avLst/>
          </a:prstGeom>
          <a:gradFill>
            <a:gsLst>
              <a:gs pos="7000">
                <a:srgbClr val="00E2DB">
                  <a:alpha val="49000"/>
                </a:srgbClr>
              </a:gs>
              <a:gs pos="100000">
                <a:srgbClr val="00E2DB">
                  <a:alpha val="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614" tIns="25807" rIns="51614" bIns="25807" numCol="1" spcCol="0" rtlCol="0" fromWordArt="0" anchor="ctr" anchorCtr="0" forceAA="0" compatLnSpc="1">
            <a:noAutofit/>
          </a:bodyPr>
          <a:lstStyle/>
          <a:p>
            <a:pPr algn="ctr" defTabSz="257810">
              <a:defRPr/>
            </a:pPr>
            <a:endParaRPr lang="zh-CN" altLang="en-US" sz="1015" dirty="0">
              <a:solidFill>
                <a:prstClr val="black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184672" y="4314974"/>
            <a:ext cx="3822656" cy="611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57810">
              <a:lnSpc>
                <a:spcPct val="120000"/>
              </a:lnSpc>
              <a:defRPr/>
            </a:pPr>
            <a:r>
              <a:rPr lang="zh-CN" altLang="en-US" sz="147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专注是一种企业责任，帮助客户解决痛点、难点，应对时刻变化的市场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5746083" y="4190131"/>
            <a:ext cx="699835" cy="0"/>
          </a:xfrm>
          <a:prstGeom prst="line">
            <a:avLst/>
          </a:prstGeom>
          <a:ln w="57150">
            <a:solidFill>
              <a:srgbClr val="00B4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 flipH="1">
            <a:off x="359704" y="4356105"/>
            <a:ext cx="367347" cy="367347"/>
          </a:xfrm>
          <a:prstGeom prst="ellipse">
            <a:avLst/>
          </a:prstGeom>
          <a:gradFill>
            <a:gsLst>
              <a:gs pos="7000">
                <a:srgbClr val="00E2DB">
                  <a:alpha val="33000"/>
                </a:srgbClr>
              </a:gs>
              <a:gs pos="100000">
                <a:srgbClr val="00E2DB">
                  <a:alpha val="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614" tIns="25807" rIns="51614" bIns="25807" numCol="1" spcCol="0" rtlCol="0" fromWordArt="0" anchor="ctr" anchorCtr="0" forceAA="0" compatLnSpc="1">
            <a:noAutofit/>
          </a:bodyPr>
          <a:lstStyle/>
          <a:p>
            <a:pPr algn="ctr" defTabSz="257810">
              <a:defRPr/>
            </a:pPr>
            <a:endParaRPr lang="zh-CN" altLang="en-US" sz="1015" dirty="0">
              <a:solidFill>
                <a:prstClr val="black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sp>
        <p:nvSpPr>
          <p:cNvPr id="21" name="等腰三角形 20"/>
          <p:cNvSpPr/>
          <p:nvPr/>
        </p:nvSpPr>
        <p:spPr>
          <a:xfrm rot="3424284">
            <a:off x="3768710" y="3562732"/>
            <a:ext cx="154565" cy="985301"/>
          </a:xfrm>
          <a:prstGeom prst="triangle">
            <a:avLst/>
          </a:prstGeom>
          <a:gradFill>
            <a:gsLst>
              <a:gs pos="100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2361982" y="2793269"/>
            <a:ext cx="571543" cy="571543"/>
          </a:xfrm>
          <a:prstGeom prst="ellipse">
            <a:avLst/>
          </a:prstGeom>
          <a:gradFill>
            <a:gsLst>
              <a:gs pos="7000">
                <a:srgbClr val="00E2DB">
                  <a:alpha val="55000"/>
                </a:srgbClr>
              </a:gs>
              <a:gs pos="100000">
                <a:srgbClr val="00E2DB">
                  <a:alpha val="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614" tIns="25807" rIns="51614" bIns="25807" numCol="1" spcCol="0" rtlCol="0" fromWordArt="0" anchor="ctr" anchorCtr="0" forceAA="0" compatLnSpc="1">
            <a:noAutofit/>
          </a:bodyPr>
          <a:lstStyle/>
          <a:p>
            <a:pPr algn="ctr" defTabSz="257810">
              <a:defRPr/>
            </a:pPr>
            <a:endParaRPr lang="zh-CN" altLang="en-US" sz="1015" dirty="0">
              <a:solidFill>
                <a:prstClr val="black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65766" y="2756962"/>
            <a:ext cx="104994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spc="600" dirty="0">
                <a:solidFill>
                  <a:schemeClr val="bg1"/>
                </a:solidFill>
                <a:effectLst>
                  <a:outerShdw blurRad="317500" dist="88900" dir="5400000" sx="106000" sy="106000" algn="t" rotWithShape="0">
                    <a:schemeClr val="bg1">
                      <a:alpha val="40000"/>
                    </a:schemeClr>
                  </a:outerShdw>
                </a:effectLst>
                <a:latin typeface="思源宋体 CN" panose="02020400000000000000" pitchFamily="18" charset="-122"/>
                <a:ea typeface="思源宋体 CN" panose="02020400000000000000" pitchFamily="18" charset="-122"/>
              </a:rPr>
              <a:t>THANK YOU</a:t>
            </a:r>
            <a:endParaRPr lang="zh-CN" altLang="en-US" sz="7200" b="1" spc="600" dirty="0">
              <a:solidFill>
                <a:schemeClr val="bg1"/>
              </a:solidFill>
              <a:effectLst>
                <a:outerShdw blurRad="317500" dist="88900" dir="5400000" sx="106000" sy="106000" algn="t" rotWithShape="0">
                  <a:schemeClr val="bg1">
                    <a:alpha val="40000"/>
                  </a:schemeClr>
                </a:outerShdw>
              </a:effectLst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无&quot;,&quot;HeaderHeight&quot;:11.0,&quot;FooterHeight&quot;:0.0,&quot;SideMargin&quot;:5.8000000000000007,&quot;TopMargin&quot;:0.0,&quot;BottomMargin&quot;:7.5,&quot;IntervalMargin&quot;:0.0,&quot;SettingType&quot;:&quot;System&quot;}"/>
  <p:tag name="ISPRING_PRESENTATION_TITLE" val="PPT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0E21">
            <a:alpha val="92000"/>
          </a:srgbClr>
        </a:solidFill>
        <a:ln w="12700" cap="flat" cmpd="sng" algn="ctr">
          <a:noFill/>
          <a:prstDash val="solid"/>
          <a:miter lim="800000"/>
        </a:ln>
      </a:spPr>
      <a:bodyPr rot="0" spcFirstLastPara="0" vertOverflow="overflow" horzOverflow="overflow" vert="horz" wrap="square" lIns="51614" tIns="25807" rIns="51614" bIns="25807" numCol="1" spcCol="0" rtlCol="0" fromWordArt="0" anchor="ctr" anchorCtr="0" forceAA="0" compatLnSpc="1">
        <a:noAutofit/>
      </a:bodyPr>
      <a:lstStyle>
        <a:defPPr algn="ctr" defTabSz="257810">
          <a:defRPr sz="1015" dirty="0">
            <a:solidFill>
              <a:prstClr val="white"/>
            </a:solidFill>
            <a:latin typeface="苹方 常规" panose="020B0300000000000000" pitchFamily="34" charset="-122"/>
            <a:ea typeface="苹方 常规" panose="020B0300000000000000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gradFill flip="none" rotWithShape="1">
            <a:gsLst>
              <a:gs pos="19000">
                <a:srgbClr val="3DE3DE"/>
              </a:gs>
              <a:gs pos="100000">
                <a:srgbClr val="3DE3DE">
                  <a:alpha val="0"/>
                </a:srgbClr>
              </a:gs>
            </a:gsLst>
            <a:lin ang="10800000" scaled="1"/>
            <a:tileRect/>
          </a:gra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371</Words>
  <Application>Microsoft Office PowerPoint</Application>
  <PresentationFormat>宽屏</PresentationFormat>
  <Paragraphs>97</Paragraphs>
  <Slides>9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2" baseType="lpstr">
      <vt:lpstr>Abadi</vt:lpstr>
      <vt:lpstr>等线</vt:lpstr>
      <vt:lpstr>等线 Light</vt:lpstr>
      <vt:lpstr>苹方 常规</vt:lpstr>
      <vt:lpstr>思源宋体 CN</vt:lpstr>
      <vt:lpstr>宋体</vt:lpstr>
      <vt:lpstr>微软简综艺</vt:lpstr>
      <vt:lpstr>微软雅黑</vt:lpstr>
      <vt:lpstr>微软雅黑 Light</vt:lpstr>
      <vt:lpstr>造字工房俊雅锐宋体验版常规体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2019-03-27T12:15:00Z</dcterms:created>
  <dcterms:modified xsi:type="dcterms:W3CDTF">2023-01-10T07:23:50Z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03F9B36ADD5E4943BD7366FF874E2987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