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5143500" type="screen16x9"/>
  <p:notesSz cx="7104063" cy="102346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B6B3B2"/>
    <a:srgbClr val="C0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5" autoAdjust="0"/>
    <p:restoredTop sz="82130" autoAdjust="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28"/>
            <a:ext cx="3276600" cy="2313078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588"/>
            <a:ext cx="3383973" cy="32389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513"/>
            <a:ext cx="3383973" cy="171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5" y="3614001"/>
            <a:ext cx="3366029" cy="11528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" y="557538"/>
            <a:ext cx="9144001" cy="460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36716" y="648186"/>
            <a:ext cx="162416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6000" spc="-150" dirty="0" smtClean="0">
                <a:solidFill>
                  <a:srgbClr val="FF960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2030</a:t>
            </a:r>
            <a:endParaRPr lang="en-US" altLang="zh-CN" sz="6000" spc="-150" dirty="0">
              <a:solidFill>
                <a:srgbClr val="FF960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9066" y="1567670"/>
            <a:ext cx="534312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sym typeface="+mn-ea"/>
              </a:rPr>
              <a:t>创客教育讲座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sym typeface="+mn-ea"/>
              </a:rPr>
              <a:t>ppt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sym typeface="+mn-ea"/>
              </a:rPr>
              <a:t>模板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75050" y="2305685"/>
            <a:ext cx="4881880" cy="0"/>
          </a:xfrm>
          <a:prstGeom prst="line">
            <a:avLst/>
          </a:prstGeom>
          <a:ln>
            <a:solidFill>
              <a:srgbClr val="D2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488055" y="2414905"/>
            <a:ext cx="496887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spc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DESIGNED BY </a:t>
            </a:r>
            <a:r>
              <a:rPr lang="en-US" altLang="zh-CN" sz="1050" spc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1PPT</a:t>
            </a:r>
            <a:endParaRPr lang="en-US" altLang="zh-CN" sz="1050" spc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项目计划介绍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1" y="3707581"/>
            <a:ext cx="9218038" cy="2143208"/>
          </a:xfrm>
          <a:prstGeom prst="rect">
            <a:avLst/>
          </a:prstGeom>
        </p:spPr>
      </p:pic>
      <p:sp>
        <p:nvSpPr>
          <p:cNvPr id="6" name="Round Same Side Corner Rectangle 4"/>
          <p:cNvSpPr/>
          <p:nvPr/>
        </p:nvSpPr>
        <p:spPr>
          <a:xfrm>
            <a:off x="3846128" y="1256137"/>
            <a:ext cx="348138" cy="38875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75"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33"/>
          <p:cNvGrpSpPr/>
          <p:nvPr/>
        </p:nvGrpSpPr>
        <p:grpSpPr>
          <a:xfrm>
            <a:off x="3846129" y="1692685"/>
            <a:ext cx="2454542" cy="386324"/>
            <a:chOff x="5128064" y="2256183"/>
            <a:chExt cx="3273083" cy="515155"/>
          </a:xfrm>
        </p:grpSpPr>
        <p:sp>
          <p:nvSpPr>
            <p:cNvPr id="8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46129" y="2321818"/>
            <a:ext cx="2454542" cy="386324"/>
            <a:chOff x="5128064" y="3095119"/>
            <a:chExt cx="3273083" cy="515155"/>
          </a:xfrm>
        </p:grpSpPr>
        <p:sp>
          <p:nvSpPr>
            <p:cNvPr id="11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5"/>
          <p:cNvGrpSpPr/>
          <p:nvPr/>
        </p:nvGrpSpPr>
        <p:grpSpPr>
          <a:xfrm>
            <a:off x="3846129" y="2950949"/>
            <a:ext cx="2454542" cy="386324"/>
            <a:chOff x="5128064" y="3934054"/>
            <a:chExt cx="3273083" cy="515155"/>
          </a:xfrm>
        </p:grpSpPr>
        <p:sp>
          <p:nvSpPr>
            <p:cNvPr id="14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6"/>
          <p:cNvGrpSpPr/>
          <p:nvPr/>
        </p:nvGrpSpPr>
        <p:grpSpPr>
          <a:xfrm>
            <a:off x="3846128" y="3580081"/>
            <a:ext cx="2454543" cy="386325"/>
            <a:chOff x="5128064" y="4772988"/>
            <a:chExt cx="3273084" cy="515156"/>
          </a:xfrm>
        </p:grpSpPr>
        <p:sp>
          <p:nvSpPr>
            <p:cNvPr id="40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995" dirty="0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14"/>
          <p:cNvGrpSpPr/>
          <p:nvPr/>
        </p:nvGrpSpPr>
        <p:grpSpPr>
          <a:xfrm>
            <a:off x="6440762" y="1588878"/>
            <a:ext cx="1806956" cy="654138"/>
            <a:chOff x="8451509" y="2034687"/>
            <a:chExt cx="3254568" cy="872276"/>
          </a:xfrm>
        </p:grpSpPr>
        <p:sp>
          <p:nvSpPr>
            <p:cNvPr id="45" name="TextBox 12"/>
            <p:cNvSpPr txBox="1"/>
            <p:nvPr/>
          </p:nvSpPr>
          <p:spPr>
            <a:xfrm>
              <a:off x="8451509" y="2034687"/>
              <a:ext cx="1930598" cy="36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13"/>
            <p:cNvSpPr/>
            <p:nvPr/>
          </p:nvSpPr>
          <p:spPr>
            <a:xfrm>
              <a:off x="8508022" y="2365039"/>
              <a:ext cx="3198055" cy="541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2" name="Group 15"/>
          <p:cNvGrpSpPr/>
          <p:nvPr/>
        </p:nvGrpSpPr>
        <p:grpSpPr>
          <a:xfrm>
            <a:off x="6440762" y="2218008"/>
            <a:ext cx="1775579" cy="654138"/>
            <a:chOff x="8508022" y="2034687"/>
            <a:chExt cx="3198055" cy="872276"/>
          </a:xfrm>
        </p:grpSpPr>
        <p:sp>
          <p:nvSpPr>
            <p:cNvPr id="60" name="TextBox 16"/>
            <p:cNvSpPr txBox="1"/>
            <p:nvPr/>
          </p:nvSpPr>
          <p:spPr>
            <a:xfrm>
              <a:off x="8514715" y="2034687"/>
              <a:ext cx="1930599" cy="36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17"/>
            <p:cNvSpPr/>
            <p:nvPr/>
          </p:nvSpPr>
          <p:spPr>
            <a:xfrm>
              <a:off x="8508022" y="2365039"/>
              <a:ext cx="3198055" cy="541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2" name="Group 18"/>
          <p:cNvGrpSpPr/>
          <p:nvPr/>
        </p:nvGrpSpPr>
        <p:grpSpPr>
          <a:xfrm>
            <a:off x="6440762" y="3476271"/>
            <a:ext cx="1775580" cy="654137"/>
            <a:chOff x="8508022" y="2034687"/>
            <a:chExt cx="3198055" cy="872277"/>
          </a:xfrm>
        </p:grpSpPr>
        <p:sp>
          <p:nvSpPr>
            <p:cNvPr id="63" name="TextBox 19"/>
            <p:cNvSpPr txBox="1"/>
            <p:nvPr/>
          </p:nvSpPr>
          <p:spPr>
            <a:xfrm>
              <a:off x="8514343" y="2034687"/>
              <a:ext cx="1930598" cy="36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20"/>
            <p:cNvSpPr/>
            <p:nvPr/>
          </p:nvSpPr>
          <p:spPr>
            <a:xfrm>
              <a:off x="8508022" y="2365039"/>
              <a:ext cx="3198055" cy="541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6440762" y="2847139"/>
            <a:ext cx="1793544" cy="654138"/>
            <a:chOff x="8475665" y="2034687"/>
            <a:chExt cx="3230412" cy="872276"/>
          </a:xfrm>
        </p:grpSpPr>
        <p:sp>
          <p:nvSpPr>
            <p:cNvPr id="66" name="TextBox 22"/>
            <p:cNvSpPr txBox="1"/>
            <p:nvPr/>
          </p:nvSpPr>
          <p:spPr>
            <a:xfrm>
              <a:off x="8475665" y="2034687"/>
              <a:ext cx="1994647" cy="36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23"/>
            <p:cNvSpPr/>
            <p:nvPr/>
          </p:nvSpPr>
          <p:spPr>
            <a:xfrm>
              <a:off x="8508022" y="2365039"/>
              <a:ext cx="3198055" cy="541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8" name="Group 37"/>
          <p:cNvGrpSpPr/>
          <p:nvPr/>
        </p:nvGrpSpPr>
        <p:grpSpPr>
          <a:xfrm>
            <a:off x="953882" y="1692683"/>
            <a:ext cx="2890594" cy="2273721"/>
            <a:chOff x="689317" y="2256183"/>
            <a:chExt cx="3854548" cy="3031960"/>
          </a:xfrm>
        </p:grpSpPr>
        <p:sp>
          <p:nvSpPr>
            <p:cNvPr id="69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TextBox 28"/>
            <p:cNvSpPr txBox="1"/>
            <p:nvPr/>
          </p:nvSpPr>
          <p:spPr>
            <a:xfrm>
              <a:off x="1103992" y="2777120"/>
              <a:ext cx="1455026" cy="36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29"/>
            <p:cNvSpPr/>
            <p:nvPr/>
          </p:nvSpPr>
          <p:spPr>
            <a:xfrm>
              <a:off x="1129140" y="3077845"/>
              <a:ext cx="3004396" cy="4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72" name="Rectangle 30"/>
            <p:cNvSpPr/>
            <p:nvPr/>
          </p:nvSpPr>
          <p:spPr>
            <a:xfrm>
              <a:off x="1129140" y="4123237"/>
              <a:ext cx="3004396" cy="4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项目计划介绍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sp>
        <p:nvSpPr>
          <p:cNvPr id="6" name="TextBox 7"/>
          <p:cNvSpPr txBox="1"/>
          <p:nvPr/>
        </p:nvSpPr>
        <p:spPr>
          <a:xfrm flipH="1">
            <a:off x="6599066" y="1576819"/>
            <a:ext cx="1686532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7" name="TextBox 8"/>
          <p:cNvSpPr txBox="1"/>
          <p:nvPr/>
        </p:nvSpPr>
        <p:spPr>
          <a:xfrm flipH="1">
            <a:off x="6570519" y="2156852"/>
            <a:ext cx="1743624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8" name="TextBox 9"/>
          <p:cNvSpPr txBox="1"/>
          <p:nvPr/>
        </p:nvSpPr>
        <p:spPr>
          <a:xfrm flipH="1">
            <a:off x="4154377" y="1580942"/>
            <a:ext cx="2691289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4" name="TextBox 10"/>
          <p:cNvSpPr txBox="1"/>
          <p:nvPr/>
        </p:nvSpPr>
        <p:spPr>
          <a:xfrm flipH="1">
            <a:off x="4624401" y="2160662"/>
            <a:ext cx="1751242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0" name="TextBox 11"/>
          <p:cNvSpPr txBox="1"/>
          <p:nvPr/>
        </p:nvSpPr>
        <p:spPr>
          <a:xfrm flipH="1">
            <a:off x="2315926" y="1572974"/>
            <a:ext cx="2658469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12" name="TextBox 12"/>
          <p:cNvSpPr txBox="1"/>
          <p:nvPr/>
        </p:nvSpPr>
        <p:spPr>
          <a:xfrm flipH="1">
            <a:off x="2773824" y="2153043"/>
            <a:ext cx="1742671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3" name="TextBox 13"/>
          <p:cNvSpPr txBox="1"/>
          <p:nvPr/>
        </p:nvSpPr>
        <p:spPr>
          <a:xfrm flipH="1">
            <a:off x="615783" y="1572974"/>
            <a:ext cx="2182148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14" name="TextBox 14"/>
          <p:cNvSpPr txBox="1"/>
          <p:nvPr/>
        </p:nvSpPr>
        <p:spPr>
          <a:xfrm flipH="1">
            <a:off x="837425" y="2156852"/>
            <a:ext cx="1738862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8" name="六边形 17"/>
          <p:cNvSpPr/>
          <p:nvPr/>
        </p:nvSpPr>
        <p:spPr>
          <a:xfrm>
            <a:off x="849793" y="3046721"/>
            <a:ext cx="1793348" cy="938980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2758202" y="3046721"/>
            <a:ext cx="1793348" cy="938980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4658534" y="3046721"/>
            <a:ext cx="1793348" cy="938980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8573" y="3241547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29550" y="3248132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29217" y="3250037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sp>
        <p:nvSpPr>
          <p:cNvPr id="25" name="六边形 24"/>
          <p:cNvSpPr/>
          <p:nvPr/>
        </p:nvSpPr>
        <p:spPr>
          <a:xfrm>
            <a:off x="6563093" y="3046721"/>
            <a:ext cx="1793348" cy="938980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6" name="文本框 21"/>
          <p:cNvSpPr txBox="1"/>
          <p:nvPr/>
        </p:nvSpPr>
        <p:spPr>
          <a:xfrm>
            <a:off x="6934109" y="3248132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90906" y="206638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429210" y="206638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284072" y="206638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226381" y="206638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  <p:bldP spid="10" grpId="0"/>
      <p:bldP spid="12" grpId="0"/>
      <p:bldP spid="13" grpId="0"/>
      <p:bldP spid="14" grpId="0"/>
      <p:bldP spid="18" grpId="0" bldLvl="0" animBg="1"/>
      <p:bldP spid="19" grpId="0" bldLvl="0" animBg="1"/>
      <p:bldP spid="20" grpId="0" bldLvl="0" animBg="1"/>
      <p:bldP spid="21" grpId="0" bldLvl="0" animBg="1"/>
      <p:bldP spid="5" grpId="0" bldLvl="0" animBg="1"/>
      <p:bldP spid="11" grpId="0" bldLvl="0" animBg="1"/>
      <p:bldP spid="25" grpId="0" bldLvl="0" animBg="1"/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项目计划介绍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07699" y="1351284"/>
            <a:ext cx="7517465" cy="1510553"/>
            <a:chOff x="866231" y="2084388"/>
            <a:chExt cx="10025607" cy="2014537"/>
          </a:xfrm>
        </p:grpSpPr>
        <p:sp>
          <p:nvSpPr>
            <p:cNvPr id="10" name="Oval 32"/>
            <p:cNvSpPr/>
            <p:nvPr/>
          </p:nvSpPr>
          <p:spPr>
            <a:xfrm>
              <a:off x="3795713" y="2084388"/>
              <a:ext cx="2014537" cy="201453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6335713" y="2084388"/>
              <a:ext cx="2014537" cy="201453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8877300" y="2084388"/>
              <a:ext cx="2014538" cy="2014537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4" name="Oval 31"/>
            <p:cNvSpPr/>
            <p:nvPr/>
          </p:nvSpPr>
          <p:spPr>
            <a:xfrm>
              <a:off x="1257300" y="2084388"/>
              <a:ext cx="2014538" cy="201453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66231" y="2673350"/>
              <a:ext cx="831850" cy="83343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lang="en-US" altLang="zh-CN" sz="1350" dirty="0">
                  <a:solidFill>
                    <a:srgbClr val="E71F3C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 </a:t>
              </a:r>
              <a:endParaRPr lang="zh-CN" altLang="en-US" sz="1350" dirty="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390674" y="2673350"/>
              <a:ext cx="833437" cy="83343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zh-CN" altLang="en-US" sz="1350" dirty="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933849" y="2673350"/>
              <a:ext cx="833437" cy="833437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zh-CN" altLang="en-US" sz="135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472261" y="2695575"/>
              <a:ext cx="833438" cy="8318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lang="en-US" altLang="zh-CN" sz="1350" dirty="0">
                  <a:solidFill>
                    <a:srgbClr val="E71F3C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 </a:t>
              </a:r>
              <a:endParaRPr lang="zh-CN" altLang="en-US" sz="1350" dirty="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9" name="文本框 25"/>
            <p:cNvSpPr txBox="1">
              <a:spLocks noChangeArrowheads="1"/>
            </p:cNvSpPr>
            <p:nvPr/>
          </p:nvSpPr>
          <p:spPr bwMode="auto">
            <a:xfrm>
              <a:off x="890788" y="2750022"/>
              <a:ext cx="807060" cy="64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01</a:t>
              </a:r>
            </a:p>
          </p:txBody>
        </p:sp>
        <p:sp>
          <p:nvSpPr>
            <p:cNvPr id="20" name="文本框 26"/>
            <p:cNvSpPr txBox="1">
              <a:spLocks noChangeArrowheads="1"/>
            </p:cNvSpPr>
            <p:nvPr/>
          </p:nvSpPr>
          <p:spPr bwMode="auto">
            <a:xfrm>
              <a:off x="3378023" y="2752562"/>
              <a:ext cx="837547" cy="64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02</a:t>
              </a:r>
            </a:p>
          </p:txBody>
        </p:sp>
        <p:sp>
          <p:nvSpPr>
            <p:cNvPr id="21" name="文本框 27"/>
            <p:cNvSpPr txBox="1">
              <a:spLocks noChangeArrowheads="1"/>
            </p:cNvSpPr>
            <p:nvPr/>
          </p:nvSpPr>
          <p:spPr bwMode="auto">
            <a:xfrm>
              <a:off x="5917767" y="2752563"/>
              <a:ext cx="876503" cy="64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03</a:t>
              </a:r>
            </a:p>
          </p:txBody>
        </p:sp>
        <p:sp>
          <p:nvSpPr>
            <p:cNvPr id="6" name="文本框 28"/>
            <p:cNvSpPr txBox="1">
              <a:spLocks noChangeArrowheads="1"/>
            </p:cNvSpPr>
            <p:nvPr/>
          </p:nvSpPr>
          <p:spPr bwMode="auto">
            <a:xfrm>
              <a:off x="8543887" y="2787284"/>
              <a:ext cx="707977" cy="64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04</a:t>
              </a:r>
            </a:p>
          </p:txBody>
        </p:sp>
        <p:sp>
          <p:nvSpPr>
            <p:cNvPr id="7" name="Freeform 91"/>
            <p:cNvSpPr/>
            <p:nvPr/>
          </p:nvSpPr>
          <p:spPr bwMode="auto">
            <a:xfrm>
              <a:off x="7208838" y="2673350"/>
              <a:ext cx="265112" cy="527050"/>
            </a:xfrm>
            <a:custGeom>
              <a:avLst/>
              <a:gdLst>
                <a:gd name="T0" fmla="*/ 264847 w 144"/>
                <a:gd name="T1" fmla="*/ 131616 h 288"/>
                <a:gd name="T2" fmla="*/ 132424 w 144"/>
                <a:gd name="T3" fmla="*/ 0 h 288"/>
                <a:gd name="T4" fmla="*/ 0 w 144"/>
                <a:gd name="T5" fmla="*/ 131616 h 288"/>
                <a:gd name="T6" fmla="*/ 66212 w 144"/>
                <a:gd name="T7" fmla="*/ 244952 h 288"/>
                <a:gd name="T8" fmla="*/ 0 w 144"/>
                <a:gd name="T9" fmla="*/ 526465 h 288"/>
                <a:gd name="T10" fmla="*/ 264847 w 144"/>
                <a:gd name="T11" fmla="*/ 526465 h 288"/>
                <a:gd name="T12" fmla="*/ 200474 w 144"/>
                <a:gd name="T13" fmla="*/ 244952 h 288"/>
                <a:gd name="T14" fmla="*/ 264847 w 144"/>
                <a:gd name="T15" fmla="*/ 13161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8" name="Freeform 93"/>
            <p:cNvSpPr>
              <a:spLocks noEditPoints="1"/>
            </p:cNvSpPr>
            <p:nvPr/>
          </p:nvSpPr>
          <p:spPr bwMode="auto">
            <a:xfrm>
              <a:off x="2052320" y="2673350"/>
              <a:ext cx="395288" cy="530225"/>
            </a:xfrm>
            <a:custGeom>
              <a:avLst/>
              <a:gdLst>
                <a:gd name="T0" fmla="*/ 342962 w 216"/>
                <a:gd name="T1" fmla="*/ 231741 h 288"/>
                <a:gd name="T2" fmla="*/ 342962 w 216"/>
                <a:gd name="T3" fmla="*/ 145298 h 288"/>
                <a:gd name="T4" fmla="*/ 198845 w 216"/>
                <a:gd name="T5" fmla="*/ 0 h 288"/>
                <a:gd name="T6" fmla="*/ 197021 w 216"/>
                <a:gd name="T7" fmla="*/ 0 h 288"/>
                <a:gd name="T8" fmla="*/ 193372 w 216"/>
                <a:gd name="T9" fmla="*/ 0 h 288"/>
                <a:gd name="T10" fmla="*/ 51079 w 216"/>
                <a:gd name="T11" fmla="*/ 145298 h 288"/>
                <a:gd name="T12" fmla="*/ 51079 w 216"/>
                <a:gd name="T13" fmla="*/ 231741 h 288"/>
                <a:gd name="T14" fmla="*/ 0 w 216"/>
                <a:gd name="T15" fmla="*/ 231741 h 288"/>
                <a:gd name="T16" fmla="*/ 0 w 216"/>
                <a:gd name="T17" fmla="*/ 529694 h 288"/>
                <a:gd name="T18" fmla="*/ 394041 w 216"/>
                <a:gd name="T19" fmla="*/ 529694 h 288"/>
                <a:gd name="T20" fmla="*/ 394041 w 216"/>
                <a:gd name="T21" fmla="*/ 231741 h 288"/>
                <a:gd name="T22" fmla="*/ 342962 w 216"/>
                <a:gd name="T23" fmla="*/ 231741 h 288"/>
                <a:gd name="T24" fmla="*/ 242627 w 216"/>
                <a:gd name="T25" fmla="*/ 476357 h 288"/>
                <a:gd name="T26" fmla="*/ 153238 w 216"/>
                <a:gd name="T27" fmla="*/ 476357 h 288"/>
                <a:gd name="T28" fmla="*/ 175129 w 216"/>
                <a:gd name="T29" fmla="*/ 378878 h 288"/>
                <a:gd name="T30" fmla="*/ 153238 w 216"/>
                <a:gd name="T31" fmla="*/ 340255 h 288"/>
                <a:gd name="T32" fmla="*/ 197021 w 216"/>
                <a:gd name="T33" fmla="*/ 296114 h 288"/>
                <a:gd name="T34" fmla="*/ 242627 w 216"/>
                <a:gd name="T35" fmla="*/ 340255 h 288"/>
                <a:gd name="T36" fmla="*/ 218912 w 216"/>
                <a:gd name="T37" fmla="*/ 378878 h 288"/>
                <a:gd name="T38" fmla="*/ 242627 w 216"/>
                <a:gd name="T39" fmla="*/ 476357 h 288"/>
                <a:gd name="T40" fmla="*/ 269991 w 216"/>
                <a:gd name="T41" fmla="*/ 231741 h 288"/>
                <a:gd name="T42" fmla="*/ 122226 w 216"/>
                <a:gd name="T43" fmla="*/ 231741 h 288"/>
                <a:gd name="T44" fmla="*/ 122226 w 216"/>
                <a:gd name="T45" fmla="*/ 145298 h 288"/>
                <a:gd name="T46" fmla="*/ 193372 w 216"/>
                <a:gd name="T47" fmla="*/ 73569 h 288"/>
                <a:gd name="T48" fmla="*/ 197021 w 216"/>
                <a:gd name="T49" fmla="*/ 73569 h 288"/>
                <a:gd name="T50" fmla="*/ 198845 w 216"/>
                <a:gd name="T51" fmla="*/ 73569 h 288"/>
                <a:gd name="T52" fmla="*/ 269991 w 216"/>
                <a:gd name="T53" fmla="*/ 145298 h 288"/>
                <a:gd name="T54" fmla="*/ 269991 w 216"/>
                <a:gd name="T55" fmla="*/ 231741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1" name="Freeform 94"/>
            <p:cNvSpPr>
              <a:spLocks noEditPoints="1"/>
            </p:cNvSpPr>
            <p:nvPr/>
          </p:nvSpPr>
          <p:spPr bwMode="auto">
            <a:xfrm>
              <a:off x="4619625" y="2690813"/>
              <a:ext cx="527050" cy="492125"/>
            </a:xfrm>
            <a:custGeom>
              <a:avLst/>
              <a:gdLst>
                <a:gd name="T0" fmla="*/ 393021 w 288"/>
                <a:gd name="T1" fmla="*/ 0 h 269"/>
                <a:gd name="T2" fmla="*/ 389365 w 288"/>
                <a:gd name="T3" fmla="*/ 0 h 269"/>
                <a:gd name="T4" fmla="*/ 387537 w 288"/>
                <a:gd name="T5" fmla="*/ 0 h 269"/>
                <a:gd name="T6" fmla="*/ 254092 w 288"/>
                <a:gd name="T7" fmla="*/ 133228 h 269"/>
                <a:gd name="T8" fmla="*/ 254092 w 288"/>
                <a:gd name="T9" fmla="*/ 213530 h 269"/>
                <a:gd name="T10" fmla="*/ 0 w 288"/>
                <a:gd name="T11" fmla="*/ 213530 h 269"/>
                <a:gd name="T12" fmla="*/ 0 w 288"/>
                <a:gd name="T13" fmla="*/ 490936 h 269"/>
                <a:gd name="T14" fmla="*/ 369257 w 288"/>
                <a:gd name="T15" fmla="*/ 490936 h 269"/>
                <a:gd name="T16" fmla="*/ 369257 w 288"/>
                <a:gd name="T17" fmla="*/ 213530 h 269"/>
                <a:gd name="T18" fmla="*/ 319901 w 288"/>
                <a:gd name="T19" fmla="*/ 213530 h 269"/>
                <a:gd name="T20" fmla="*/ 319901 w 288"/>
                <a:gd name="T21" fmla="*/ 133228 h 269"/>
                <a:gd name="T22" fmla="*/ 387537 w 288"/>
                <a:gd name="T23" fmla="*/ 65701 h 269"/>
                <a:gd name="T24" fmla="*/ 391193 w 288"/>
                <a:gd name="T25" fmla="*/ 65701 h 269"/>
                <a:gd name="T26" fmla="*/ 393021 w 288"/>
                <a:gd name="T27" fmla="*/ 65701 h 269"/>
                <a:gd name="T28" fmla="*/ 458829 w 288"/>
                <a:gd name="T29" fmla="*/ 133228 h 269"/>
                <a:gd name="T30" fmla="*/ 458829 w 288"/>
                <a:gd name="T31" fmla="*/ 166079 h 269"/>
                <a:gd name="T32" fmla="*/ 482593 w 288"/>
                <a:gd name="T33" fmla="*/ 166079 h 269"/>
                <a:gd name="T34" fmla="*/ 482593 w 288"/>
                <a:gd name="T35" fmla="*/ 173379 h 269"/>
                <a:gd name="T36" fmla="*/ 458829 w 288"/>
                <a:gd name="T37" fmla="*/ 195279 h 269"/>
                <a:gd name="T38" fmla="*/ 458829 w 288"/>
                <a:gd name="T39" fmla="*/ 213530 h 269"/>
                <a:gd name="T40" fmla="*/ 526465 w 288"/>
                <a:gd name="T41" fmla="*/ 213530 h 269"/>
                <a:gd name="T42" fmla="*/ 526465 w 288"/>
                <a:gd name="T43" fmla="*/ 133228 h 269"/>
                <a:gd name="T44" fmla="*/ 393021 w 288"/>
                <a:gd name="T45" fmla="*/ 0 h 269"/>
                <a:gd name="T46" fmla="*/ 226672 w 288"/>
                <a:gd name="T47" fmla="*/ 439835 h 269"/>
                <a:gd name="T48" fmla="*/ 142584 w 288"/>
                <a:gd name="T49" fmla="*/ 439835 h 269"/>
                <a:gd name="T50" fmla="*/ 162692 w 288"/>
                <a:gd name="T51" fmla="*/ 350408 h 269"/>
                <a:gd name="T52" fmla="*/ 142584 w 288"/>
                <a:gd name="T53" fmla="*/ 313907 h 269"/>
                <a:gd name="T54" fmla="*/ 184628 w 288"/>
                <a:gd name="T55" fmla="*/ 271931 h 269"/>
                <a:gd name="T56" fmla="*/ 226672 w 288"/>
                <a:gd name="T57" fmla="*/ 313907 h 269"/>
                <a:gd name="T58" fmla="*/ 204736 w 288"/>
                <a:gd name="T59" fmla="*/ 350408 h 269"/>
                <a:gd name="T60" fmla="*/ 226672 w 288"/>
                <a:gd name="T61" fmla="*/ 439835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2" name="Freeform 112"/>
            <p:cNvSpPr>
              <a:spLocks noEditPoints="1"/>
            </p:cNvSpPr>
            <p:nvPr/>
          </p:nvSpPr>
          <p:spPr bwMode="auto">
            <a:xfrm>
              <a:off x="9618663" y="2743200"/>
              <a:ext cx="527050" cy="530225"/>
            </a:xfrm>
            <a:custGeom>
              <a:avLst/>
              <a:gdLst>
                <a:gd name="T0" fmla="*/ 327213 w 288"/>
                <a:gd name="T1" fmla="*/ 220706 h 288"/>
                <a:gd name="T2" fmla="*/ 334525 w 288"/>
                <a:gd name="T3" fmla="*/ 169208 h 288"/>
                <a:gd name="T4" fmla="*/ 168176 w 288"/>
                <a:gd name="T5" fmla="*/ 0 h 288"/>
                <a:gd name="T6" fmla="*/ 0 w 288"/>
                <a:gd name="T7" fmla="*/ 169208 h 288"/>
                <a:gd name="T8" fmla="*/ 168176 w 288"/>
                <a:gd name="T9" fmla="*/ 336576 h 288"/>
                <a:gd name="T10" fmla="*/ 221188 w 288"/>
                <a:gd name="T11" fmla="*/ 327380 h 288"/>
                <a:gd name="T12" fmla="*/ 259576 w 288"/>
                <a:gd name="T13" fmla="*/ 366004 h 288"/>
                <a:gd name="T14" fmla="*/ 340009 w 288"/>
                <a:gd name="T15" fmla="*/ 366004 h 288"/>
                <a:gd name="T16" fmla="*/ 340009 w 288"/>
                <a:gd name="T17" fmla="*/ 448769 h 288"/>
                <a:gd name="T18" fmla="*/ 340009 w 288"/>
                <a:gd name="T19" fmla="*/ 448769 h 288"/>
                <a:gd name="T20" fmla="*/ 420441 w 288"/>
                <a:gd name="T21" fmla="*/ 448769 h 288"/>
                <a:gd name="T22" fmla="*/ 420441 w 288"/>
                <a:gd name="T23" fmla="*/ 529694 h 288"/>
                <a:gd name="T24" fmla="*/ 420441 w 288"/>
                <a:gd name="T25" fmla="*/ 529694 h 288"/>
                <a:gd name="T26" fmla="*/ 526465 w 288"/>
                <a:gd name="T27" fmla="*/ 529694 h 288"/>
                <a:gd name="T28" fmla="*/ 526465 w 288"/>
                <a:gd name="T29" fmla="*/ 529694 h 288"/>
                <a:gd name="T30" fmla="*/ 526465 w 288"/>
                <a:gd name="T31" fmla="*/ 529694 h 288"/>
                <a:gd name="T32" fmla="*/ 526465 w 288"/>
                <a:gd name="T33" fmla="*/ 423020 h 288"/>
                <a:gd name="T34" fmla="*/ 327213 w 288"/>
                <a:gd name="T35" fmla="*/ 220706 h 288"/>
                <a:gd name="T36" fmla="*/ 133444 w 288"/>
                <a:gd name="T37" fmla="*/ 189439 h 288"/>
                <a:gd name="T38" fmla="*/ 76776 w 288"/>
                <a:gd name="T39" fmla="*/ 132424 h 288"/>
                <a:gd name="T40" fmla="*/ 133444 w 288"/>
                <a:gd name="T41" fmla="*/ 75408 h 288"/>
                <a:gd name="T42" fmla="*/ 190112 w 288"/>
                <a:gd name="T43" fmla="*/ 132424 h 288"/>
                <a:gd name="T44" fmla="*/ 133444 w 288"/>
                <a:gd name="T45" fmla="*/ 189439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44" name="矩形 51"/>
          <p:cNvSpPr/>
          <p:nvPr/>
        </p:nvSpPr>
        <p:spPr>
          <a:xfrm>
            <a:off x="1319600" y="294107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algn="ctr" eaLnBrk="1" fontAlgn="auto" hangingPunct="1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45" name="矩形 47"/>
          <p:cNvSpPr/>
          <p:nvPr/>
        </p:nvSpPr>
        <p:spPr>
          <a:xfrm>
            <a:off x="1129346" y="3349366"/>
            <a:ext cx="1430800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46" name="矩形 53"/>
          <p:cNvSpPr/>
          <p:nvPr/>
        </p:nvSpPr>
        <p:spPr>
          <a:xfrm>
            <a:off x="3278308" y="294107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zh-CN" altLang="en-US" sz="1500" b="1" spc="300" dirty="0">
              <a:ln w="1270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7" name="矩形 47"/>
          <p:cNvSpPr/>
          <p:nvPr/>
        </p:nvSpPr>
        <p:spPr>
          <a:xfrm>
            <a:off x="3121978" y="3349366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48" name="矩形 55"/>
          <p:cNvSpPr/>
          <p:nvPr/>
        </p:nvSpPr>
        <p:spPr>
          <a:xfrm>
            <a:off x="5094504" y="294107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49" name="矩形 47"/>
          <p:cNvSpPr/>
          <p:nvPr/>
        </p:nvSpPr>
        <p:spPr>
          <a:xfrm>
            <a:off x="4910201" y="3349366"/>
            <a:ext cx="1418897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50" name="矩形 57"/>
          <p:cNvSpPr/>
          <p:nvPr/>
        </p:nvSpPr>
        <p:spPr>
          <a:xfrm>
            <a:off x="7112895" y="294107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zh-CN" altLang="en-US" sz="1500" b="1" spc="300" dirty="0">
              <a:ln w="1270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1" name="矩形 47"/>
          <p:cNvSpPr/>
          <p:nvPr/>
        </p:nvSpPr>
        <p:spPr>
          <a:xfrm>
            <a:off x="6935139" y="3349366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1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1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1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7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5" grpId="0" bldLvl="0"/>
      <p:bldP spid="46" grpId="0" bldLvl="0"/>
      <p:bldP spid="47" grpId="0" bldLvl="0"/>
      <p:bldP spid="48" grpId="0" bldLvl="0"/>
      <p:bldP spid="49" grpId="0" bldLvl="0"/>
      <p:bldP spid="50" grpId="0" bldLvl="0"/>
      <p:bldP spid="51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-1" y="557538"/>
            <a:ext cx="9144001" cy="4608001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36218" y="208674"/>
            <a:ext cx="3153793" cy="22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925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4605698" y="2781750"/>
            <a:ext cx="2946611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21100" y="1182070"/>
            <a:ext cx="2465355" cy="415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</a:p>
        </p:txBody>
      </p:sp>
      <p:sp>
        <p:nvSpPr>
          <p:cNvPr id="6" name="矩形 5"/>
          <p:cNvSpPr/>
          <p:nvPr/>
        </p:nvSpPr>
        <p:spPr>
          <a:xfrm>
            <a:off x="4564847" y="2191296"/>
            <a:ext cx="31778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市场状况分析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605698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6130609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bldLvl="0" animBg="1"/>
      <p:bldP spid="6" grpId="0"/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市场状况分析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18" name="Group 24"/>
          <p:cNvGrpSpPr/>
          <p:nvPr/>
        </p:nvGrpSpPr>
        <p:grpSpPr>
          <a:xfrm rot="9900000">
            <a:off x="5335435" y="3516775"/>
            <a:ext cx="676580" cy="57843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2890224" y="3482079"/>
            <a:ext cx="676633" cy="578394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4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5272107" y="1669511"/>
            <a:ext cx="676580" cy="57843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2954191" y="1669511"/>
            <a:ext cx="676580" cy="578436"/>
            <a:chOff x="2208213" y="4308475"/>
            <a:chExt cx="1313851" cy="1123184"/>
          </a:xfrm>
        </p:grpSpPr>
        <p:sp>
          <p:nvSpPr>
            <p:cNvPr id="7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6468" tIns="28234" rIns="56468" bIns="28234" numCol="1" anchor="t" anchorCtr="0" compatLnSpc="1"/>
            <a:lstStyle/>
            <a:p>
              <a:endParaRPr lang="id-ID" sz="745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Text Placeholder 7"/>
          <p:cNvSpPr txBox="1"/>
          <p:nvPr/>
        </p:nvSpPr>
        <p:spPr>
          <a:xfrm>
            <a:off x="2947622" y="1720575"/>
            <a:ext cx="443762" cy="344704"/>
          </a:xfrm>
          <a:prstGeom prst="rect">
            <a:avLst/>
          </a:prstGeom>
        </p:spPr>
        <p:txBody>
          <a:bodyPr vert="horz" lIns="0" tIns="64153" rIns="0" bIns="6415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8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1" name="Text Placeholder 2"/>
          <p:cNvSpPr txBox="1"/>
          <p:nvPr/>
        </p:nvSpPr>
        <p:spPr>
          <a:xfrm>
            <a:off x="1319777" y="1689656"/>
            <a:ext cx="1462031" cy="314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Text Placeholder 7"/>
          <p:cNvSpPr txBox="1"/>
          <p:nvPr/>
        </p:nvSpPr>
        <p:spPr>
          <a:xfrm>
            <a:off x="2918096" y="3685067"/>
            <a:ext cx="443762" cy="344704"/>
          </a:xfrm>
          <a:prstGeom prst="rect">
            <a:avLst/>
          </a:prstGeom>
        </p:spPr>
        <p:txBody>
          <a:bodyPr vert="horz" lIns="0" tIns="64153" rIns="0" bIns="6415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8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3" name="Text Placeholder 2"/>
          <p:cNvSpPr txBox="1"/>
          <p:nvPr/>
        </p:nvSpPr>
        <p:spPr>
          <a:xfrm>
            <a:off x="1319777" y="3645415"/>
            <a:ext cx="1462031" cy="314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" name="Text Placeholder 7"/>
          <p:cNvSpPr txBox="1"/>
          <p:nvPr/>
        </p:nvSpPr>
        <p:spPr>
          <a:xfrm>
            <a:off x="5504555" y="1720575"/>
            <a:ext cx="443762" cy="344704"/>
          </a:xfrm>
          <a:prstGeom prst="rect">
            <a:avLst/>
          </a:prstGeom>
        </p:spPr>
        <p:txBody>
          <a:bodyPr vert="horz" lIns="0" tIns="64153" rIns="0" bIns="6415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8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5" name="Text Placeholder 2"/>
          <p:cNvSpPr txBox="1"/>
          <p:nvPr/>
        </p:nvSpPr>
        <p:spPr>
          <a:xfrm>
            <a:off x="6151944" y="1685723"/>
            <a:ext cx="1493759" cy="314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" name="Text Placeholder 7"/>
          <p:cNvSpPr txBox="1"/>
          <p:nvPr/>
        </p:nvSpPr>
        <p:spPr>
          <a:xfrm>
            <a:off x="5563535" y="3661412"/>
            <a:ext cx="443762" cy="344704"/>
          </a:xfrm>
          <a:prstGeom prst="rect">
            <a:avLst/>
          </a:prstGeom>
        </p:spPr>
        <p:txBody>
          <a:bodyPr vert="horz" lIns="0" tIns="64153" rIns="0" bIns="6415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8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7" name="Text Placeholder 2"/>
          <p:cNvSpPr txBox="1"/>
          <p:nvPr/>
        </p:nvSpPr>
        <p:spPr>
          <a:xfrm>
            <a:off x="6151944" y="3645415"/>
            <a:ext cx="1493759" cy="314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3333108" y="2649646"/>
            <a:ext cx="1108511" cy="1330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6978" tIns="6978" rIns="6978" bIns="6978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7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4307900" y="2872684"/>
            <a:ext cx="1330025" cy="110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6978" tIns="6978" rIns="6978" bIns="6978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7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Shape 1721"/>
          <p:cNvSpPr/>
          <p:nvPr/>
        </p:nvSpPr>
        <p:spPr>
          <a:xfrm>
            <a:off x="4522652" y="1687187"/>
            <a:ext cx="1108511" cy="1330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6978" tIns="6978" rIns="6978" bIns="6978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7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Shape 1722"/>
          <p:cNvSpPr/>
          <p:nvPr/>
        </p:nvSpPr>
        <p:spPr>
          <a:xfrm>
            <a:off x="3333107" y="1687188"/>
            <a:ext cx="1330025" cy="1108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6978" tIns="6978" rIns="6978" bIns="6978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7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805379" y="1989699"/>
            <a:ext cx="358234" cy="48193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9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文字内容</a:t>
            </a:r>
            <a:endParaRPr lang="es-ES_tradnl" sz="995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7"/>
          <p:cNvSpPr txBox="1"/>
          <p:nvPr/>
        </p:nvSpPr>
        <p:spPr>
          <a:xfrm>
            <a:off x="3631464" y="3036530"/>
            <a:ext cx="358234" cy="48193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9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文字内容</a:t>
            </a:r>
            <a:endParaRPr lang="es-ES_tradnl" sz="995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4984496" y="2195856"/>
            <a:ext cx="361831" cy="483284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9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文字内容</a:t>
            </a:r>
            <a:endParaRPr lang="es-ES_tradnl" sz="995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810990" y="3201782"/>
            <a:ext cx="361831" cy="483284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9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文字内容</a:t>
            </a:r>
            <a:endParaRPr lang="es-ES_tradnl" sz="995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ldLvl="0" animBg="1" advAuto="0"/>
      <p:bldP spid="53" grpId="0" bldLvl="0" animBg="1" advAuto="0"/>
      <p:bldP spid="22" grpId="0" bldLvl="0" animBg="1" advAuto="0"/>
      <p:bldP spid="23" grpId="0" bldLvl="0" animBg="1" advAuto="0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市场状况分析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3887746" y="1429612"/>
            <a:ext cx="3347284" cy="2308834"/>
            <a:chOff x="940378" y="1114346"/>
            <a:chExt cx="7056438" cy="4867275"/>
          </a:xfrm>
        </p:grpSpPr>
        <p:sp>
          <p:nvSpPr>
            <p:cNvPr id="11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64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64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64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64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Content Placeholder 2"/>
          <p:cNvSpPr txBox="1"/>
          <p:nvPr/>
        </p:nvSpPr>
        <p:spPr>
          <a:xfrm>
            <a:off x="6431382" y="1502854"/>
            <a:ext cx="704664" cy="364727"/>
          </a:xfrm>
          <a:prstGeom prst="rect">
            <a:avLst/>
          </a:prstGeom>
        </p:spPr>
        <p:txBody>
          <a:bodyPr vert="horz" lIns="75010" tIns="37504" rIns="75010" bIns="375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99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180788" y="3939845"/>
            <a:ext cx="704664" cy="364727"/>
          </a:xfrm>
          <a:prstGeom prst="rect">
            <a:avLst/>
          </a:prstGeom>
        </p:spPr>
        <p:txBody>
          <a:bodyPr vert="horz" lIns="75010" tIns="37504" rIns="75010" bIns="375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99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4184613" y="2761164"/>
            <a:ext cx="704664" cy="364727"/>
          </a:xfrm>
          <a:prstGeom prst="rect">
            <a:avLst/>
          </a:prstGeom>
        </p:spPr>
        <p:txBody>
          <a:bodyPr vert="horz" lIns="75010" tIns="37504" rIns="75010" bIns="375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99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Group 17"/>
          <p:cNvGrpSpPr/>
          <p:nvPr/>
        </p:nvGrpSpPr>
        <p:grpSpPr>
          <a:xfrm>
            <a:off x="5178295" y="3679362"/>
            <a:ext cx="310545" cy="310545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010" tIns="37504" rIns="75010" bIns="37504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4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010" tIns="37504" rIns="75010" bIns="37504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4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20"/>
          <p:cNvGrpSpPr/>
          <p:nvPr/>
        </p:nvGrpSpPr>
        <p:grpSpPr>
          <a:xfrm>
            <a:off x="5176817" y="1476620"/>
            <a:ext cx="446039" cy="446039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010" tIns="37504" rIns="75010" bIns="37504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4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010" tIns="37504" rIns="75010" bIns="37504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4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23"/>
          <p:cNvGrpSpPr/>
          <p:nvPr/>
        </p:nvGrpSpPr>
        <p:grpSpPr>
          <a:xfrm>
            <a:off x="5851208" y="2797406"/>
            <a:ext cx="310545" cy="310545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010" tIns="37504" rIns="75010" bIns="37504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4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010" tIns="37504" rIns="75010" bIns="37504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4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Content Placeholder 2"/>
          <p:cNvSpPr txBox="1"/>
          <p:nvPr/>
        </p:nvSpPr>
        <p:spPr>
          <a:xfrm>
            <a:off x="1905771" y="1379728"/>
            <a:ext cx="2119474" cy="383078"/>
          </a:xfrm>
          <a:prstGeom prst="rect">
            <a:avLst/>
          </a:prstGeom>
        </p:spPr>
        <p:txBody>
          <a:bodyPr vert="horz" lIns="75010" tIns="37504" rIns="75010" bIns="375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8" name="Content Placeholder 2"/>
          <p:cNvSpPr txBox="1"/>
          <p:nvPr/>
        </p:nvSpPr>
        <p:spPr>
          <a:xfrm>
            <a:off x="1905769" y="2204588"/>
            <a:ext cx="2119474" cy="383078"/>
          </a:xfrm>
          <a:prstGeom prst="rect">
            <a:avLst/>
          </a:prstGeom>
        </p:spPr>
        <p:txBody>
          <a:bodyPr vert="horz" lIns="75010" tIns="37504" rIns="75010" bIns="375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9" name="Content Placeholder 2"/>
          <p:cNvSpPr txBox="1"/>
          <p:nvPr/>
        </p:nvSpPr>
        <p:spPr>
          <a:xfrm>
            <a:off x="1905771" y="3029449"/>
            <a:ext cx="2119474" cy="383078"/>
          </a:xfrm>
          <a:prstGeom prst="rect">
            <a:avLst/>
          </a:prstGeom>
        </p:spPr>
        <p:txBody>
          <a:bodyPr vert="horz" lIns="75010" tIns="37504" rIns="75010" bIns="375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0" name="TextBox 29"/>
          <p:cNvSpPr txBox="1"/>
          <p:nvPr/>
        </p:nvSpPr>
        <p:spPr>
          <a:xfrm>
            <a:off x="1926700" y="3854308"/>
            <a:ext cx="2143876" cy="285115"/>
          </a:xfrm>
          <a:prstGeom prst="rect">
            <a:avLst/>
          </a:prstGeom>
          <a:noFill/>
        </p:spPr>
        <p:txBody>
          <a:bodyPr wrap="square" rIns="118126" bIns="29531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市场状况分析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945339" y="1289387"/>
            <a:ext cx="7416400" cy="2560182"/>
            <a:chOff x="900113" y="1308100"/>
            <a:chExt cx="7532687" cy="2600325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900113" y="1414463"/>
              <a:ext cx="2393950" cy="2393950"/>
              <a:chOff x="1322528" y="1275606"/>
              <a:chExt cx="2394488" cy="2394488"/>
            </a:xfrm>
          </p:grpSpPr>
          <p:sp>
            <p:nvSpPr>
              <p:cNvPr id="19" name="Oval 12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</a:pPr>
                <a:endParaRPr lang="zh-CN" altLang="zh-CN" sz="150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20" name="Rectangle 51"/>
              <p:cNvSpPr/>
              <p:nvPr/>
            </p:nvSpPr>
            <p:spPr>
              <a:xfrm>
                <a:off x="1962405" y="1809126"/>
                <a:ext cx="1114736" cy="39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添加标题</a:t>
                </a: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1511659" y="2369242"/>
                <a:ext cx="2016224" cy="639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sz="9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</p:grpSp>
        <p:sp>
          <p:nvSpPr>
            <p:cNvPr id="8" name="Oval 53"/>
            <p:cNvSpPr/>
            <p:nvPr/>
          </p:nvSpPr>
          <p:spPr>
            <a:xfrm>
              <a:off x="2908300" y="2973388"/>
              <a:ext cx="936625" cy="9350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标题</a:t>
              </a:r>
              <a:endParaRPr lang="zh-CN" altLang="zh-CN" sz="1500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grpSp>
          <p:nvGrpSpPr>
            <p:cNvPr id="2" name="Group 16"/>
            <p:cNvGrpSpPr/>
            <p:nvPr/>
          </p:nvGrpSpPr>
          <p:grpSpPr bwMode="auto">
            <a:xfrm>
              <a:off x="3468688" y="1414463"/>
              <a:ext cx="2395537" cy="2393950"/>
              <a:chOff x="1322528" y="1275606"/>
              <a:chExt cx="2394488" cy="2394488"/>
            </a:xfrm>
          </p:grpSpPr>
          <p:sp>
            <p:nvSpPr>
              <p:cNvPr id="16" name="Oval 18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</a:pPr>
                <a:endParaRPr lang="zh-CN" altLang="zh-CN" sz="150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17" name="Rectangle 19"/>
              <p:cNvSpPr/>
              <p:nvPr/>
            </p:nvSpPr>
            <p:spPr>
              <a:xfrm>
                <a:off x="1621926" y="1809126"/>
                <a:ext cx="1578162" cy="39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402897" y="2209610"/>
                <a:ext cx="2016224" cy="639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</p:grpSp>
        <p:grpSp>
          <p:nvGrpSpPr>
            <p:cNvPr id="10" name="Group 21"/>
            <p:cNvGrpSpPr/>
            <p:nvPr/>
          </p:nvGrpSpPr>
          <p:grpSpPr bwMode="auto">
            <a:xfrm>
              <a:off x="6038850" y="1414463"/>
              <a:ext cx="2393950" cy="2393950"/>
              <a:chOff x="1322528" y="1275606"/>
              <a:chExt cx="2394488" cy="2394488"/>
            </a:xfrm>
          </p:grpSpPr>
          <p:sp>
            <p:nvSpPr>
              <p:cNvPr id="13" name="Oval 22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</a:pPr>
                <a:endParaRPr lang="zh-CN" altLang="zh-CN" sz="150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14" name="Rectangle 23"/>
              <p:cNvSpPr/>
              <p:nvPr/>
            </p:nvSpPr>
            <p:spPr>
              <a:xfrm>
                <a:off x="1962404" y="1809126"/>
                <a:ext cx="1114736" cy="39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添加标题</a:t>
                </a: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1511659" y="2369242"/>
                <a:ext cx="2016224" cy="639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sz="9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</p:grpSp>
        <p:sp>
          <p:nvSpPr>
            <p:cNvPr id="12" name="Oval 25"/>
            <p:cNvSpPr/>
            <p:nvPr/>
          </p:nvSpPr>
          <p:spPr>
            <a:xfrm>
              <a:off x="5473700" y="1308100"/>
              <a:ext cx="936625" cy="935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标题</a:t>
              </a:r>
              <a:endParaRPr lang="zh-CN" altLang="zh-CN" sz="1500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907528" y="2363289"/>
            <a:ext cx="431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970323" y="2363289"/>
            <a:ext cx="431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市场状况分析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sp>
        <p:nvSpPr>
          <p:cNvPr id="2" name="任意多边形 29"/>
          <p:cNvSpPr/>
          <p:nvPr/>
        </p:nvSpPr>
        <p:spPr>
          <a:xfrm>
            <a:off x="1106294" y="153142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0" name="任意多边形 30"/>
          <p:cNvSpPr/>
          <p:nvPr/>
        </p:nvSpPr>
        <p:spPr>
          <a:xfrm>
            <a:off x="3095392" y="153142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2" name="任意多边形 31"/>
          <p:cNvSpPr/>
          <p:nvPr/>
        </p:nvSpPr>
        <p:spPr>
          <a:xfrm>
            <a:off x="5033150" y="153142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3" name="任意多边形 32"/>
          <p:cNvSpPr/>
          <p:nvPr/>
        </p:nvSpPr>
        <p:spPr>
          <a:xfrm>
            <a:off x="7088907" y="153142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28" name="组合 17"/>
          <p:cNvGrpSpPr/>
          <p:nvPr/>
        </p:nvGrpSpPr>
        <p:grpSpPr bwMode="auto">
          <a:xfrm rot="-2700000">
            <a:off x="3319113" y="2060735"/>
            <a:ext cx="272255" cy="273459"/>
            <a:chOff x="5394325" y="2859088"/>
            <a:chExt cx="358775" cy="360362"/>
          </a:xfrm>
          <a:solidFill>
            <a:schemeClr val="accent2"/>
          </a:solidFill>
        </p:grpSpPr>
        <p:sp>
          <p:nvSpPr>
            <p:cNvPr id="29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2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3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4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11712" y="2078236"/>
            <a:ext cx="167287" cy="167287"/>
            <a:chOff x="5394312" y="2141343"/>
            <a:chExt cx="359165" cy="359165"/>
          </a:xfrm>
          <a:solidFill>
            <a:schemeClr val="accent3"/>
          </a:solidFill>
        </p:grpSpPr>
        <p:sp>
          <p:nvSpPr>
            <p:cNvPr id="36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7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8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39" name="组合 162"/>
          <p:cNvGrpSpPr/>
          <p:nvPr/>
        </p:nvGrpSpPr>
        <p:grpSpPr bwMode="auto">
          <a:xfrm>
            <a:off x="1360661" y="2058254"/>
            <a:ext cx="229302" cy="228293"/>
            <a:chOff x="4675188" y="1422400"/>
            <a:chExt cx="360362" cy="358775"/>
          </a:xfrm>
          <a:solidFill>
            <a:schemeClr val="accent1"/>
          </a:solidFill>
        </p:grpSpPr>
        <p:sp>
          <p:nvSpPr>
            <p:cNvPr id="40" name="AutoShape 84"/>
            <p:cNvSpPr/>
            <p:nvPr/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1" name="AutoShape 85"/>
            <p:cNvSpPr/>
            <p:nvPr/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2" name="AutoShape 86"/>
            <p:cNvSpPr/>
            <p:nvPr/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3" name="AutoShape 87"/>
            <p:cNvSpPr/>
            <p:nvPr/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4" name="AutoShape 88"/>
            <p:cNvSpPr/>
            <p:nvPr/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5" name="AutoShape 89"/>
            <p:cNvSpPr/>
            <p:nvPr/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6" name="AutoShape 90"/>
            <p:cNvSpPr/>
            <p:nvPr/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7" name="AutoShape 91"/>
            <p:cNvSpPr/>
            <p:nvPr/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8" name="AutoShape 92"/>
            <p:cNvSpPr/>
            <p:nvPr/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9" name="AutoShape 93"/>
            <p:cNvSpPr/>
            <p:nvPr/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0" name="AutoShape 94"/>
            <p:cNvSpPr/>
            <p:nvPr/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1" name="AutoShape 95"/>
            <p:cNvSpPr/>
            <p:nvPr/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2" name="AutoShape 96"/>
            <p:cNvSpPr/>
            <p:nvPr/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53" name="AutoShape 112"/>
          <p:cNvSpPr/>
          <p:nvPr/>
        </p:nvSpPr>
        <p:spPr bwMode="auto">
          <a:xfrm>
            <a:off x="7366477" y="2041161"/>
            <a:ext cx="221024" cy="22004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41" tIns="19041" rIns="19041" bIns="19041" anchor="ctr"/>
          <a:lstStyle/>
          <a:p>
            <a:pPr algn="ctr" defTabSz="303530">
              <a:lnSpc>
                <a:spcPct val="130000"/>
              </a:lnSpc>
              <a:defRPr/>
            </a:pPr>
            <a:endParaRPr lang="en-US" sz="1500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6" name="矩形 51"/>
          <p:cNvSpPr/>
          <p:nvPr/>
        </p:nvSpPr>
        <p:spPr>
          <a:xfrm>
            <a:off x="1025640" y="288776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algn="l" eaLnBrk="1" fontAlgn="auto" hangingPunct="1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7" name="矩形 47"/>
          <p:cNvSpPr/>
          <p:nvPr/>
        </p:nvSpPr>
        <p:spPr>
          <a:xfrm>
            <a:off x="1025640" y="3267484"/>
            <a:ext cx="1430800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8" name="矩形 53"/>
          <p:cNvSpPr/>
          <p:nvPr/>
        </p:nvSpPr>
        <p:spPr>
          <a:xfrm>
            <a:off x="3008988" y="288776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zh-CN" altLang="en-US" sz="1500" b="1" spc="300" dirty="0">
              <a:ln w="1270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1" name="矩形 47"/>
          <p:cNvSpPr/>
          <p:nvPr/>
        </p:nvSpPr>
        <p:spPr>
          <a:xfrm>
            <a:off x="3008987" y="3267484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4" name="矩形 55"/>
          <p:cNvSpPr/>
          <p:nvPr/>
        </p:nvSpPr>
        <p:spPr>
          <a:xfrm>
            <a:off x="4968621" y="288776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15" name="矩形 47"/>
          <p:cNvSpPr/>
          <p:nvPr/>
        </p:nvSpPr>
        <p:spPr>
          <a:xfrm>
            <a:off x="4968621" y="3267484"/>
            <a:ext cx="1418897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6" name="矩形 57"/>
          <p:cNvSpPr/>
          <p:nvPr/>
        </p:nvSpPr>
        <p:spPr>
          <a:xfrm>
            <a:off x="6990345" y="288776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zh-CN" altLang="en-US" sz="1500" b="1" spc="300" dirty="0">
              <a:ln w="1270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7" name="矩形 47"/>
          <p:cNvSpPr/>
          <p:nvPr/>
        </p:nvSpPr>
        <p:spPr>
          <a:xfrm>
            <a:off x="6990345" y="3267484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8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2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11" grpId="0" bldLvl="0"/>
      <p:bldP spid="14" grpId="0" bldLvl="0"/>
      <p:bldP spid="15" grpId="0" bldLvl="0"/>
      <p:bldP spid="16" grpId="0" bldLvl="0"/>
      <p:bldP spid="17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-1" y="557538"/>
            <a:ext cx="9144001" cy="4608001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36218" y="208674"/>
            <a:ext cx="3153793" cy="22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925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4605698" y="2781750"/>
            <a:ext cx="2946611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21100" y="1182070"/>
            <a:ext cx="2465355" cy="415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</a:p>
        </p:txBody>
      </p:sp>
      <p:sp>
        <p:nvSpPr>
          <p:cNvPr id="6" name="矩形 5"/>
          <p:cNvSpPr/>
          <p:nvPr/>
        </p:nvSpPr>
        <p:spPr>
          <a:xfrm>
            <a:off x="4564847" y="2191296"/>
            <a:ext cx="31778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4000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投资回报分析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605698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6130609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bldLvl="0" animBg="1"/>
      <p:bldP spid="6" grpId="0"/>
      <p:bldP spid="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投资回报分析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71559" y="1445214"/>
            <a:ext cx="2627575" cy="2627575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4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39699" tIns="19849" rIns="39699" bIns="19849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2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4775620" y="1706513"/>
            <a:ext cx="2566514" cy="417018"/>
            <a:chOff x="8633669" y="2306010"/>
            <a:chExt cx="2990246" cy="640330"/>
          </a:xfrm>
        </p:grpSpPr>
        <p:sp>
          <p:nvSpPr>
            <p:cNvPr id="2" name="Rectangle 28"/>
            <p:cNvSpPr/>
            <p:nvPr/>
          </p:nvSpPr>
          <p:spPr>
            <a:xfrm>
              <a:off x="8633669" y="2623602"/>
              <a:ext cx="2990246" cy="3227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6" name="TextBox 29"/>
            <p:cNvSpPr txBox="1"/>
            <p:nvPr/>
          </p:nvSpPr>
          <p:spPr>
            <a:xfrm>
              <a:off x="8633669" y="2306010"/>
              <a:ext cx="1279218" cy="282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4775620" y="2292117"/>
            <a:ext cx="2566514" cy="417018"/>
            <a:chOff x="8633669" y="2306010"/>
            <a:chExt cx="2990246" cy="64033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227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4775620" y="2877722"/>
            <a:ext cx="2566514" cy="417018"/>
            <a:chOff x="8633669" y="2306010"/>
            <a:chExt cx="2990246" cy="64033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227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4775620" y="3463325"/>
            <a:ext cx="2566514" cy="417018"/>
            <a:chOff x="8633669" y="2306010"/>
            <a:chExt cx="2990246" cy="64033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227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0800000" flipV="1">
            <a:off x="0" y="-3175"/>
            <a:ext cx="3299460" cy="2014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V="1">
            <a:off x="5446395" y="2833370"/>
            <a:ext cx="3707130" cy="2310130"/>
          </a:xfrm>
          <a:prstGeom prst="rect">
            <a:avLst/>
          </a:prstGeom>
        </p:spPr>
      </p:pic>
      <p:sp>
        <p:nvSpPr>
          <p:cNvPr id="16" name="MH_SubTitle_1"/>
          <p:cNvSpPr/>
          <p:nvPr>
            <p:custDataLst>
              <p:tags r:id="rId1"/>
            </p:custDataLst>
          </p:nvPr>
        </p:nvSpPr>
        <p:spPr>
          <a:xfrm>
            <a:off x="3832068" y="1600562"/>
            <a:ext cx="2853828" cy="52792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800" tIns="0" rIns="0" bIns="0" rtlCol="0" anchor="ctr" anchorCtr="0">
            <a:noAutofit/>
          </a:bodyPr>
          <a:lstStyle/>
          <a:p>
            <a:r>
              <a:rPr lang="zh-CN" altLang="en-US" sz="1705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项目背景简介</a:t>
            </a:r>
          </a:p>
        </p:txBody>
      </p:sp>
      <p:sp>
        <p:nvSpPr>
          <p:cNvPr id="37" name="MH_Other_1"/>
          <p:cNvSpPr txBox="1"/>
          <p:nvPr>
            <p:custDataLst>
              <p:tags r:id="rId2"/>
            </p:custDataLst>
          </p:nvPr>
        </p:nvSpPr>
        <p:spPr>
          <a:xfrm flipH="1">
            <a:off x="3985412" y="1635049"/>
            <a:ext cx="601520" cy="4381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3"/>
            </p:custDataLst>
          </p:nvPr>
        </p:nvSpPr>
        <p:spPr>
          <a:xfrm flipH="1">
            <a:off x="2470804" y="2307019"/>
            <a:ext cx="2852739" cy="527110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230400" tIns="0" rIns="0" bIns="0" rtlCol="0" anchor="ctr">
            <a:noAutofit/>
          </a:bodyPr>
          <a:lstStyle/>
          <a:p>
            <a:pPr lvl="0"/>
            <a:r>
              <a:rPr lang="zh-CN" altLang="en-US" sz="1705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项目计划介绍</a:t>
            </a:r>
          </a:p>
        </p:txBody>
      </p:sp>
      <p:sp>
        <p:nvSpPr>
          <p:cNvPr id="38" name="MH_Other_2"/>
          <p:cNvSpPr txBox="1"/>
          <p:nvPr>
            <p:custDataLst>
              <p:tags r:id="rId4"/>
            </p:custDataLst>
          </p:nvPr>
        </p:nvSpPr>
        <p:spPr>
          <a:xfrm flipH="1">
            <a:off x="4586932" y="2341097"/>
            <a:ext cx="601520" cy="4381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5"/>
            </p:custDataLst>
          </p:nvPr>
        </p:nvSpPr>
        <p:spPr>
          <a:xfrm>
            <a:off x="3832068" y="2971942"/>
            <a:ext cx="2853828" cy="52792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800" tIns="0" rIns="0" bIns="0" rtlCol="0" anchor="ctr" anchorCtr="0">
            <a:noAutofit/>
          </a:bodyPr>
          <a:lstStyle/>
          <a:p>
            <a:r>
              <a:rPr lang="zh-CN" altLang="en-US" sz="1705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市场状况分析</a:t>
            </a:r>
          </a:p>
        </p:txBody>
      </p:sp>
      <p:sp>
        <p:nvSpPr>
          <p:cNvPr id="20" name="MH_Other_1"/>
          <p:cNvSpPr txBox="1"/>
          <p:nvPr>
            <p:custDataLst>
              <p:tags r:id="rId6"/>
            </p:custDataLst>
          </p:nvPr>
        </p:nvSpPr>
        <p:spPr>
          <a:xfrm flipH="1">
            <a:off x="3985412" y="3006428"/>
            <a:ext cx="601520" cy="4381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7"/>
            </p:custDataLst>
          </p:nvPr>
        </p:nvSpPr>
        <p:spPr>
          <a:xfrm flipH="1">
            <a:off x="2470804" y="3678399"/>
            <a:ext cx="2852739" cy="527110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230400" tIns="0" rIns="0" bIns="0" rtlCol="0" anchor="ctr">
            <a:noAutofit/>
          </a:bodyPr>
          <a:lstStyle/>
          <a:p>
            <a:pPr lvl="0"/>
            <a:r>
              <a:rPr lang="zh-CN" altLang="en-US" sz="1705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投资回报分析</a:t>
            </a:r>
          </a:p>
        </p:txBody>
      </p:sp>
      <p:sp>
        <p:nvSpPr>
          <p:cNvPr id="23" name="MH_Other_2"/>
          <p:cNvSpPr txBox="1"/>
          <p:nvPr>
            <p:custDataLst>
              <p:tags r:id="rId8"/>
            </p:custDataLst>
          </p:nvPr>
        </p:nvSpPr>
        <p:spPr>
          <a:xfrm flipH="1">
            <a:off x="4586932" y="3712476"/>
            <a:ext cx="601520" cy="4381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4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84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9"/>
            </p:custDataLst>
          </p:nvPr>
        </p:nvSpPr>
        <p:spPr>
          <a:xfrm>
            <a:off x="2937404" y="918300"/>
            <a:ext cx="1194364" cy="481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130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0"/>
            </p:custDataLst>
          </p:nvPr>
        </p:nvSpPr>
        <p:spPr>
          <a:xfrm>
            <a:off x="4131671" y="918217"/>
            <a:ext cx="2254798" cy="481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30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7" grpId="0" bldLvl="0" animBg="1"/>
      <p:bldP spid="19" grpId="0" bldLvl="0" animBg="1"/>
      <p:bldP spid="38" grpId="0" bldLvl="0" animBg="1"/>
      <p:bldP spid="12" grpId="0" bldLvl="0" animBg="1"/>
      <p:bldP spid="20" grpId="0" bldLvl="0" animBg="1"/>
      <p:bldP spid="21" grpId="0" bldLvl="0" animBg="1"/>
      <p:bldP spid="23" grpId="0" bldLvl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投资回报分析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sp>
        <p:nvSpPr>
          <p:cNvPr id="5" name="圆角矩形 7"/>
          <p:cNvSpPr/>
          <p:nvPr/>
        </p:nvSpPr>
        <p:spPr>
          <a:xfrm>
            <a:off x="1307621" y="1772960"/>
            <a:ext cx="2996339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70721" y="1970312"/>
            <a:ext cx="635117" cy="635117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43781" y="2148910"/>
            <a:ext cx="288995" cy="277921"/>
            <a:chOff x="6285705" y="2358559"/>
            <a:chExt cx="385415" cy="370647"/>
          </a:xfrm>
          <a:solidFill>
            <a:schemeClr val="bg1"/>
          </a:solidFill>
          <a:effectLst/>
        </p:grpSpPr>
        <p:sp>
          <p:nvSpPr>
            <p:cNvPr id="8" name="Oval 131"/>
            <p:cNvSpPr>
              <a:spLocks noChangeArrowheads="1"/>
            </p:cNvSpPr>
            <p:nvPr/>
          </p:nvSpPr>
          <p:spPr bwMode="auto">
            <a:xfrm>
              <a:off x="6391694" y="2358559"/>
              <a:ext cx="173437" cy="175656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" name="Freeform 134"/>
            <p:cNvSpPr/>
            <p:nvPr/>
          </p:nvSpPr>
          <p:spPr bwMode="auto">
            <a:xfrm>
              <a:off x="6285705" y="2561609"/>
              <a:ext cx="385415" cy="167597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10" name="圆角矩形 12"/>
          <p:cNvSpPr/>
          <p:nvPr/>
        </p:nvSpPr>
        <p:spPr>
          <a:xfrm>
            <a:off x="5086771" y="1772960"/>
            <a:ext cx="2994737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58233" y="1970312"/>
            <a:ext cx="635117" cy="635117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34118" y="2174666"/>
            <a:ext cx="261239" cy="226408"/>
            <a:chOff x="6603016" y="4273770"/>
            <a:chExt cx="348399" cy="301947"/>
          </a:xfrm>
          <a:solidFill>
            <a:schemeClr val="bg1"/>
          </a:solidFill>
          <a:effectLst/>
        </p:grpSpPr>
        <p:sp>
          <p:nvSpPr>
            <p:cNvPr id="14" name="Freeform 19"/>
            <p:cNvSpPr/>
            <p:nvPr/>
          </p:nvSpPr>
          <p:spPr bwMode="auto">
            <a:xfrm>
              <a:off x="6657211" y="4400963"/>
              <a:ext cx="71339" cy="12553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6760072" y="4354510"/>
              <a:ext cx="71339" cy="171988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6864039" y="4316353"/>
              <a:ext cx="71339" cy="210147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6603016" y="4273770"/>
              <a:ext cx="348399" cy="301947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18" name="圆角矩形 19"/>
          <p:cNvSpPr/>
          <p:nvPr/>
        </p:nvSpPr>
        <p:spPr>
          <a:xfrm>
            <a:off x="1295468" y="3252152"/>
            <a:ext cx="2994737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58569" y="3449503"/>
            <a:ext cx="635117" cy="635117"/>
          </a:xfrm>
          <a:prstGeom prst="ellipse">
            <a:avLst/>
          </a:prstGeom>
          <a:solidFill>
            <a:schemeClr val="accent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54330" y="3648066"/>
            <a:ext cx="240469" cy="237990"/>
            <a:chOff x="4894890" y="3552033"/>
            <a:chExt cx="320699" cy="317393"/>
          </a:xfrm>
          <a:solidFill>
            <a:schemeClr val="bg1"/>
          </a:solidFill>
          <a:effectLst/>
        </p:grpSpPr>
        <p:sp>
          <p:nvSpPr>
            <p:cNvPr id="21" name="Freeform 136"/>
            <p:cNvSpPr/>
            <p:nvPr/>
          </p:nvSpPr>
          <p:spPr bwMode="auto">
            <a:xfrm>
              <a:off x="4894890" y="3729905"/>
              <a:ext cx="320699" cy="139521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" name="Freeform 137"/>
            <p:cNvSpPr>
              <a:spLocks noEditPoints="1"/>
            </p:cNvSpPr>
            <p:nvPr/>
          </p:nvSpPr>
          <p:spPr bwMode="auto">
            <a:xfrm>
              <a:off x="4894890" y="3552033"/>
              <a:ext cx="320699" cy="184485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11" name="圆角矩形 24"/>
          <p:cNvSpPr/>
          <p:nvPr/>
        </p:nvSpPr>
        <p:spPr>
          <a:xfrm>
            <a:off x="5085167" y="3252152"/>
            <a:ext cx="2994737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56630" y="3449503"/>
            <a:ext cx="635117" cy="635117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303094" y="3629756"/>
            <a:ext cx="329285" cy="274610"/>
            <a:chOff x="6974585" y="3291091"/>
            <a:chExt cx="439148" cy="366232"/>
          </a:xfrm>
          <a:solidFill>
            <a:schemeClr val="bg1"/>
          </a:solidFill>
          <a:effectLst/>
        </p:grpSpPr>
        <p:sp>
          <p:nvSpPr>
            <p:cNvPr id="26" name="Freeform 5"/>
            <p:cNvSpPr/>
            <p:nvPr/>
          </p:nvSpPr>
          <p:spPr bwMode="auto">
            <a:xfrm>
              <a:off x="6974585" y="3385549"/>
              <a:ext cx="336404" cy="271774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7077329" y="3291091"/>
              <a:ext cx="336404" cy="27011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28" name="文本框 62"/>
          <p:cNvSpPr txBox="1"/>
          <p:nvPr/>
        </p:nvSpPr>
        <p:spPr>
          <a:xfrm>
            <a:off x="2026200" y="1894058"/>
            <a:ext cx="2175007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29" name="文本框 63"/>
          <p:cNvSpPr txBox="1"/>
          <p:nvPr/>
        </p:nvSpPr>
        <p:spPr>
          <a:xfrm>
            <a:off x="5871981" y="1894058"/>
            <a:ext cx="2140248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ctr">
              <a:lnSpc>
                <a:spcPct val="130000"/>
              </a:lnSpc>
              <a:buClr>
                <a:srgbClr val="FF0000"/>
              </a:buClr>
              <a:buSzPct val="70000"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22" name="文本框 64"/>
          <p:cNvSpPr txBox="1"/>
          <p:nvPr/>
        </p:nvSpPr>
        <p:spPr>
          <a:xfrm>
            <a:off x="2017630" y="3373424"/>
            <a:ext cx="2185006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ctr">
              <a:lnSpc>
                <a:spcPct val="130000"/>
              </a:lnSpc>
              <a:buClr>
                <a:srgbClr val="FF0000"/>
              </a:buClr>
              <a:buSzPct val="70000"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23" name="文本框 65"/>
          <p:cNvSpPr txBox="1"/>
          <p:nvPr/>
        </p:nvSpPr>
        <p:spPr>
          <a:xfrm>
            <a:off x="5871981" y="3373424"/>
            <a:ext cx="2111204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ctr">
              <a:lnSpc>
                <a:spcPct val="130000"/>
              </a:lnSpc>
              <a:buClr>
                <a:srgbClr val="FF0000"/>
              </a:buClr>
              <a:buSzPct val="70000"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12" grpId="0" bldLvl="0" animBg="1"/>
      <p:bldP spid="18" grpId="0" bldLvl="0" animBg="1"/>
      <p:bldP spid="19" grpId="0" bldLvl="0" animBg="1"/>
      <p:bldP spid="11" grpId="0" bldLvl="0" animBg="1"/>
      <p:bldP spid="24" grpId="0" bldLvl="0" animBg="1"/>
      <p:bldP spid="28" grpId="0" bldLvl="0" animBg="1"/>
      <p:bldP spid="29" grpId="0" bldLvl="0" animBg="1"/>
      <p:bldP spid="22" grpId="0" bldLvl="0" animBg="1"/>
      <p:bldP spid="2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投资回报分析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16" name="Group 35"/>
          <p:cNvGrpSpPr/>
          <p:nvPr/>
        </p:nvGrpSpPr>
        <p:grpSpPr bwMode="auto">
          <a:xfrm>
            <a:off x="1136697" y="1322660"/>
            <a:ext cx="1485763" cy="1489757"/>
            <a:chOff x="6516746" y="1863304"/>
            <a:chExt cx="2001660" cy="2006869"/>
          </a:xfrm>
          <a:solidFill>
            <a:srgbClr val="69C1CD"/>
          </a:solidFill>
        </p:grpSpPr>
        <p:sp>
          <p:nvSpPr>
            <p:cNvPr id="17" name="Teardrop 3"/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8" name="Oval 7"/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S</a:t>
              </a:r>
              <a:endParaRPr lang="en-US" altLang="zh-CN" sz="105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9" name="Text Placeholder 33"/>
            <p:cNvSpPr txBox="1"/>
            <p:nvPr/>
          </p:nvSpPr>
          <p:spPr bwMode="auto">
            <a:xfrm>
              <a:off x="6516746" y="27635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标题内容</a:t>
              </a:r>
              <a:endParaRPr lang="en-AU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20" name="Group 34"/>
          <p:cNvGrpSpPr/>
          <p:nvPr/>
        </p:nvGrpSpPr>
        <p:grpSpPr bwMode="auto">
          <a:xfrm>
            <a:off x="2446589" y="1322660"/>
            <a:ext cx="1485763" cy="1489757"/>
            <a:chOff x="8516644" y="1863304"/>
            <a:chExt cx="2001658" cy="2006870"/>
          </a:xfrm>
          <a:solidFill>
            <a:srgbClr val="C56928"/>
          </a:solidFill>
        </p:grpSpPr>
        <p:sp>
          <p:nvSpPr>
            <p:cNvPr id="21" name="Teardrop 4"/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W</a:t>
              </a:r>
            </a:p>
          </p:txBody>
        </p:sp>
        <p:sp>
          <p:nvSpPr>
            <p:cNvPr id="5" name="Text Placeholder 33"/>
            <p:cNvSpPr txBox="1"/>
            <p:nvPr/>
          </p:nvSpPr>
          <p:spPr bwMode="auto">
            <a:xfrm>
              <a:off x="8517523" y="2753891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 defTabSz="1215390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标题内容</a:t>
              </a:r>
            </a:p>
          </p:txBody>
        </p:sp>
      </p:grpSp>
      <p:grpSp>
        <p:nvGrpSpPr>
          <p:cNvPr id="24" name="Group 36"/>
          <p:cNvGrpSpPr/>
          <p:nvPr/>
        </p:nvGrpSpPr>
        <p:grpSpPr bwMode="auto">
          <a:xfrm>
            <a:off x="1136697" y="2604250"/>
            <a:ext cx="1485763" cy="1486222"/>
            <a:chOff x="6516746" y="3870173"/>
            <a:chExt cx="2001660" cy="2001657"/>
          </a:xfrm>
          <a:solidFill>
            <a:schemeClr val="accent4"/>
          </a:solidFill>
        </p:grpSpPr>
        <p:sp>
          <p:nvSpPr>
            <p:cNvPr id="25" name="Teardrop 5"/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AU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T</a:t>
              </a:r>
              <a:endParaRPr lang="en-US" altLang="zh-CN" sz="105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7" name="Text Placeholder 33"/>
            <p:cNvSpPr txBox="1"/>
            <p:nvPr/>
          </p:nvSpPr>
          <p:spPr bwMode="auto">
            <a:xfrm>
              <a:off x="6516746" y="4593681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 defTabSz="1215390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标题内容</a:t>
              </a:r>
            </a:p>
          </p:txBody>
        </p:sp>
      </p:grpSp>
      <p:grpSp>
        <p:nvGrpSpPr>
          <p:cNvPr id="28" name="Group 37"/>
          <p:cNvGrpSpPr/>
          <p:nvPr/>
        </p:nvGrpSpPr>
        <p:grpSpPr bwMode="auto">
          <a:xfrm>
            <a:off x="2446589" y="2604250"/>
            <a:ext cx="1485763" cy="1486222"/>
            <a:chOff x="8516643" y="3870173"/>
            <a:chExt cx="2001659" cy="2001657"/>
          </a:xfrm>
          <a:solidFill>
            <a:schemeClr val="accent3"/>
          </a:solidFill>
        </p:grpSpPr>
        <p:sp>
          <p:nvSpPr>
            <p:cNvPr id="29" name="Teardrop 6"/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AU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" name="Oval 9"/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O</a:t>
              </a:r>
              <a:endParaRPr lang="en-US" altLang="zh-CN" sz="105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" name="Text Placeholder 33"/>
            <p:cNvSpPr txBox="1"/>
            <p:nvPr/>
          </p:nvSpPr>
          <p:spPr bwMode="auto">
            <a:xfrm>
              <a:off x="8517523" y="4612918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 defTabSz="1215390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rPr>
                <a:t>标题内容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60919" y="1424030"/>
            <a:ext cx="3699735" cy="2776773"/>
            <a:chOff x="6742480" y="2495455"/>
            <a:chExt cx="4433230" cy="3327283"/>
          </a:xfrm>
        </p:grpSpPr>
        <p:grpSp>
          <p:nvGrpSpPr>
            <p:cNvPr id="33" name="Group 11"/>
            <p:cNvGrpSpPr/>
            <p:nvPr/>
          </p:nvGrpSpPr>
          <p:grpSpPr bwMode="auto">
            <a:xfrm>
              <a:off x="6742481" y="4918551"/>
              <a:ext cx="4432790" cy="904187"/>
              <a:chOff x="6328128" y="5013371"/>
              <a:chExt cx="4478684" cy="911905"/>
            </a:xfrm>
          </p:grpSpPr>
          <p:sp>
            <p:nvSpPr>
              <p:cNvPr id="46" name="Text Placeholder 32"/>
              <p:cNvSpPr txBox="1"/>
              <p:nvPr/>
            </p:nvSpPr>
            <p:spPr bwMode="auto">
              <a:xfrm>
                <a:off x="6515467" y="5408690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47" name="Text Placeholder 33"/>
              <p:cNvSpPr txBox="1"/>
              <p:nvPr/>
            </p:nvSpPr>
            <p:spPr>
              <a:xfrm>
                <a:off x="6515467" y="5044369"/>
                <a:ext cx="4291345" cy="304368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48" name="Straight Connector 14"/>
              <p:cNvCxnSpPr/>
              <p:nvPr/>
            </p:nvCxnSpPr>
            <p:spPr>
              <a:xfrm>
                <a:off x="6328128" y="5013371"/>
                <a:ext cx="0" cy="718118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5"/>
            <p:cNvGrpSpPr/>
            <p:nvPr/>
          </p:nvGrpSpPr>
          <p:grpSpPr bwMode="auto">
            <a:xfrm>
              <a:off x="6742480" y="4104294"/>
              <a:ext cx="4433228" cy="921482"/>
              <a:chOff x="6328128" y="3933278"/>
              <a:chExt cx="4479127" cy="931140"/>
            </a:xfrm>
          </p:grpSpPr>
          <p:sp>
            <p:nvSpPr>
              <p:cNvPr id="43" name="Text Placeholder 32"/>
              <p:cNvSpPr txBox="1"/>
              <p:nvPr/>
            </p:nvSpPr>
            <p:spPr bwMode="auto">
              <a:xfrm>
                <a:off x="6530130" y="4347832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44" name="Text Placeholder 33"/>
              <p:cNvSpPr txBox="1"/>
              <p:nvPr/>
            </p:nvSpPr>
            <p:spPr>
              <a:xfrm>
                <a:off x="6515467" y="3983400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45" name="Straight Connector 18"/>
              <p:cNvCxnSpPr/>
              <p:nvPr/>
            </p:nvCxnSpPr>
            <p:spPr>
              <a:xfrm>
                <a:off x="6328128" y="3933278"/>
                <a:ext cx="0" cy="717916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9"/>
            <p:cNvGrpSpPr/>
            <p:nvPr/>
          </p:nvGrpSpPr>
          <p:grpSpPr bwMode="auto">
            <a:xfrm>
              <a:off x="6742480" y="3310288"/>
              <a:ext cx="4433230" cy="919908"/>
              <a:chOff x="6328128" y="2873896"/>
              <a:chExt cx="4479129" cy="929549"/>
            </a:xfrm>
          </p:grpSpPr>
          <p:sp>
            <p:nvSpPr>
              <p:cNvPr id="40" name="Text Placeholder 32"/>
              <p:cNvSpPr txBox="1"/>
              <p:nvPr/>
            </p:nvSpPr>
            <p:spPr bwMode="auto">
              <a:xfrm>
                <a:off x="6530132" y="3286859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41" name="Text Placeholder 33"/>
              <p:cNvSpPr txBox="1"/>
              <p:nvPr/>
            </p:nvSpPr>
            <p:spPr>
              <a:xfrm>
                <a:off x="6515467" y="2922427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42" name="Straight Connector 22"/>
              <p:cNvCxnSpPr/>
              <p:nvPr/>
            </p:nvCxnSpPr>
            <p:spPr>
              <a:xfrm>
                <a:off x="6328128" y="2873896"/>
                <a:ext cx="0" cy="717916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23"/>
            <p:cNvGrpSpPr/>
            <p:nvPr/>
          </p:nvGrpSpPr>
          <p:grpSpPr bwMode="auto">
            <a:xfrm>
              <a:off x="6742480" y="2495455"/>
              <a:ext cx="4433230" cy="940345"/>
              <a:chOff x="6328128" y="1794121"/>
              <a:chExt cx="4479129" cy="950201"/>
            </a:xfrm>
          </p:grpSpPr>
          <p:sp>
            <p:nvSpPr>
              <p:cNvPr id="37" name="Text Placeholder 32"/>
              <p:cNvSpPr txBox="1"/>
              <p:nvPr/>
            </p:nvSpPr>
            <p:spPr bwMode="auto">
              <a:xfrm>
                <a:off x="6530132" y="2227736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38" name="Text Placeholder 33"/>
              <p:cNvSpPr txBox="1"/>
              <p:nvPr/>
            </p:nvSpPr>
            <p:spPr>
              <a:xfrm>
                <a:off x="6515467" y="1863304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39" name="Straight Connector 26"/>
              <p:cNvCxnSpPr/>
              <p:nvPr/>
            </p:nvCxnSpPr>
            <p:spPr>
              <a:xfrm>
                <a:off x="6328128" y="1794121"/>
                <a:ext cx="0" cy="717916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投资回报分析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9330" y="1023436"/>
            <a:ext cx="7538652" cy="3299146"/>
            <a:chOff x="1100786" y="1551735"/>
            <a:chExt cx="10052640" cy="4399344"/>
          </a:xfrm>
        </p:grpSpPr>
        <p:sp>
          <p:nvSpPr>
            <p:cNvPr id="5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2444142" y="2673009"/>
            <a:ext cx="0" cy="720639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74119" y="2673009"/>
            <a:ext cx="0" cy="720639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686759" y="1952769"/>
            <a:ext cx="0" cy="720639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867780" y="1952769"/>
            <a:ext cx="0" cy="720639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5"/>
          <p:cNvGrpSpPr/>
          <p:nvPr/>
        </p:nvGrpSpPr>
        <p:grpSpPr>
          <a:xfrm>
            <a:off x="1541848" y="3540580"/>
            <a:ext cx="1804588" cy="621685"/>
            <a:chOff x="1929542" y="4908274"/>
            <a:chExt cx="2729132" cy="829000"/>
          </a:xfrm>
        </p:grpSpPr>
        <p:sp>
          <p:nvSpPr>
            <p:cNvPr id="44" name="TextBox 43"/>
            <p:cNvSpPr txBox="1"/>
            <p:nvPr/>
          </p:nvSpPr>
          <p:spPr>
            <a:xfrm>
              <a:off x="2483590" y="4908274"/>
              <a:ext cx="1621036" cy="36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541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" name="Group 8"/>
          <p:cNvGrpSpPr/>
          <p:nvPr/>
        </p:nvGrpSpPr>
        <p:grpSpPr>
          <a:xfrm>
            <a:off x="4371826" y="3558376"/>
            <a:ext cx="1804588" cy="603888"/>
            <a:chOff x="5703260" y="4932005"/>
            <a:chExt cx="2729132" cy="805269"/>
          </a:xfrm>
        </p:grpSpPr>
        <p:sp>
          <p:nvSpPr>
            <p:cNvPr id="48" name="TextBox 47"/>
            <p:cNvSpPr txBox="1"/>
            <p:nvPr/>
          </p:nvSpPr>
          <p:spPr>
            <a:xfrm>
              <a:off x="6257309" y="4932005"/>
              <a:ext cx="1621036" cy="36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541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2937755" y="1075475"/>
            <a:ext cx="1856835" cy="614812"/>
            <a:chOff x="4038291" y="1621125"/>
            <a:chExt cx="2304129" cy="819838"/>
          </a:xfrm>
        </p:grpSpPr>
        <p:sp>
          <p:nvSpPr>
            <p:cNvPr id="50" name="TextBox 49"/>
            <p:cNvSpPr txBox="1"/>
            <p:nvPr/>
          </p:nvSpPr>
          <p:spPr>
            <a:xfrm>
              <a:off x="4525313" y="1621125"/>
              <a:ext cx="1330086" cy="36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541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5743913" y="1083937"/>
            <a:ext cx="1856835" cy="606345"/>
            <a:chOff x="7780247" y="1632414"/>
            <a:chExt cx="2304129" cy="808550"/>
          </a:xfrm>
        </p:grpSpPr>
        <p:sp>
          <p:nvSpPr>
            <p:cNvPr id="52" name="TextBox 51"/>
            <p:cNvSpPr txBox="1"/>
            <p:nvPr/>
          </p:nvSpPr>
          <p:spPr>
            <a:xfrm>
              <a:off x="8267268" y="1632414"/>
              <a:ext cx="1330086" cy="36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541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投资回报分析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4" name="Group 61"/>
          <p:cNvGrpSpPr/>
          <p:nvPr/>
        </p:nvGrpSpPr>
        <p:grpSpPr>
          <a:xfrm rot="16200000">
            <a:off x="2451548" y="2712773"/>
            <a:ext cx="546983" cy="364655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 rot="16200000">
            <a:off x="3191183" y="2712773"/>
            <a:ext cx="546983" cy="364655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6" name="Group 74"/>
          <p:cNvGrpSpPr/>
          <p:nvPr/>
        </p:nvGrpSpPr>
        <p:grpSpPr>
          <a:xfrm rot="16200000">
            <a:off x="3930818" y="2712772"/>
            <a:ext cx="546983" cy="364655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7" name="Group 100"/>
          <p:cNvGrpSpPr/>
          <p:nvPr/>
        </p:nvGrpSpPr>
        <p:grpSpPr>
          <a:xfrm rot="16200000">
            <a:off x="6379888" y="2484253"/>
            <a:ext cx="548680" cy="823394"/>
            <a:chOff x="4257815" y="3604273"/>
            <a:chExt cx="632164" cy="948677"/>
          </a:xfrm>
        </p:grpSpPr>
        <p:grpSp>
          <p:nvGrpSpPr>
            <p:cNvPr id="8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79365" tIns="39681" rIns="79365" bIns="39681" numCol="1" rtlCol="0" anchor="t" anchorCtr="0" compatLnSpc="1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79365" tIns="39681" rIns="79365" bIns="39681" numCol="1" rtlCol="0" anchor="t" anchorCtr="0" compatLnSpc="1"/>
              <a:lstStyle/>
              <a:p>
                <a:pPr algn="ctr">
                  <a:lnSpc>
                    <a:spcPct val="13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2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rot="16200000" flipH="1">
            <a:off x="3210259" y="3066903"/>
            <a:ext cx="1260596" cy="362852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4650604" y="2712772"/>
            <a:ext cx="546983" cy="364655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5398499" y="2712773"/>
            <a:ext cx="546983" cy="364655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rot="5400000" flipH="1" flipV="1">
            <a:off x="3937764" y="2349834"/>
            <a:ext cx="1260596" cy="362852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rot="16200000" flipH="1">
            <a:off x="4668572" y="3066903"/>
            <a:ext cx="1260596" cy="362852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rot="5400000" flipH="1" flipV="1">
            <a:off x="5416466" y="2349834"/>
            <a:ext cx="1260596" cy="362852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rot="5400000" flipH="1" flipV="1">
            <a:off x="2458493" y="2349834"/>
            <a:ext cx="1260596" cy="362852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4258373" y="1764504"/>
            <a:ext cx="663612" cy="644615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4978158" y="3422282"/>
            <a:ext cx="663612" cy="644615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3518736" y="3422282"/>
            <a:ext cx="663612" cy="644615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2779100" y="1764504"/>
            <a:ext cx="663612" cy="644615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5719639" y="1764504"/>
            <a:ext cx="663612" cy="644615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1744802" y="3521286"/>
            <a:ext cx="1623637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1" name="Text Placeholder 3"/>
          <p:cNvSpPr txBox="1"/>
          <p:nvPr/>
        </p:nvSpPr>
        <p:spPr>
          <a:xfrm>
            <a:off x="5856269" y="3521286"/>
            <a:ext cx="1785524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4" name="Text Placeholder 3"/>
          <p:cNvSpPr txBox="1"/>
          <p:nvPr/>
        </p:nvSpPr>
        <p:spPr>
          <a:xfrm>
            <a:off x="1113440" y="1761474"/>
            <a:ext cx="1518886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7" name="Text Placeholder 3"/>
          <p:cNvSpPr txBox="1"/>
          <p:nvPr/>
        </p:nvSpPr>
        <p:spPr>
          <a:xfrm>
            <a:off x="3757445" y="1331520"/>
            <a:ext cx="1701248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8" name="Text Placeholder 3"/>
          <p:cNvSpPr txBox="1"/>
          <p:nvPr/>
        </p:nvSpPr>
        <p:spPr>
          <a:xfrm>
            <a:off x="6538100" y="1761474"/>
            <a:ext cx="1737911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34" grpId="0"/>
      <p:bldP spid="137" grpId="0"/>
      <p:bldP spid="1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" y="557538"/>
            <a:ext cx="9144001" cy="460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36716" y="627866"/>
            <a:ext cx="162416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6000" spc="-150" dirty="0" smtClean="0">
                <a:solidFill>
                  <a:srgbClr val="FF9603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2030</a:t>
            </a:r>
            <a:endParaRPr lang="en-US" altLang="zh-CN" sz="6000" spc="-150" dirty="0">
              <a:solidFill>
                <a:srgbClr val="FF9603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6716" y="1422800"/>
            <a:ext cx="5072380" cy="9372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谢谢您的观看！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575050" y="2305685"/>
            <a:ext cx="4881880" cy="0"/>
          </a:xfrm>
          <a:prstGeom prst="line">
            <a:avLst/>
          </a:prstGeom>
          <a:ln>
            <a:solidFill>
              <a:srgbClr val="D2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488055" y="2414905"/>
            <a:ext cx="496887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spc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DESIGNED BY </a:t>
            </a:r>
            <a:r>
              <a:rPr lang="en-US" altLang="zh-CN" sz="1050" spc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1PPT</a:t>
            </a:r>
            <a:endParaRPr lang="en-US" altLang="zh-CN" sz="1050" spc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-1" y="557538"/>
            <a:ext cx="9144001" cy="4608001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36218" y="208674"/>
            <a:ext cx="3153793" cy="22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925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4605698" y="2781750"/>
            <a:ext cx="2946611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21100" y="1182070"/>
            <a:ext cx="2465355" cy="415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</a:p>
        </p:txBody>
      </p:sp>
      <p:sp>
        <p:nvSpPr>
          <p:cNvPr id="6" name="矩形 5"/>
          <p:cNvSpPr/>
          <p:nvPr/>
        </p:nvSpPr>
        <p:spPr>
          <a:xfrm>
            <a:off x="4564847" y="2191296"/>
            <a:ext cx="31778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项目背景简介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605698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6130609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bldLvl="0" animBg="1"/>
      <p:bldP spid="6" grpId="0"/>
      <p:bldP spid="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项目背景简介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167" name="Group 155"/>
          <p:cNvGrpSpPr/>
          <p:nvPr/>
        </p:nvGrpSpPr>
        <p:grpSpPr>
          <a:xfrm>
            <a:off x="1120270" y="1595801"/>
            <a:ext cx="3680804" cy="2120752"/>
            <a:chOff x="803822" y="1016361"/>
            <a:chExt cx="7536357" cy="2044618"/>
          </a:xfrm>
        </p:grpSpPr>
        <p:cxnSp>
          <p:nvCxnSpPr>
            <p:cNvPr id="168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279"/>
          <p:cNvGrpSpPr/>
          <p:nvPr/>
        </p:nvGrpSpPr>
        <p:grpSpPr>
          <a:xfrm>
            <a:off x="1442529" y="1992804"/>
            <a:ext cx="482633" cy="482630"/>
            <a:chOff x="846989" y="1401020"/>
            <a:chExt cx="877416" cy="877416"/>
          </a:xfrm>
          <a:effectLst/>
        </p:grpSpPr>
        <p:sp>
          <p:nvSpPr>
            <p:cNvPr id="176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79" name="Group 279"/>
          <p:cNvGrpSpPr/>
          <p:nvPr/>
        </p:nvGrpSpPr>
        <p:grpSpPr>
          <a:xfrm>
            <a:off x="2004983" y="1325714"/>
            <a:ext cx="482633" cy="482630"/>
            <a:chOff x="846989" y="1401020"/>
            <a:chExt cx="877416" cy="877416"/>
          </a:xfrm>
          <a:effectLst/>
        </p:grpSpPr>
        <p:sp>
          <p:nvSpPr>
            <p:cNvPr id="182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86" name="Group 279"/>
          <p:cNvGrpSpPr/>
          <p:nvPr/>
        </p:nvGrpSpPr>
        <p:grpSpPr>
          <a:xfrm>
            <a:off x="2666692" y="1085843"/>
            <a:ext cx="482633" cy="482630"/>
            <a:chOff x="846989" y="1401020"/>
            <a:chExt cx="877416" cy="877416"/>
          </a:xfrm>
          <a:effectLst/>
        </p:grpSpPr>
        <p:sp>
          <p:nvSpPr>
            <p:cNvPr id="194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96" name="TextBox 64"/>
          <p:cNvSpPr txBox="1"/>
          <p:nvPr/>
        </p:nvSpPr>
        <p:spPr>
          <a:xfrm>
            <a:off x="1468793" y="3818261"/>
            <a:ext cx="436880" cy="1581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02" name="TextBox 72"/>
          <p:cNvSpPr txBox="1"/>
          <p:nvPr/>
        </p:nvSpPr>
        <p:spPr>
          <a:xfrm>
            <a:off x="2085244" y="3818261"/>
            <a:ext cx="436880" cy="1581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03" name="TextBox 76"/>
          <p:cNvSpPr txBox="1"/>
          <p:nvPr/>
        </p:nvSpPr>
        <p:spPr>
          <a:xfrm>
            <a:off x="2701694" y="3818261"/>
            <a:ext cx="436880" cy="1581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07" name="Freeform 6"/>
          <p:cNvSpPr/>
          <p:nvPr/>
        </p:nvSpPr>
        <p:spPr bwMode="auto">
          <a:xfrm>
            <a:off x="1594656" y="1887881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79405" tIns="39702" rIns="79405" bIns="3970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Freeform 6"/>
          <p:cNvSpPr/>
          <p:nvPr/>
        </p:nvSpPr>
        <p:spPr bwMode="auto">
          <a:xfrm>
            <a:off x="2843285" y="1887881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79405" tIns="39702" rIns="79405" bIns="3970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2" name="Freeform 6"/>
          <p:cNvSpPr/>
          <p:nvPr/>
        </p:nvSpPr>
        <p:spPr bwMode="auto">
          <a:xfrm>
            <a:off x="1193486" y="2570376"/>
            <a:ext cx="987489" cy="113749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79405" tIns="39702" rIns="79405" bIns="3970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4" name="Freeform 6"/>
          <p:cNvSpPr/>
          <p:nvPr/>
        </p:nvSpPr>
        <p:spPr bwMode="auto">
          <a:xfrm>
            <a:off x="2180976" y="1660383"/>
            <a:ext cx="1458090" cy="2047484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79405" tIns="39702" rIns="79405" bIns="3970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5" name="Freeform 6"/>
          <p:cNvSpPr/>
          <p:nvPr/>
        </p:nvSpPr>
        <p:spPr bwMode="auto">
          <a:xfrm>
            <a:off x="3504994" y="2203968"/>
            <a:ext cx="1296080" cy="150389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79405" tIns="39702" rIns="79405" bIns="3970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6" name="Group 279"/>
          <p:cNvGrpSpPr/>
          <p:nvPr/>
        </p:nvGrpSpPr>
        <p:grpSpPr>
          <a:xfrm>
            <a:off x="3255406" y="1322820"/>
            <a:ext cx="482633" cy="482629"/>
            <a:chOff x="846989" y="1401020"/>
            <a:chExt cx="877416" cy="877416"/>
          </a:xfrm>
          <a:effectLst/>
        </p:grpSpPr>
        <p:sp>
          <p:nvSpPr>
            <p:cNvPr id="21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220" name="Group 279"/>
          <p:cNvGrpSpPr/>
          <p:nvPr/>
        </p:nvGrpSpPr>
        <p:grpSpPr>
          <a:xfrm>
            <a:off x="3915669" y="1612319"/>
            <a:ext cx="482633" cy="482629"/>
            <a:chOff x="846989" y="1401020"/>
            <a:chExt cx="877416" cy="877416"/>
          </a:xfrm>
          <a:effectLst/>
        </p:grpSpPr>
        <p:sp>
          <p:nvSpPr>
            <p:cNvPr id="22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223" name="TextBox 172"/>
          <p:cNvSpPr txBox="1"/>
          <p:nvPr/>
        </p:nvSpPr>
        <p:spPr>
          <a:xfrm>
            <a:off x="3318144" y="3818261"/>
            <a:ext cx="436880" cy="1581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56" name="TextBox 173"/>
          <p:cNvSpPr txBox="1"/>
          <p:nvPr/>
        </p:nvSpPr>
        <p:spPr>
          <a:xfrm>
            <a:off x="3934596" y="3818261"/>
            <a:ext cx="436880" cy="1581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57" name="Rectangle 164"/>
          <p:cNvSpPr/>
          <p:nvPr/>
        </p:nvSpPr>
        <p:spPr>
          <a:xfrm>
            <a:off x="7360601" y="3431677"/>
            <a:ext cx="505460" cy="367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58" name="Rectangle 165"/>
          <p:cNvSpPr/>
          <p:nvPr/>
        </p:nvSpPr>
        <p:spPr>
          <a:xfrm>
            <a:off x="7360601" y="2769968"/>
            <a:ext cx="505460" cy="367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259" name="Group 87"/>
          <p:cNvGrpSpPr/>
          <p:nvPr/>
        </p:nvGrpSpPr>
        <p:grpSpPr>
          <a:xfrm>
            <a:off x="4984208" y="3359896"/>
            <a:ext cx="2228438" cy="468808"/>
            <a:chOff x="609600" y="2841943"/>
            <a:chExt cx="2660838" cy="559774"/>
          </a:xfrm>
        </p:grpSpPr>
        <p:grpSp>
          <p:nvGrpSpPr>
            <p:cNvPr id="26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6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3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6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6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67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7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2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7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7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8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7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1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8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8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7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0" name="Group 212"/>
          <p:cNvGrpSpPr/>
          <p:nvPr/>
        </p:nvGrpSpPr>
        <p:grpSpPr>
          <a:xfrm>
            <a:off x="5016213" y="2703796"/>
            <a:ext cx="2155140" cy="496148"/>
            <a:chOff x="5932686" y="2855964"/>
            <a:chExt cx="2449314" cy="563870"/>
          </a:xfrm>
        </p:grpSpPr>
        <p:grpSp>
          <p:nvGrpSpPr>
            <p:cNvPr id="29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92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4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9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7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98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30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3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304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30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9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2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31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316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8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3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21" name="TextBox 228"/>
          <p:cNvSpPr txBox="1"/>
          <p:nvPr/>
        </p:nvSpPr>
        <p:spPr>
          <a:xfrm>
            <a:off x="5511008" y="1546704"/>
            <a:ext cx="2508454" cy="314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22" name="TextBox 229"/>
          <p:cNvSpPr txBox="1"/>
          <p:nvPr/>
        </p:nvSpPr>
        <p:spPr>
          <a:xfrm>
            <a:off x="5001711" y="1297423"/>
            <a:ext cx="1339490" cy="184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3" name="Rectangle 230"/>
          <p:cNvSpPr/>
          <p:nvPr/>
        </p:nvSpPr>
        <p:spPr>
          <a:xfrm>
            <a:off x="4986279" y="1539851"/>
            <a:ext cx="505460" cy="367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24" name="TextBox 231"/>
          <p:cNvSpPr txBox="1"/>
          <p:nvPr/>
        </p:nvSpPr>
        <p:spPr>
          <a:xfrm>
            <a:off x="4986279" y="2078979"/>
            <a:ext cx="3033183" cy="420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2" grpId="0"/>
      <p:bldP spid="203" grpId="0"/>
      <p:bldP spid="207" grpId="0" bldLvl="0" animBg="1"/>
      <p:bldP spid="208" grpId="0" bldLvl="0" animBg="1"/>
      <p:bldP spid="212" grpId="0" bldLvl="0" animBg="1"/>
      <p:bldP spid="214" grpId="0" bldLvl="0" animBg="1"/>
      <p:bldP spid="215" grpId="0" bldLvl="0" animBg="1"/>
      <p:bldP spid="223" grpId="0"/>
      <p:bldP spid="256" grpId="0"/>
      <p:bldP spid="257" grpId="0"/>
      <p:bldP spid="258" grpId="0"/>
      <p:bldP spid="321" grpId="0"/>
      <p:bldP spid="322" grpId="0"/>
      <p:bldP spid="323" grpId="0"/>
      <p:bldP spid="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项目背景简介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23" name="Group 4"/>
          <p:cNvGrpSpPr/>
          <p:nvPr/>
        </p:nvGrpSpPr>
        <p:grpSpPr>
          <a:xfrm>
            <a:off x="3150297" y="1285282"/>
            <a:ext cx="2843408" cy="2738037"/>
            <a:chOff x="4200186" y="2320894"/>
            <a:chExt cx="3791627" cy="3651116"/>
          </a:xfrm>
        </p:grpSpPr>
        <p:sp>
          <p:nvSpPr>
            <p:cNvPr id="24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2" tIns="34286" rIns="68572" bIns="3428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23"/>
          <p:cNvGrpSpPr/>
          <p:nvPr/>
        </p:nvGrpSpPr>
        <p:grpSpPr>
          <a:xfrm>
            <a:off x="6156190" y="3099233"/>
            <a:ext cx="1744180" cy="634376"/>
            <a:chOff x="8512415" y="2327889"/>
            <a:chExt cx="3256083" cy="845926"/>
          </a:xfrm>
        </p:grpSpPr>
        <p:sp>
          <p:nvSpPr>
            <p:cNvPr id="61" name="TextBox 24"/>
            <p:cNvSpPr txBox="1"/>
            <p:nvPr/>
          </p:nvSpPr>
          <p:spPr>
            <a:xfrm>
              <a:off x="8512415" y="2327889"/>
              <a:ext cx="2345977" cy="36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25"/>
            <p:cNvSpPr/>
            <p:nvPr/>
          </p:nvSpPr>
          <p:spPr>
            <a:xfrm>
              <a:off x="8512415" y="2631890"/>
              <a:ext cx="3256083" cy="541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7" name="Group 26"/>
          <p:cNvGrpSpPr/>
          <p:nvPr/>
        </p:nvGrpSpPr>
        <p:grpSpPr>
          <a:xfrm flipH="1">
            <a:off x="2247182" y="1220652"/>
            <a:ext cx="1682465" cy="634377"/>
            <a:chOff x="8512415" y="2327889"/>
            <a:chExt cx="3256083" cy="845928"/>
          </a:xfrm>
        </p:grpSpPr>
        <p:sp>
          <p:nvSpPr>
            <p:cNvPr id="68" name="TextBox 27"/>
            <p:cNvSpPr txBox="1"/>
            <p:nvPr/>
          </p:nvSpPr>
          <p:spPr>
            <a:xfrm>
              <a:off x="8519789" y="2327889"/>
              <a:ext cx="2282102" cy="36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8512415" y="2631891"/>
              <a:ext cx="3256083" cy="541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70" name="Group 30"/>
          <p:cNvGrpSpPr/>
          <p:nvPr/>
        </p:nvGrpSpPr>
        <p:grpSpPr>
          <a:xfrm flipH="1">
            <a:off x="1345537" y="3218588"/>
            <a:ext cx="1682465" cy="634377"/>
            <a:chOff x="8512415" y="2327889"/>
            <a:chExt cx="3256083" cy="845928"/>
          </a:xfrm>
        </p:grpSpPr>
        <p:sp>
          <p:nvSpPr>
            <p:cNvPr id="71" name="TextBox 31"/>
            <p:cNvSpPr txBox="1"/>
            <p:nvPr/>
          </p:nvSpPr>
          <p:spPr>
            <a:xfrm>
              <a:off x="8519742" y="2327889"/>
              <a:ext cx="2256792" cy="36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ectangle 32"/>
            <p:cNvSpPr/>
            <p:nvPr/>
          </p:nvSpPr>
          <p:spPr>
            <a:xfrm>
              <a:off x="8512415" y="2631891"/>
              <a:ext cx="3256083" cy="541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5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项目背景简介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sp>
        <p:nvSpPr>
          <p:cNvPr id="39" name="圆角矩形 43"/>
          <p:cNvSpPr/>
          <p:nvPr/>
        </p:nvSpPr>
        <p:spPr>
          <a:xfrm>
            <a:off x="4648040" y="1735866"/>
            <a:ext cx="1025876" cy="10258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7" name="圆角矩形 44"/>
          <p:cNvSpPr/>
          <p:nvPr/>
        </p:nvSpPr>
        <p:spPr>
          <a:xfrm>
            <a:off x="3429991" y="2869730"/>
            <a:ext cx="1025876" cy="10258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8" name="圆角矩形 45"/>
          <p:cNvSpPr/>
          <p:nvPr/>
        </p:nvSpPr>
        <p:spPr>
          <a:xfrm>
            <a:off x="3429991" y="1735866"/>
            <a:ext cx="1025876" cy="10258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2" name="圆角矩形 46"/>
          <p:cNvSpPr/>
          <p:nvPr/>
        </p:nvSpPr>
        <p:spPr>
          <a:xfrm>
            <a:off x="4648040" y="2869730"/>
            <a:ext cx="1025876" cy="102587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charset="-122"/>
              <a:ea typeface="微软雅黑" panose="020B050302020402020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3665011" y="1569415"/>
            <a:ext cx="56388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S</a:t>
            </a:r>
          </a:p>
        </p:txBody>
      </p:sp>
      <p:sp>
        <p:nvSpPr>
          <p:cNvPr id="44" name="TextBox 48"/>
          <p:cNvSpPr txBox="1"/>
          <p:nvPr/>
        </p:nvSpPr>
        <p:spPr>
          <a:xfrm>
            <a:off x="4704391" y="1569415"/>
            <a:ext cx="91567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</a:t>
            </a:r>
          </a:p>
        </p:txBody>
      </p:sp>
      <p:sp>
        <p:nvSpPr>
          <p:cNvPr id="29" name="TextBox 49"/>
          <p:cNvSpPr txBox="1"/>
          <p:nvPr/>
        </p:nvSpPr>
        <p:spPr>
          <a:xfrm>
            <a:off x="3558778" y="2692345"/>
            <a:ext cx="846455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O</a:t>
            </a:r>
          </a:p>
        </p:txBody>
      </p:sp>
      <p:sp>
        <p:nvSpPr>
          <p:cNvPr id="34" name="TextBox 50"/>
          <p:cNvSpPr txBox="1"/>
          <p:nvPr/>
        </p:nvSpPr>
        <p:spPr>
          <a:xfrm>
            <a:off x="4918009" y="2703279"/>
            <a:ext cx="508635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T</a:t>
            </a:r>
          </a:p>
        </p:txBody>
      </p:sp>
      <p:sp>
        <p:nvSpPr>
          <p:cNvPr id="38" name="矩形 37"/>
          <p:cNvSpPr/>
          <p:nvPr/>
        </p:nvSpPr>
        <p:spPr>
          <a:xfrm>
            <a:off x="1641001" y="1755654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880608" y="2090007"/>
            <a:ext cx="2314516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62" name="矩形 61"/>
          <p:cNvSpPr/>
          <p:nvPr/>
        </p:nvSpPr>
        <p:spPr>
          <a:xfrm>
            <a:off x="5895795" y="1688995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5895788" y="2023348"/>
            <a:ext cx="2285947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72" name="矩形 71"/>
          <p:cNvSpPr/>
          <p:nvPr/>
        </p:nvSpPr>
        <p:spPr>
          <a:xfrm>
            <a:off x="1641001" y="2858568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937744" y="3193224"/>
            <a:ext cx="2257379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74" name="矩形 73"/>
          <p:cNvSpPr/>
          <p:nvPr/>
        </p:nvSpPr>
        <p:spPr>
          <a:xfrm>
            <a:off x="5895795" y="2887137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5895788" y="3221792"/>
            <a:ext cx="2285947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27" grpId="0" bldLvl="0" animBg="1"/>
      <p:bldP spid="28" grpId="0" bldLvl="0" animBg="1"/>
      <p:bldP spid="42" grpId="0" bldLvl="0" animBg="1"/>
      <p:bldP spid="43" grpId="0"/>
      <p:bldP spid="44" grpId="0"/>
      <p:bldP spid="29" grpId="0"/>
      <p:bldP spid="34" grpId="0"/>
      <p:bldP spid="38" grpId="0"/>
      <p:bldP spid="61" grpId="0"/>
      <p:bldP spid="62" grpId="0"/>
      <p:bldP spid="71" grpId="0"/>
      <p:bldP spid="72" grpId="0"/>
      <p:bldP spid="73" grpId="0"/>
      <p:bldP spid="74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项目背景简介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5" name="Group 337"/>
          <p:cNvGrpSpPr/>
          <p:nvPr/>
        </p:nvGrpSpPr>
        <p:grpSpPr>
          <a:xfrm>
            <a:off x="827996" y="1906526"/>
            <a:ext cx="1647142" cy="1076975"/>
            <a:chOff x="1" y="0"/>
            <a:chExt cx="4392858" cy="2872248"/>
          </a:xfrm>
        </p:grpSpPr>
        <p:sp>
          <p:nvSpPr>
            <p:cNvPr id="17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Shape 335"/>
            <p:cNvSpPr/>
            <p:nvPr/>
          </p:nvSpPr>
          <p:spPr>
            <a:xfrm>
              <a:off x="1503914" y="1208305"/>
              <a:ext cx="2032221" cy="491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</p:grpSp>
      <p:grpSp>
        <p:nvGrpSpPr>
          <p:cNvPr id="19" name="Group 342"/>
          <p:cNvGrpSpPr/>
          <p:nvPr/>
        </p:nvGrpSpPr>
        <p:grpSpPr>
          <a:xfrm>
            <a:off x="2262573" y="1906526"/>
            <a:ext cx="1647142" cy="1076975"/>
            <a:chOff x="0" y="0"/>
            <a:chExt cx="4392859" cy="2872248"/>
          </a:xfrm>
          <a:solidFill>
            <a:srgbClr val="E60000"/>
          </a:solidFill>
        </p:grpSpPr>
        <p:sp>
          <p:nvSpPr>
            <p:cNvPr id="20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</p:grpSp>
      <p:grpSp>
        <p:nvGrpSpPr>
          <p:cNvPr id="22" name="Group 347"/>
          <p:cNvGrpSpPr/>
          <p:nvPr/>
        </p:nvGrpSpPr>
        <p:grpSpPr>
          <a:xfrm>
            <a:off x="3732592" y="1906526"/>
            <a:ext cx="1647142" cy="1076975"/>
            <a:chOff x="0" y="0"/>
            <a:chExt cx="4392859" cy="2872248"/>
          </a:xfrm>
        </p:grpSpPr>
        <p:sp>
          <p:nvSpPr>
            <p:cNvPr id="2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</p:grpSp>
      <p:grpSp>
        <p:nvGrpSpPr>
          <p:cNvPr id="25" name="Group 352"/>
          <p:cNvGrpSpPr/>
          <p:nvPr/>
        </p:nvGrpSpPr>
        <p:grpSpPr>
          <a:xfrm>
            <a:off x="5190502" y="1906526"/>
            <a:ext cx="1647140" cy="1076975"/>
            <a:chOff x="0" y="0"/>
            <a:chExt cx="4392859" cy="2872248"/>
          </a:xfrm>
          <a:solidFill>
            <a:srgbClr val="E60000"/>
          </a:solidFill>
        </p:grpSpPr>
        <p:sp>
          <p:nvSpPr>
            <p:cNvPr id="26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</p:grpSp>
      <p:grpSp>
        <p:nvGrpSpPr>
          <p:cNvPr id="28" name="Group 357"/>
          <p:cNvGrpSpPr/>
          <p:nvPr/>
        </p:nvGrpSpPr>
        <p:grpSpPr>
          <a:xfrm>
            <a:off x="6668865" y="1906526"/>
            <a:ext cx="1647140" cy="1076975"/>
            <a:chOff x="0" y="0"/>
            <a:chExt cx="4392859" cy="2872248"/>
          </a:xfrm>
        </p:grpSpPr>
        <p:sp>
          <p:nvSpPr>
            <p:cNvPr id="29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</p:grpSp>
      <p:grpSp>
        <p:nvGrpSpPr>
          <p:cNvPr id="33" name="Group 360"/>
          <p:cNvGrpSpPr/>
          <p:nvPr/>
        </p:nvGrpSpPr>
        <p:grpSpPr>
          <a:xfrm>
            <a:off x="1492098" y="2829580"/>
            <a:ext cx="318938" cy="318938"/>
            <a:chOff x="0" y="0"/>
            <a:chExt cx="850594" cy="850594"/>
          </a:xfrm>
        </p:grpSpPr>
        <p:sp>
          <p:nvSpPr>
            <p:cNvPr id="34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6" name="Group 363"/>
          <p:cNvGrpSpPr/>
          <p:nvPr/>
        </p:nvGrpSpPr>
        <p:grpSpPr>
          <a:xfrm>
            <a:off x="2929702" y="2829580"/>
            <a:ext cx="318938" cy="318938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2"/>
            <p:cNvSpPr/>
            <p:nvPr/>
          </p:nvSpPr>
          <p:spPr>
            <a:xfrm>
              <a:off x="331496" y="179738"/>
              <a:ext cx="187980" cy="491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9" name="Group 366"/>
          <p:cNvGrpSpPr/>
          <p:nvPr/>
        </p:nvGrpSpPr>
        <p:grpSpPr>
          <a:xfrm>
            <a:off x="4396694" y="2829580"/>
            <a:ext cx="318938" cy="318938"/>
            <a:chOff x="0" y="0"/>
            <a:chExt cx="850594" cy="850594"/>
          </a:xfrm>
        </p:grpSpPr>
        <p:sp>
          <p:nvSpPr>
            <p:cNvPr id="40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65"/>
            <p:cNvSpPr/>
            <p:nvPr/>
          </p:nvSpPr>
          <p:spPr>
            <a:xfrm>
              <a:off x="331496" y="179738"/>
              <a:ext cx="187980" cy="491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369"/>
          <p:cNvGrpSpPr/>
          <p:nvPr/>
        </p:nvGrpSpPr>
        <p:grpSpPr>
          <a:xfrm>
            <a:off x="5854603" y="2829580"/>
            <a:ext cx="318938" cy="318938"/>
            <a:chOff x="0" y="0"/>
            <a:chExt cx="850594" cy="850594"/>
          </a:xfrm>
          <a:solidFill>
            <a:srgbClr val="E60000"/>
          </a:solidFill>
        </p:grpSpPr>
        <p:sp>
          <p:nvSpPr>
            <p:cNvPr id="43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5" name="Group 372"/>
          <p:cNvGrpSpPr/>
          <p:nvPr/>
        </p:nvGrpSpPr>
        <p:grpSpPr>
          <a:xfrm>
            <a:off x="7332966" y="2829580"/>
            <a:ext cx="318938" cy="318938"/>
            <a:chOff x="0" y="0"/>
            <a:chExt cx="850594" cy="850594"/>
          </a:xfrm>
        </p:grpSpPr>
        <p:sp>
          <p:nvSpPr>
            <p:cNvPr id="46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Shape 371"/>
            <p:cNvSpPr/>
            <p:nvPr/>
          </p:nvSpPr>
          <p:spPr>
            <a:xfrm>
              <a:off x="331496" y="179738"/>
              <a:ext cx="187980" cy="491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8" name="Shape 373"/>
          <p:cNvSpPr/>
          <p:nvPr/>
        </p:nvSpPr>
        <p:spPr>
          <a:xfrm>
            <a:off x="991039" y="3409659"/>
            <a:ext cx="1283497" cy="314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6"/>
          <p:cNvSpPr/>
          <p:nvPr/>
        </p:nvSpPr>
        <p:spPr>
          <a:xfrm>
            <a:off x="2456624" y="3409659"/>
            <a:ext cx="1283497" cy="314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Shape 379"/>
          <p:cNvSpPr/>
          <p:nvPr/>
        </p:nvSpPr>
        <p:spPr>
          <a:xfrm>
            <a:off x="3896626" y="3409659"/>
            <a:ext cx="1283497" cy="314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5383046" y="3409659"/>
            <a:ext cx="1283497" cy="314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6848630" y="3409659"/>
            <a:ext cx="1283497" cy="314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dvAuto="0"/>
      <p:bldP spid="19" grpId="0" bldLvl="0" animBg="1" advAuto="0"/>
      <p:bldP spid="22" grpId="0" bldLvl="0" animBg="1" advAuto="0"/>
      <p:bldP spid="25" grpId="0" bldLvl="0" animBg="1" advAuto="0"/>
      <p:bldP spid="28" grpId="0" bldLvl="0" animBg="1" advAuto="0"/>
      <p:bldP spid="33" grpId="0" bldLvl="0" animBg="1" advAuto="0"/>
      <p:bldP spid="36" grpId="0" bldLvl="0" animBg="1" advAuto="0"/>
      <p:bldP spid="39" grpId="0" bldLvl="0" animBg="1" advAuto="0"/>
      <p:bldP spid="42" grpId="0" bldLvl="0" animBg="1" advAuto="0"/>
      <p:bldP spid="45" grpId="0" bldLvl="0" animBg="1" advAuto="0"/>
      <p:bldP spid="48" grpId="0" bldLvl="0" animBg="1"/>
      <p:bldP spid="49" grpId="0" bldLvl="0" animBg="1"/>
      <p:bldP spid="50" grpId="0" bldLvl="0" animBg="1"/>
      <p:bldP spid="52" grpId="0" bldLvl="0" animBg="1"/>
      <p:bldP spid="5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-1" y="557538"/>
            <a:ext cx="9144001" cy="4608001"/>
          </a:xfrm>
          <a:prstGeom prst="rect">
            <a:avLst/>
          </a:prstGeom>
        </p:spPr>
      </p:pic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36218" y="208674"/>
            <a:ext cx="3153793" cy="229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925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4605698" y="2781750"/>
            <a:ext cx="2946611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21100" y="1182070"/>
            <a:ext cx="2465355" cy="415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</a:p>
        </p:txBody>
      </p:sp>
      <p:sp>
        <p:nvSpPr>
          <p:cNvPr id="6" name="矩形 5"/>
          <p:cNvSpPr/>
          <p:nvPr/>
        </p:nvSpPr>
        <p:spPr>
          <a:xfrm>
            <a:off x="4564847" y="2191296"/>
            <a:ext cx="31778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4000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项目计划介绍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605698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6130609" y="2838511"/>
            <a:ext cx="1512570" cy="266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bldLvl="0" animBg="1"/>
      <p:bldP spid="6" grpId="0"/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V="1">
            <a:off x="0" y="-3175"/>
            <a:ext cx="1180465" cy="720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7822565" y="4328795"/>
            <a:ext cx="1325245" cy="82613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3634616" y="161435"/>
            <a:ext cx="1996601" cy="3505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275" b="1" dirty="0" smtClean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项目计划介绍</a:t>
            </a:r>
            <a:endParaRPr lang="zh-CN" altLang="en-US" sz="2275" b="1" dirty="0">
              <a:solidFill>
                <a:srgbClr val="313C4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634616" y="524009"/>
            <a:ext cx="1996601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995" b="1" dirty="0">
                <a:solidFill>
                  <a:srgbClr val="313C4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TO ADD CAPTION TEXT</a:t>
            </a:r>
          </a:p>
        </p:txBody>
      </p:sp>
      <p:grpSp>
        <p:nvGrpSpPr>
          <p:cNvPr id="5" name="Group 39"/>
          <p:cNvGrpSpPr/>
          <p:nvPr/>
        </p:nvGrpSpPr>
        <p:grpSpPr>
          <a:xfrm>
            <a:off x="4318634" y="1365402"/>
            <a:ext cx="492154" cy="492154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14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3958" y="2208373"/>
              <a:ext cx="726407" cy="46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14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14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4318634" y="1985449"/>
            <a:ext cx="492154" cy="492154"/>
            <a:chOff x="6369311" y="2992454"/>
            <a:chExt cx="755703" cy="755703"/>
          </a:xfrm>
        </p:grpSpPr>
        <p:sp>
          <p:nvSpPr>
            <p:cNvPr id="7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83958" y="3160455"/>
              <a:ext cx="726407" cy="46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14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41"/>
          <p:cNvGrpSpPr/>
          <p:nvPr/>
        </p:nvGrpSpPr>
        <p:grpSpPr>
          <a:xfrm>
            <a:off x="4318634" y="2605496"/>
            <a:ext cx="492154" cy="492154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3957" y="4114593"/>
              <a:ext cx="726407" cy="46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14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2"/>
          <p:cNvGrpSpPr/>
          <p:nvPr/>
        </p:nvGrpSpPr>
        <p:grpSpPr>
          <a:xfrm>
            <a:off x="4318634" y="3228217"/>
            <a:ext cx="492154" cy="492154"/>
            <a:chOff x="6369311" y="4900725"/>
            <a:chExt cx="755703" cy="755703"/>
          </a:xfrm>
        </p:grpSpPr>
        <p:sp>
          <p:nvSpPr>
            <p:cNvPr id="45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383958" y="5068728"/>
              <a:ext cx="726407" cy="46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14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36"/>
          <p:cNvGrpSpPr/>
          <p:nvPr/>
        </p:nvGrpSpPr>
        <p:grpSpPr>
          <a:xfrm>
            <a:off x="4954992" y="1991242"/>
            <a:ext cx="2165471" cy="2511657"/>
            <a:chOff x="7346437" y="3001349"/>
            <a:chExt cx="3325083" cy="3856651"/>
          </a:xfrm>
        </p:grpSpPr>
        <p:sp>
          <p:nvSpPr>
            <p:cNvPr id="48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9550" tIns="29775" rIns="59550" bIns="2977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37"/>
          <p:cNvGrpSpPr/>
          <p:nvPr/>
        </p:nvGrpSpPr>
        <p:grpSpPr>
          <a:xfrm>
            <a:off x="4954990" y="2614198"/>
            <a:ext cx="1707393" cy="1888700"/>
            <a:chOff x="7346434" y="3957897"/>
            <a:chExt cx="2621703" cy="2900101"/>
          </a:xfrm>
        </p:grpSpPr>
        <p:sp>
          <p:nvSpPr>
            <p:cNvPr id="51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9550" tIns="29775" rIns="59550" bIns="2977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35"/>
          <p:cNvGrpSpPr/>
          <p:nvPr/>
        </p:nvGrpSpPr>
        <p:grpSpPr>
          <a:xfrm>
            <a:off x="4954992" y="1371195"/>
            <a:ext cx="2623550" cy="3131704"/>
            <a:chOff x="7346438" y="2049265"/>
            <a:chExt cx="4028463" cy="4808735"/>
          </a:xfrm>
        </p:grpSpPr>
        <p:sp>
          <p:nvSpPr>
            <p:cNvPr id="54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9550" tIns="29775" rIns="59550" bIns="2977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8"/>
          <p:cNvGrpSpPr/>
          <p:nvPr/>
        </p:nvGrpSpPr>
        <p:grpSpPr>
          <a:xfrm>
            <a:off x="4954990" y="3234010"/>
            <a:ext cx="1249312" cy="1268887"/>
            <a:chOff x="7346434" y="4909620"/>
            <a:chExt cx="1918320" cy="1948378"/>
          </a:xfrm>
        </p:grpSpPr>
        <p:sp>
          <p:nvSpPr>
            <p:cNvPr id="57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9550" tIns="29775" rIns="59550" bIns="2977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9"/>
          <p:cNvGrpSpPr/>
          <p:nvPr/>
        </p:nvGrpSpPr>
        <p:grpSpPr>
          <a:xfrm>
            <a:off x="1631378" y="1490024"/>
            <a:ext cx="298528" cy="224040"/>
            <a:chOff x="789999" y="2242985"/>
            <a:chExt cx="504229" cy="378415"/>
          </a:xfrm>
        </p:grpSpPr>
        <p:sp>
          <p:nvSpPr>
            <p:cNvPr id="60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Rectangle 22"/>
          <p:cNvSpPr/>
          <p:nvPr/>
        </p:nvSpPr>
        <p:spPr>
          <a:xfrm>
            <a:off x="2001275" y="1374861"/>
            <a:ext cx="2152340" cy="30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3" name="Group 23"/>
          <p:cNvGrpSpPr/>
          <p:nvPr/>
        </p:nvGrpSpPr>
        <p:grpSpPr>
          <a:xfrm>
            <a:off x="1631378" y="2172077"/>
            <a:ext cx="298528" cy="224040"/>
            <a:chOff x="789999" y="2242985"/>
            <a:chExt cx="504229" cy="378415"/>
          </a:xfrm>
        </p:grpSpPr>
        <p:sp>
          <p:nvSpPr>
            <p:cNvPr id="64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Rectangle 26"/>
          <p:cNvSpPr/>
          <p:nvPr/>
        </p:nvSpPr>
        <p:spPr>
          <a:xfrm>
            <a:off x="2001275" y="2056912"/>
            <a:ext cx="2152340" cy="30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7" name="Group 27"/>
          <p:cNvGrpSpPr/>
          <p:nvPr/>
        </p:nvGrpSpPr>
        <p:grpSpPr>
          <a:xfrm>
            <a:off x="1631378" y="2870738"/>
            <a:ext cx="298528" cy="224040"/>
            <a:chOff x="789999" y="2242985"/>
            <a:chExt cx="504229" cy="378415"/>
          </a:xfrm>
        </p:grpSpPr>
        <p:sp>
          <p:nvSpPr>
            <p:cNvPr id="68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0" name="Rectangle 30"/>
          <p:cNvSpPr/>
          <p:nvPr/>
        </p:nvSpPr>
        <p:spPr>
          <a:xfrm>
            <a:off x="2001275" y="2755574"/>
            <a:ext cx="2152340" cy="30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71" name="Group 31"/>
          <p:cNvGrpSpPr/>
          <p:nvPr/>
        </p:nvGrpSpPr>
        <p:grpSpPr>
          <a:xfrm>
            <a:off x="1631378" y="3539122"/>
            <a:ext cx="298528" cy="224040"/>
            <a:chOff x="789999" y="2242985"/>
            <a:chExt cx="504229" cy="378415"/>
          </a:xfrm>
        </p:grpSpPr>
        <p:sp>
          <p:nvSpPr>
            <p:cNvPr id="72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Rectangle 34"/>
          <p:cNvSpPr/>
          <p:nvPr/>
        </p:nvSpPr>
        <p:spPr>
          <a:xfrm>
            <a:off x="2001275" y="3423958"/>
            <a:ext cx="2152340" cy="30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u"/>
      </p:transition>
    </mc:Choice>
    <mc:Fallback xmlns="">
      <p:transition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0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52B611F-B10C-4187-B070-62E35166A07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6/kU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v5FLh0F6iu0DAAACEQAAJwAAAHVuaXZlcnNhbC9mbGFzaF9wdWJsaXNoaW5nX3NldHRpbmdzLnhtbNVY727aSBD/zlOsfOrH4qSXXFJkiKLEKKgEOOzctTqdosUe8F7Wu653DaWf7mn6YH2Sm/UCgUJa0x6nnFAEnp35zf8Zb7yLDyknU8gVk6LpHNePHAIikjETk6ZzF7ZfnjtEaSpiyqWApiOkQy5aNS8rRpypJACtkVURhBGqkemmk2idNVx3NpvVmcpycyp5oRFf1SOZulkOCoSG3M04neOXnmegnAVCBQD8S6VYiLVqNUI8i3Qr44IDYTFaLphxivI2pypxXMs2otHDJJeFiK8klznJJ6Om89P5pfkseSzUNUtBmJioFhINWTdoHDNjBeUB+wgkATZJ0NyzE4fMWKyTpvPqxKAgt7uNUmJb16lBuZIYA6EX8CloGlNN7aPVp+GDVkuCJcVzQVMWhXhCjP9N5zq8D7qda/++1w/94P4mvO1aG/YQCv234R5CYSfs+vvwV4W/eTfwh91O78192O93w87gUQojuhEQz92MmIeRlUUewSpgnk6KdCQo41ijX4RRgcYq5zSfQCjbDJM4plyBQ/7KYPJrQTnTc2yGI2yGB4DsUmUQ6aFJW9PReQHOI5wFRMMwl6uSOH29Komz8w3XXav90a2dVnpUaxolWDxIK03z3HXSkm0sxYZr5pmMJI9XDkE6grhHU1hrieCBiTZyHjtkjEng6Oplzih3CNPoerQSVsVIaabL1muvcxLEwhkB5DbYCkWU0FxtRHwVdVP4UeuPntSg/rShsKSnWH+XBY/JXBaEswcgWhJMc5HirwTIejORcS7TkortroniDI2bMphBfFFF0TtUkRYoibMl46CthvcF+0hGMJY54gKd4iRCOlMWv74XcEaVegSlSxtf2Bbp9K79ty+MgzSeUhHtCY61AWmmD4JP50RIvZTDcES0UFAmJWZxeVbFt/r3p0GxtOA2zf92MtagD5iSw2jZJzHftKCy2oROy0Y0zVVCYwsyTInFxIMIJwsTBVQFjKggUvA5oRFOb2XaespkoZBiG9hCq++30MoTJsqnCU5B1JjHkFeCPDp+9fPJ6S9n568bdffz359eflVosdcGnBp1drFdPbk4q0l9sT6/IfSVJbol25Z5ago13lK6+8VgscC2R7znmtWzexOVC/M5LqLAvxxe3ZChH9x1w6BRpRh6EvtORwmW09i8RlaR6d+FmA6/Cutg6P9WyQzMS6V28INKcP1KfrypwjW0C3qwtpwrmYADfWIHFI50zlKGVfm/aM+nOuXHO/s/6c4fek+0rX2g7gSaRwlm9GBV8Oyn3yHD+5wiZp9WN7uNq5zn7rw0m5OUCZZiHM16X920W6cnR3g53HlUqyHa5v8tWrV/AFBLAwQUAAIACAAOv5FLg6bowbQCAABTCgAAIQAAAHVuaXZlcnNhbC9mbGFzaF9za2luX3NldHRpbmdzLnhtbJVWbU/bMBD+vl9Rdd8Jey2TTCUonYTEBhqI705yTaw6dmQ7Zf338yux26TNekKq757Hd763guSWsOWH2QwVnHLxDEoRVkmjCboZKa/neacUZxcFZwqYumBcNJjOlx9/2g/KLPIci+9ATOVscAG9m4X9TKF4H98WRsYIBW9azPYPvOIXOS62leAdK8+GVu9bEJSwrUZe/lis1qMOKJHqXkGTxLS+MjKN0gqQEkxI39dGzrIozoEGT5f2M5HTuzr9+gPajkiiLO3mk5ExWosrSJN8dWNkHM/07WlVFkZOExT8VRr65bORUSjFexDp5XdfjYwyeNu1/9MjreCVSWjKOV3Edw7luNTjZ6K6NHKWYB5kHJ2tgk+PfetdBPJf47lHZlwFp08mrwcLwRQ9p7BUogOUhZOzyZq/PXZKz0ewx5oe86RjfsKdjFG9rsf9gTfCygjkFT3ildOugZULNwKm+h6/Wt3aTbHcYCo99l0XBShg55VRhL2yR/7WWT1CRsoe+UxJCY+M7o/ghxbHCRW+xb6Wp5OvrcCwPoZ8hVOwGk8PZm5l5NorAqbhJSylCeeFNGCqhjKrcyFlRzEhhnekwopw9svg8r19jETZgcE32nBbIUUUhaFuszHqHR3Xy57TZvTWtBvdb0L/OHeeKb3Cr+dYKVzUjf5NkvOZ5+kZ0YmZZ8MMsyQ1HMQ92/CIY32PkRostiBeOKdT3TCuQE69nrvRGoOjLMoByoazjPwlQ+lnXZODWOuqEQhtk+ocriZVTfWfeiXwBmVKGDE6pqr1dQyT966MFL4FAIuiDj3rDs7SdFQRCjsIkx8p7IPHXoak7tGxdrtRD7BRccN5zaSO9Iui75QYlxoGCK86rmGGs0zoeoVzaZ+WDH7YwdHVyVoO28w0XwxyCt9MydXafpxErTT/TP4DUEsDBBQAAgAIAA6/kUuyWIUAwgMAABMQAAAmAAAAdW5pdmVyc2FsL2h0bWxfcHVibGlzaGluZ19zZXR0aW5ncy54bWzVV+FuGjkQ/s9TWHvqz7JJL21StBBFyUZBpcDB5q7VqYrMemDdeO092wulv+5p7sHuSW6MgYSSpEub9O6EIrLjmW9mvpnxsNHxp1yQKWjDlWwG+/W9gIBMFeNy0gwuk/PnRwExlkpGhZLQDKQKyHGrFhXlSHCTDcFaVDUEYaRpFLYZZNYWjTCczWZ1bgrtTpUoLeKbeqrysNBgQFrQYSHoHL/svAATLBEqAOBfruTSrFWrERJ5pLeKlQIIZxi55C4pKi5sLoLQa41oej3RqpTsVAmliZ6MmsFPRyfus9LxSGc8B+koMS0UOrFtUMa4C4KKIf8MJAM+yTDaw4OAzDizWTN4ceBQUDvcRllg+8ypQzlVSIG0S/gcLGXUUv/o/Vn4ZM1K4EVsLmnO0wRPiEu/GZwlV8NO+yy+6vaSeHh1kbzt+Bh2MErid8kORkk76cS76FeFv3jfjweddvfNVdLrdZJ2/8YKGd0gJAo3GYuQWVXqFNaERTYr85GkXGCLfkGjAYtNLqieQKLOORZxTIWBgHwsYPJLSQW3c5yFPZyFa4DixBSQ2oErWzOwuoTgBs4DYmBYy3VLvHy9bonDo43UQ+/9Jq07o4yotTTNsHlQtggtCm+LVmpjJTdSc89kpARbJzRGlgXmcqI5FQHhFnNL16fWMWDPuUD+ne1+fSztVnJpRrXZ4HDNo2vltPV7V1kwH3xyXnSf6m+qFIzMVUkEvwZiFcHClTn+lwG5PR5krFW+kApqLDGCMyBTDjNgx1UcvUcXeYmWeFkUAqz38EfJP5MRjJVGXKBTvFpQzo3Hr+8EXFBjbkDpKsZnvunb3bP43TOXIGVTKtMdwbHakBf2SfDpnEhlV3ZIR0pLA4uiMM4WZ1Vyq397GQzPS+HL/NjFuAX9hCV5Gi+7FOarEVR2m9HpYhDdcC2gcQQ5lsRj4kGKNwOXJVQFTKkkSoo5oSnex8aN9ZSr0qDED7CHNt8eobcnXC6eJrjp0aNmoCtB7u2/+Png5avDo9eNevj3n389f9Bouan6gjp3flWd3rsKq1l9sRC/YvTAWtyyPVc6d43KtpzeveqXK2n7io9CtxDu3i2LFfhjVsswPhmcXpBBPLzsJMNGlfJ2FU6STTNskLH7qVfFpneZIMFxFdX+IP61UhjIdKUGj4eV4HqV8nhTRWvgV27/1rqtFAJe0RN/5eAlLXjOsc/+FwN3X+9//6z+kHl7+Lecn8bHmjegOs2wRk9W13//hnpUwv5LHPin9RvSxitRFN758llD+eaLfKv2D1BLAwQUAAIACAAOv5FLZ+0Z25YBAAAdBgAAHwAAAHVuaXZlcnNhbC9odG1sX3NraW5fc2V0dGluZ3MuanONlMtuwjAQRfd8ReRuK0SftN2hQqVKLCqVXdWFE4YQ4diW7aSkiH9vxrxixyl4NvHVyR3PWONNL6oXSUj0Em3st91/uHurAWpGFXDt6qxDz1EnmmVzmGU5sIwD8ZDy8OtR3p6IkDHh1jSuPtFWN/yICNAyoKmApgNaGdB+AtoatQVluin+OoXti9oV1OhyXBgjeD8R3AA3fS5UTi1Drt7satbnwaIEdQZd0AQc06FdXeTJ8WGI0eQSkUvKq6lIRT+mySpVouDzrvzLSoKq73u1AwbPw9eJY8cybd4N5H7iyRNGNykVaA37vI8TjCDMaAys4Tuw6x/UMW4X5NFlpjNzoEc3GE1a0hRaXXoaYbgYr71a3RxitDkDa7Mj7m4xHILRClTLanyP4YBCFvKCC5RKpNiRFtru+RFlgs4znu5TDzCCHB4Wbbu6dyrUHn9MnBES3ggtAxOZd70bF0y9CQ6u9rJOQzPPQiIPiSIkypBYHkXnPMZ/SHD/FRFqDE2Wef0+1E9j3QiqVqBmQrC6gO9zR/Vz9bZ/UEsDBBQAAgAIAA6/kU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A6/kUsM0rasbgAAAG4AAAAcAAAAdW5pdmVyc2FsL2xvY2FsX3NldHRpbmdzLnhtbLOxr8jNUShLLSrOzM+zVTLUM1BSSM1Lzk/JzEu3VQoNcdO1UFIoLknMS0nMyc9LtVXKy1dSsLfjssnJT07MCU4tKQEqLFYoyEmsTC0KSc0FMkpS/RJzgSqftq542bxCQVfhyf51z6bsVNK34wI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A6/kUs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D7+RS4MmbeOJEQAAIiAAABcAAAB1bml2ZXJzYWwvdW5pdmVyc2FsLnBuZ+1ZfVySZ9vGvntaM9d6NVNZ9T5ze+c0a+oMlUzTWvMrW1am1Mh80kQNAb+AVtvsQ+XZKi0VqCy/lcgUu1GsbLBCoVJEpVsqUhQUQgREQN5ba++77a/393v/9Q9+HNfNdXNfx3Wdx3meB5yLDA9d+Q/Hf8BgsJW7dgbvgcEWBsJgC6qXLYGuZFNdT0NvNtg9odthDQKnUWiwKDEwDJrBpKwwH1kMjZen7TyAhcE+7Jh92fBSq47CYHDWruDAvZnx42DYBbfEtbxX2qtmGAnGOr0ifWP/uZFvFi/e8c9g+48Wr/9sEW5NVHD66uBNKy5/tsxu+SK7i2FffXJl7CPZinrDI9esCgGoBrEVJrJ/micWqAEqatiAUgxukT9IckzlGIcVohhUXJt5gu8Tn6vZAYOdurClpGK6YmuiizrkKco6LcYfgS7ujmnbwg1b1DYzrRzPh5YsvgHIPz09SDKN4yGWp5KjLdprARvFYYtgsBZvEdJ2ZoqHbF5tA4M1hOmEZzALYLD7TR9BnLd9bAdNCbabh/NwHs7DeTgP5+E8nIfzcB7Ow3n4/4dZb3tjU+shk7bn7Ccw2Cfnl0Hu68b/DT4JtJvkrkutoxH1/aLoCP+m7NfnXPfRjZ2JfUHjjQOEJttkFN405eT+Cp+z17QE1pKrvRdOoKV/rpB7IGc0FMNWeE1W8lVmLgEsvkGawdJsVc6BjDb9gGIFamq7qeNO+0BxUwSbSPymOJMNijg2MHfpF4zWk5c9BGJjZEosq6uxRO4ofKb0BhNMhibCIn9t55Zx299fJdHxpulL7jo8QswxPqOQMspLmyfvCYkY3QTfA5lhZJAtSpFPu7FrndSiIsBLBEbzK1tyJkFqHUtEsr1SOHFJnKyBOkyjp1Q6o2fFdnOH2IMNStXGyv28ZiNn4jLjxAsBuotRQ3v95vVTQo7F6f6nuhujnxc+NikQUmM4G2wsqYzVO/ak5CjsuYbCa8lunaH1+uMsRsTonlQWdqx069VcqWmQgP2+PwyVPcbkuQB1C2rcGatVEz/Y5r4cVp4MEJTrib9FjGsjSBMX1T9H/sRt+fJJXsDk9SabWL5IfLB5eF23ghR1JKqba9DeoaoCTp7HnShhNDc1tKv4XsR41V6B5cOTcQb3iCTSh4cvZtu8euxKP0GpTX6eYqqLHS7pScl9Yn9BX3hNlfc6E+QE3MJQi29IaEGiXWhqfq94a/XY8FXR8gzC6YMMs9CVhotjH4Lzai0BS3e0rdjzKlrqEXT9NAtTO815iHtxbOMNbi6O7KD+YN/eTvVAq9WiTg1K2k+A+2Y4N62UmcK0Im+KSXtvw4j7YODgEBiPXHp7V9vFAecIcYVEf4DV2VQtAST6oLPXcm5IxJU99do9GRJslYZ5Pa78VvgN+ep+XOvqDILC+8Agfs0KHW5tpc6SWVyxPSF452+PrlTmm4IWcyfiqNOGCgkeJL55iusx4JCgt/TsdeOdaISc7RJUXx5r6BTa1EW3f/Hcebe4SjIz91Te79EW0r+XAa4AFGPgVo8dLH+eo+tN8O6BtucB7R9Jq1erNZiFcjGI33i6KDASIn0j35iXTgXNkg1o6El9uLGt0ma62gHUZH4IAongZvnT+pzeL7HQ4Ic8UWh5g9FwqgggblIW3QvRMVswJsM/T6vOYVD0PSzB7mcpQiZ3+XGflGa/5VTRudQw+22EWva4S8IinBgV/FQF4IRAguB6rKEu9hg49cCW9FTQfgED3u9oMNraZLz71n26xPts4m1bu4yIDCjkAVz8eUxOoVf4TvbxIOKj46Dfmm06tgOoPp0Wr/ul2ddPLl1ew+eFDj4xIwIbS8i5ZXX5UnE1n4tbWUpy/Vf3e0rlhdfURHVOrT0qN10nR1qNL1dbMWAj5ip2pNdfWTTK9bTZC+AWsvytZu24BtsFWGbXcsyj9e12Nhyv27lhJFY63auYvbOAPjNZ6eP6q3YSyDX+5+ai6iz+fk50d7JRY8n177gSL6Uoa121OG2nVdXJd35//Kv4TOVdNBQDdXEbqlT2ypnJNOp+CmonvMi1six0XH7+h3RJT4rn9soN5Zji8z12NRvPK5Rnf8q6CtB83f/LbzihaP1mCR7ue9QZ1/5Cnpi1125SxyATdcXt5iFrqAkhe8p7OMcnpdfi5gXwd7NUUDycPPRQa3MIwFpvcU01Envo4+R9hh/QMzeGqSGRhpu+ITsEVxghbTVfe8RGuHklce4c75k8SMpFooSbKsQG2fRgrrYrdqnIT2hWY/KzPhSNK6MVvVlnh/pwA57AuO8+amThRT6uCL7Dkct7WdQcB6+MNgEBmH0hk/nH17igD7aZNrszDq9lPVt201OaKyk4XM1XKivuV0na2K1OQCEgsNvHNruVbh/bD2r2K9IndGKU1foLBzByXODFHvGiC4e86t2lGQ+fz4ZgY3h9orHPP5aQNTp7ZAcKs12q5QBmMA6nXDKI7aR3NGgf3zLueKt5OBVJQeNoLX4N8qxjukyfBrTxyn4FkDQAaLvDAKKnsqi/glQ0wDXe0Wzpxfe0s9qWR5oYHBTnaqQ4tlgsm2jtfL7e9P3Xw4Yzqq9Oc1d3Z96pK2hgeA3DqqO0nfze8BrmiyjZxPRWVEBvE4YniPjVS+jQbgLVA1kAGdIBI6I6Vr6+CC0+zhtpXvp1uyrTTca8zZ1gEvbBL5aG+nPwP0Caai4jU7PdGPJfPYePy6Sy5Mo5VeQPNHsWeVSN18b6vC2cjvu3qqVfBHhuPxzgeqgw+1sJ3l83tb+bh342wTzcunbTAjQcnLmC45/Yws3ltPrJaXBtcXmFWJZdYGQyTldx++Cl3Ar5L3FO06ZAwn8E8qmepiEPctaWlI+xBUO5/HVHs4wnlxauO+FrPZlNbG/t8EidxFyNVup1n+OUfo9Ojm0ddwD1MLnYmSL7qdZReyGEikMbM8H6HG8h++5xN3lpO35O0kn58oYsac85wfX1PfXrMpN1z3d7NPE6A5I65VfWILUJsrI0UlnN4bVqEiWz2hMlfJ555Cip+FZRfRTFVtvKVugfQ9RLPZNM3AQ+VhUnIPM2N4G6Pp8NaWtz0FbMACGvyhTCivC+17jMEZFofBNTRGhx5FMbWwOLij0YhBeH+cbibqWJOZOe50wQDBUEzLQ58em6Ve+qQN7+wrhK53KJy0szIEtvZUdHXCkNn+CtQKF7Vn/vH05gkPBK2pdyeoojOtvQ1D0ba1sW/KsqJjg5ln8dfkHZu7JsmPFAtJ/GKiAkKkxDvqOb4m/D5Ze9vKnWAkLo8Mu1D5pyX/R9x4o4Bm6WdKJPaL9muUgAP3h84hjP03oSXsQkR6Sr/GrnONgFWk2keGsLBygXQNHUIz7g7ICmBeHmcp3L9754Kj4fk3NKqyzkeTb7q7rgtrXM0cvCOXEf6XboZjOoczicanZy3HYr1ietBHvVUZe5V05KeBTWlhbVzfM9QpUWaB8O+cmyAU86pZBA4coenP0R27b7xZeNYQUDvdP9SSbFTzXp7n6C68nZPooJIxAyJboiPVDSZWKVkvIx9BMnE+2+UrBMU4+mlj34TPbHZgsJwGbM7SEzf1RnaQnk4vIRD1sa8fyyg38N+sSLSMtoRG0q2STxWTpR5157HNx8vwPa/PwhtGpPGLzdDRHig5qT8VrvAs8208Ac7v/OfwmumADl4Urf4gM+XA8dBfvQbpOXouz24GI6RZaeRV0nGCZkhfjNtgshBJfWWgy9E0horo5CGvpUAwJNi/8soYIsBH/it9tGdJoXkeadr6v7X0oYs6P2i6NNHVznlEsaB22u7Lvf0s98IPv5YMB6saCeWUb2bePAfX5vKdSoPYGE8Pq/Zu/u6vvVpn7XAM05UUz7tEjkw9EUxLqQzRoRL0DPLM16tOoEpBW0G93cu9bVxgsYvTUn6r6vuJOq9wK315m/c13CJ+QVWV0goqn1tMzX5/RX+kMLjNRrQ1mvJ8rSyhLd4dqkE4hf4Or8Hg1y8AMHJu7se6KezeiyZA/hdYK/lYp0j0PPEKuOjElTTBgUTjqif/wppPIE0ua6Ao9yBzlC3NIhCnfSiqqy5MpSuTOh94hbNGEy3TmhLvFbhrqYMLVZtcyLm4C+apz+GRdxDNLhX4TvZrGoySiiIpoOLKdmnzogH62kc65WDtcnAMoFg8+cKbrMGDQY6lzERSh0TaXxc6ng5zC0r9T8TkWNXZmkas+8SOI4rfsbFuZlvQgr9Be7bDFVRVHQ4N3n1NWFPOYQKk+S4d9hLnzeQClVZpiO9s7GKNNZi/D10p+7pqluKCEUtg8ZNfegwrkODOh/E76xau8aAaIlJOb8Rgy3CvHS7P0mEtGGf2PWo6v7qvnFIYsKRnVEcJvOkuuMC3Xg5/N74xIPDP5u+jtBEcKfbhlLlLwd7Wlt+pYQdx8BxajfM9F+ztTdvbwBB1Bmnut+ug8EpHZ2c9t54vC5uuo+TNwnJOvUGr++LimU8HiQVRC5+LBrouQpEK8dT83HK+yWeCm+jqfZujNyWhfuRZedcamRwGcLdFInUmtuacu/lrUub6u13hJtupGP1TFBvv19gV0gjj6i53kTXAIn33VwtkwndjgihOXfOE3ZoERjsG/GXm+EG39XuCKNjxWGdqu//XAe0vyqi+dygEG7AsgS4FAtHY7xFv8U6YyWBbdzCikIwtzR9Fa79jEHMdN/dAcNw6tKQn1SoYNxTm3VcLm8iymKNznR+Rke+cVbqxl8Hjqe2C5oPbTjQUtrjif5famJRopPknsqrysmNAuszT42SfQeA9+ezdX1aB+0nBiTos+kVZm2g66AhVnwP33on1icWapDbMO+vLT1M7KuFgVWqYu7oR7Gg8GZ+s2j2bX/BRk8h2ThePwAQMbsudi3rMBR9w3KGd0xdWjKAdeKE2/JUNKgZWwefKyuEI24e8w1qaYqYqMTmAv1qIay19YVQDDIgdZ6iG0fn3kdtGevCjQEv8tQt6DkpNdQyOZhkdQ3TSE6O7QLG+ctjE6lk6Y64KR/BbgHEZ4LU0DNHYoq00mxpkvja8SVbz+eW/b9xT/1i/2izU68keHx3pUv9GONwmae0Eup75h1IXOGjdR3+S8teCPPJWds34tLqpv33OSml0uRfQKeRUydxMYSWsfKES6JusLdbS2byH4NIRZ2gOK2MhT551bZXrmgKsSHDB3UkYgA49GcD+JqMXAoHTR8Z/FqCUIu8fmLzdiyOvAqcJGEURYWEzN4Mt+5/SoLmjtyaLDERT+QzHDWmQKLKyRLZ1tC3ZMvGHdNh+EbRmgjcwJp/RjUdwKUDlGiuti1C9fvR6F0xDWrbtIls+FFSD8ZpYR2QYuFKXvUP2bwnnspmsmQRSigkWeM+L8bgrqZHpwhz46kuYBqzXl4SOpRKYaHVCEv+9P3Y33/WGePvJ6NnriEN37Loi/se+Ne2GW69s5H+Q6h3wzaZdgzfrx170LMDOSAJQlS87BP+z3fV7EhAm+4ZSQ0RmqdMUhWn1CxZr2tLfUtVlIJFSB9Zj/vHjJpjzju/XIlTibrUpCgQ2wC8cIkGqY/OX3EuvSuYNDu0h4JYdQ93sjukaSIiVqjkEzSTckoLGZ3NWTnVcApQ4+8QQgRF98TJgKz5lhO+uV1lGQod6RE+Eyo2fAMWuM44Q4bH8Mwx70ebxZysnSimFSSz8hu1PSedf4d3RFI4paIrlh+hngx7BAte/0rR2EUwR8O9GInByqwrTvvEhZdng4UaJ4cLmGThtS/YlhB+rAdYRZSJPGDKo77wpFklGmgi/djUglswSklNkVeZaLZ3kq1Bnx4/pMWIS1Hda/USr85k6F/V25hsDer/vbryKWl1ikecmD57N/XFdPyB5CXEeI3zP4zXT2T9ZZuNVdSl8FgaSk1ZJe6GZ/WddCNh9gKmqOP3V4Zyjodg9gIzb1VO7hWBi6r0ajJ1hydXpLKWmEDzStRlCrKDNwkHWpdKv/QhWckBPQU2K4d4cEN2w+f/m9QSwMEFAACAAgAD7+RSwR8V/xKAAAAagAAABsAAAB1bml2ZXJzYWwvdW5pdmVyc2FsLnBuZy54bWyzsa/IzVEoSy0qzszPs1Uy1DNQsrfj5bIpKEoty0wtV6gAihnpGUCAkkIlKrc8M6Ukw1bJwsASIZaRmpmeUWKrZGZgDhfUBxoJAFBLAQIAABQAAgAIAA6/kUsVDq0oZAQAAAcRAAAdAAAAAAAAAAEAAAAAAAAAAAB1bml2ZXJzYWwvY29tbW9uX21lc3NhZ2VzLmxuZ1BLAQIAABQAAgAIAA6/kUuHQXqK7QMAAAIRAAAnAAAAAAAAAAEAAAAAAJ8EAAB1bml2ZXJzYWwvZmxhc2hfcHVibGlzaGluZ19zZXR0aW5ncy54bWxQSwECAAAUAAIACAAOv5FLg6bowbQCAABTCgAAIQAAAAAAAAABAAAAAADRCAAAdW5pdmVyc2FsL2ZsYXNoX3NraW5fc2V0dGluZ3MueG1sUEsBAgAAFAACAAgADr+RS7JYhQDCAwAAExAAACYAAAAAAAAAAQAAAAAAxAsAAHVuaXZlcnNhbC9odG1sX3B1Ymxpc2hpbmdfc2V0dGluZ3MueG1sUEsBAgAAFAACAAgADr+RS2ftGduWAQAAHQYAAB8AAAAAAAAAAQAAAAAAyg8AAHVuaXZlcnNhbC9odG1sX3NraW5fc2V0dGluZ3MuanNQSwECAAAUAAIACAAOv5FLPTwv0cEAAADlAQAAGgAAAAAAAAABAAAAAACdEQAAdW5pdmVyc2FsL2kxOG5fcHJlc2V0cy54bWxQSwECAAAUAAIACAAOv5FLDNK2rG4AAABuAAAAHAAAAAAAAAABAAAAAACWEgAAdW5pdmVyc2FsL2xvY2FsX3NldHRpbmdzLnhtbFBLAQIAABQAAgAIAESUV0cjtE77+wIAALAIAAAUAAAAAAAAAAEAAAAAAD4TAAB1bml2ZXJzYWwvcGxheWVyLnhtbFBLAQIAABQAAgAIAA6/kUs129mtaAEAAPMCAAApAAAAAAAAAAEAAAAAAGsWAAB1bml2ZXJzYWwvc2tpbl9jdXN0b21pemF0aW9uX3NldHRpbmdzLnhtbFBLAQIAABQAAgAIAA+/kUuDJm3jiREAACIgAAAXAAAAAAAAAAAAAAAAABoYAAB1bml2ZXJzYWwvdW5pdmVyc2FsLnBuZ1BLAQIAABQAAgAIAA+/kUsEfFf8SgAAAGoAAAAbAAAAAAAAAAEAAAAAANgpAAB1bml2ZXJzYWwvdW5pdmVyc2FsLnBuZy54bWxQSwUGAAAAAAsACwBJAwAAWyoAAAAA"/>
  <p:tag name="ISPRING_PRESENTATION_TITLE" val="黄灰点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">
  <a:themeElements>
    <a:clrScheme name="自定义 2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603"/>
      </a:accent1>
      <a:accent2>
        <a:srgbClr val="666666"/>
      </a:accent2>
      <a:accent3>
        <a:srgbClr val="FF9603"/>
      </a:accent3>
      <a:accent4>
        <a:srgbClr val="666666"/>
      </a:accent4>
      <a:accent5>
        <a:srgbClr val="FF9603"/>
      </a:accent5>
      <a:accent6>
        <a:srgbClr val="666666"/>
      </a:accent6>
      <a:hlink>
        <a:srgbClr val="FF9603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1680</Words>
  <Application>Microsoft Office PowerPoint</Application>
  <PresentationFormat>全屏显示(16:9)</PresentationFormat>
  <Paragraphs>276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FontAwesome</vt:lpstr>
      <vt:lpstr>Gill Sans</vt:lpstr>
      <vt:lpstr>Lato Hairline</vt:lpstr>
      <vt:lpstr>Lato Light</vt:lpstr>
      <vt:lpstr>Lato Regular</vt:lpstr>
      <vt:lpstr>League Gothic Regular</vt:lpstr>
      <vt:lpstr>Malgun Gothic</vt:lpstr>
      <vt:lpstr>Oxygen</vt:lpstr>
      <vt:lpstr>方正细谭黑简体</vt:lpstr>
      <vt:lpstr>华文细黑</vt:lpstr>
      <vt:lpstr>宋体</vt:lpstr>
      <vt:lpstr>微软雅黑</vt:lpstr>
      <vt:lpstr>Agency FB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2017-07-25T02:42:00Z</dcterms:created>
  <dcterms:modified xsi:type="dcterms:W3CDTF">2023-01-10T07:23:52Z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1DAB8A7CAD0846B98772A44808CB32BB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