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 id="2147483672" r:id="rId3"/>
  </p:sldMasterIdLst>
  <p:notesMasterIdLst>
    <p:notesMasterId r:id="rId26"/>
  </p:notesMasterIdLst>
  <p:handoutMasterIdLst>
    <p:handoutMasterId r:id="rId27"/>
  </p:handoutMasterIdLst>
  <p:sldIdLst>
    <p:sldId id="258" r:id="rId4"/>
    <p:sldId id="260" r:id="rId5"/>
    <p:sldId id="262" r:id="rId6"/>
    <p:sldId id="263" r:id="rId7"/>
    <p:sldId id="264" r:id="rId8"/>
    <p:sldId id="265" r:id="rId9"/>
    <p:sldId id="266" r:id="rId10"/>
    <p:sldId id="267" r:id="rId11"/>
    <p:sldId id="269" r:id="rId12"/>
    <p:sldId id="270" r:id="rId13"/>
    <p:sldId id="271" r:id="rId14"/>
    <p:sldId id="272" r:id="rId15"/>
    <p:sldId id="273" r:id="rId16"/>
    <p:sldId id="274" r:id="rId17"/>
    <p:sldId id="275" r:id="rId18"/>
    <p:sldId id="276" r:id="rId19"/>
    <p:sldId id="278" r:id="rId20"/>
    <p:sldId id="279" r:id="rId21"/>
    <p:sldId id="280" r:id="rId22"/>
    <p:sldId id="281" r:id="rId23"/>
    <p:sldId id="282" r:id="rId24"/>
    <p:sldId id="283" r:id="rId25"/>
  </p:sldIdLst>
  <p:sldSz cx="9144000" cy="6858000" type="screen4x3"/>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33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8022" autoAdjust="0"/>
  </p:normalViewPr>
  <p:slideViewPr>
    <p:cSldViewPr>
      <p:cViewPr>
        <p:scale>
          <a:sx n="100" d="100"/>
          <a:sy n="100" d="100"/>
        </p:scale>
        <p:origin x="-294" y="-264"/>
      </p:cViewPr>
      <p:guideLst>
        <p:guide orient="horz" pos="2160"/>
        <p:guide pos="2880"/>
      </p:guideLst>
    </p:cSldViewPr>
  </p:slideViewPr>
  <p:notesTextViewPr>
    <p:cViewPr>
      <p:scale>
        <a:sx n="100" d="100"/>
        <a:sy n="100" d="100"/>
      </p:scale>
      <p:origin x="0" y="0"/>
    </p:cViewPr>
  </p:notesTextViewPr>
  <p:sorterViewPr>
    <p:cViewPr>
      <p:scale>
        <a:sx n="124" d="100"/>
        <a:sy n="124"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D7D040-47BC-4DB6-B1BB-CD507D15BC7F}"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8AAC78-C201-4A40-9DA7-78EF581F7355}"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D8AAC78-C201-4A40-9DA7-78EF581F7355}" type="slidenum">
              <a:rPr lang="zh-CN" altLang="en-US" smtClean="0"/>
              <a:t>4</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日期占位符 1027"/>
          <p:cNvSpPr>
            <a:spLocks noGrp="1"/>
          </p:cNvSpPr>
          <p:nvPr>
            <p:ph type="dt" sz="half" idx="10"/>
          </p:nvPr>
        </p:nvSpPr>
        <p:spPr/>
        <p:txBody>
          <a:bodyPr/>
          <a:lstStyle>
            <a:lvl1pPr>
              <a:defRPr/>
            </a:lvl1pPr>
          </a:lstStyle>
          <a:p>
            <a:endParaRPr lang="zh-CN" altLang="en-US"/>
          </a:p>
        </p:txBody>
      </p:sp>
      <p:sp>
        <p:nvSpPr>
          <p:cNvPr id="5" name="页脚占位符 1028"/>
          <p:cNvSpPr>
            <a:spLocks noGrp="1"/>
          </p:cNvSpPr>
          <p:nvPr>
            <p:ph type="ftr" sz="quarter" idx="11"/>
          </p:nvPr>
        </p:nvSpPr>
        <p:spPr/>
        <p:txBody>
          <a:bodyPr/>
          <a:lstStyle>
            <a:lvl1pPr>
              <a:defRPr/>
            </a:lvl1pPr>
          </a:lstStyle>
          <a:p>
            <a:endParaRPr lang="zh-CN" altLang="en-US"/>
          </a:p>
        </p:txBody>
      </p:sp>
      <p:sp>
        <p:nvSpPr>
          <p:cNvPr id="6" name="灯片编号占位符 1029"/>
          <p:cNvSpPr>
            <a:spLocks noGrp="1"/>
          </p:cNvSpPr>
          <p:nvPr>
            <p:ph type="sldNum" sz="quarter" idx="12"/>
          </p:nvPr>
        </p:nvSpPr>
        <p:spPr/>
        <p:txBody>
          <a:bodyPr/>
          <a:lstStyle>
            <a:lvl1pPr>
              <a:defRPr/>
            </a:lvl1pPr>
          </a:lstStyle>
          <a:p>
            <a:fld id="{4731C4D3-40C3-442F-92D3-637ADE16601F}" type="slidenum">
              <a:rPr lang="zh-CN" altLang="en-US"/>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1027"/>
          <p:cNvSpPr>
            <a:spLocks noGrp="1"/>
          </p:cNvSpPr>
          <p:nvPr>
            <p:ph type="dt" sz="half" idx="10"/>
          </p:nvPr>
        </p:nvSpPr>
        <p:spPr/>
        <p:txBody>
          <a:bodyPr/>
          <a:lstStyle>
            <a:lvl1pPr>
              <a:defRPr/>
            </a:lvl1pPr>
          </a:lstStyle>
          <a:p>
            <a:endParaRPr lang="zh-CN" altLang="en-US"/>
          </a:p>
        </p:txBody>
      </p:sp>
      <p:sp>
        <p:nvSpPr>
          <p:cNvPr id="5" name="页脚占位符 1028"/>
          <p:cNvSpPr>
            <a:spLocks noGrp="1"/>
          </p:cNvSpPr>
          <p:nvPr>
            <p:ph type="ftr" sz="quarter" idx="11"/>
          </p:nvPr>
        </p:nvSpPr>
        <p:spPr/>
        <p:txBody>
          <a:bodyPr/>
          <a:lstStyle>
            <a:lvl1pPr>
              <a:defRPr/>
            </a:lvl1pPr>
          </a:lstStyle>
          <a:p>
            <a:endParaRPr lang="zh-CN" altLang="en-US"/>
          </a:p>
        </p:txBody>
      </p:sp>
      <p:sp>
        <p:nvSpPr>
          <p:cNvPr id="6" name="灯片编号占位符 1029"/>
          <p:cNvSpPr>
            <a:spLocks noGrp="1"/>
          </p:cNvSpPr>
          <p:nvPr>
            <p:ph type="sldNum" sz="quarter" idx="12"/>
          </p:nvPr>
        </p:nvSpPr>
        <p:spPr/>
        <p:txBody>
          <a:bodyPr/>
          <a:lstStyle>
            <a:lvl1pPr>
              <a:defRPr/>
            </a:lvl1pPr>
          </a:lstStyle>
          <a:p>
            <a:fld id="{C6F614D6-B0F7-4D52-978E-3F42C8FF087A}" type="slidenum">
              <a:rPr lang="zh-CN" altLang="en-US"/>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1027"/>
          <p:cNvSpPr>
            <a:spLocks noGrp="1"/>
          </p:cNvSpPr>
          <p:nvPr>
            <p:ph type="dt" sz="half" idx="10"/>
          </p:nvPr>
        </p:nvSpPr>
        <p:spPr/>
        <p:txBody>
          <a:bodyPr/>
          <a:lstStyle>
            <a:lvl1pPr>
              <a:defRPr/>
            </a:lvl1pPr>
          </a:lstStyle>
          <a:p>
            <a:endParaRPr lang="zh-CN" altLang="en-US"/>
          </a:p>
        </p:txBody>
      </p:sp>
      <p:sp>
        <p:nvSpPr>
          <p:cNvPr id="5" name="页脚占位符 1028"/>
          <p:cNvSpPr>
            <a:spLocks noGrp="1"/>
          </p:cNvSpPr>
          <p:nvPr>
            <p:ph type="ftr" sz="quarter" idx="11"/>
          </p:nvPr>
        </p:nvSpPr>
        <p:spPr/>
        <p:txBody>
          <a:bodyPr/>
          <a:lstStyle>
            <a:lvl1pPr>
              <a:defRPr/>
            </a:lvl1pPr>
          </a:lstStyle>
          <a:p>
            <a:endParaRPr lang="zh-CN" altLang="en-US"/>
          </a:p>
        </p:txBody>
      </p:sp>
      <p:sp>
        <p:nvSpPr>
          <p:cNvPr id="6" name="灯片编号占位符 1029"/>
          <p:cNvSpPr>
            <a:spLocks noGrp="1"/>
          </p:cNvSpPr>
          <p:nvPr>
            <p:ph type="sldNum" sz="quarter" idx="12"/>
          </p:nvPr>
        </p:nvSpPr>
        <p:spPr/>
        <p:txBody>
          <a:bodyPr/>
          <a:lstStyle>
            <a:lvl1pPr>
              <a:defRPr/>
            </a:lvl1pPr>
          </a:lstStyle>
          <a:p>
            <a:fld id="{9496F47F-5082-4125-B014-F332092D2912}" type="slidenum">
              <a:rPr lang="zh-CN" altLang="en-US"/>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noProof="1" smtClean="0"/>
              <a:t>单击此处编辑母版副标题样式</a:t>
            </a:r>
            <a:endParaRPr lang="zh-CN" altLang="en-US" noProof="1"/>
          </a:p>
        </p:txBody>
      </p:sp>
      <p:sp>
        <p:nvSpPr>
          <p:cNvPr id="4" name="日期占位符 7171"/>
          <p:cNvSpPr>
            <a:spLocks noGrp="1"/>
          </p:cNvSpPr>
          <p:nvPr>
            <p:ph type="dt" sz="half" idx="10"/>
          </p:nvPr>
        </p:nvSpPr>
        <p:spPr/>
        <p:txBody>
          <a:bodyPr/>
          <a:lstStyle>
            <a:lvl1pPr>
              <a:defRPr/>
            </a:lvl1pPr>
          </a:lstStyle>
          <a:p>
            <a:endParaRPr lang="zh-CN" altLang="en-US"/>
          </a:p>
        </p:txBody>
      </p:sp>
      <p:sp>
        <p:nvSpPr>
          <p:cNvPr id="5" name="页脚占位符 7172"/>
          <p:cNvSpPr>
            <a:spLocks noGrp="1"/>
          </p:cNvSpPr>
          <p:nvPr>
            <p:ph type="ftr" sz="quarter" idx="11"/>
          </p:nvPr>
        </p:nvSpPr>
        <p:spPr/>
        <p:txBody>
          <a:bodyPr/>
          <a:lstStyle>
            <a:lvl1pPr>
              <a:defRPr/>
            </a:lvl1pPr>
          </a:lstStyle>
          <a:p>
            <a:endParaRPr lang="zh-CN" altLang="en-US"/>
          </a:p>
        </p:txBody>
      </p:sp>
      <p:sp>
        <p:nvSpPr>
          <p:cNvPr id="6" name="灯片编号占位符 7173"/>
          <p:cNvSpPr>
            <a:spLocks noGrp="1"/>
          </p:cNvSpPr>
          <p:nvPr>
            <p:ph type="sldNum" sz="quarter" idx="12"/>
          </p:nvPr>
        </p:nvSpPr>
        <p:spPr/>
        <p:txBody>
          <a:bodyPr/>
          <a:lstStyle>
            <a:lvl1pPr>
              <a:defRPr/>
            </a:lvl1pPr>
          </a:lstStyle>
          <a:p>
            <a:fld id="{F8BD4493-F8F7-47D9-BB74-82228BEE9D45}" type="slidenum">
              <a:rPr lang="zh-CN" altLang="en-US"/>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7171"/>
          <p:cNvSpPr>
            <a:spLocks noGrp="1"/>
          </p:cNvSpPr>
          <p:nvPr>
            <p:ph type="dt" sz="half" idx="10"/>
          </p:nvPr>
        </p:nvSpPr>
        <p:spPr/>
        <p:txBody>
          <a:bodyPr/>
          <a:lstStyle>
            <a:lvl1pPr>
              <a:defRPr/>
            </a:lvl1pPr>
          </a:lstStyle>
          <a:p>
            <a:endParaRPr lang="zh-CN" altLang="en-US"/>
          </a:p>
        </p:txBody>
      </p:sp>
      <p:sp>
        <p:nvSpPr>
          <p:cNvPr id="5" name="页脚占位符 7172"/>
          <p:cNvSpPr>
            <a:spLocks noGrp="1"/>
          </p:cNvSpPr>
          <p:nvPr>
            <p:ph type="ftr" sz="quarter" idx="11"/>
          </p:nvPr>
        </p:nvSpPr>
        <p:spPr/>
        <p:txBody>
          <a:bodyPr/>
          <a:lstStyle>
            <a:lvl1pPr>
              <a:defRPr/>
            </a:lvl1pPr>
          </a:lstStyle>
          <a:p>
            <a:endParaRPr lang="zh-CN" altLang="en-US"/>
          </a:p>
        </p:txBody>
      </p:sp>
      <p:sp>
        <p:nvSpPr>
          <p:cNvPr id="6" name="灯片编号占位符 7173"/>
          <p:cNvSpPr>
            <a:spLocks noGrp="1"/>
          </p:cNvSpPr>
          <p:nvPr>
            <p:ph type="sldNum" sz="quarter" idx="12"/>
          </p:nvPr>
        </p:nvSpPr>
        <p:spPr/>
        <p:txBody>
          <a:bodyPr/>
          <a:lstStyle>
            <a:lvl1pPr>
              <a:defRPr/>
            </a:lvl1pPr>
          </a:lstStyle>
          <a:p>
            <a:fld id="{87C7C2EB-1800-4782-A264-39A630F46AEB}" type="slidenum">
              <a:rPr lang="zh-CN" altLang="en-US"/>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noProof="1" smtClean="0"/>
              <a:t>单击此处编辑母版文本样式</a:t>
            </a:r>
          </a:p>
        </p:txBody>
      </p:sp>
      <p:sp>
        <p:nvSpPr>
          <p:cNvPr id="4" name="日期占位符 7171"/>
          <p:cNvSpPr>
            <a:spLocks noGrp="1"/>
          </p:cNvSpPr>
          <p:nvPr>
            <p:ph type="dt" sz="half" idx="10"/>
          </p:nvPr>
        </p:nvSpPr>
        <p:spPr/>
        <p:txBody>
          <a:bodyPr/>
          <a:lstStyle>
            <a:lvl1pPr>
              <a:defRPr/>
            </a:lvl1pPr>
          </a:lstStyle>
          <a:p>
            <a:endParaRPr lang="zh-CN" altLang="en-US"/>
          </a:p>
        </p:txBody>
      </p:sp>
      <p:sp>
        <p:nvSpPr>
          <p:cNvPr id="5" name="页脚占位符 7172"/>
          <p:cNvSpPr>
            <a:spLocks noGrp="1"/>
          </p:cNvSpPr>
          <p:nvPr>
            <p:ph type="ftr" sz="quarter" idx="11"/>
          </p:nvPr>
        </p:nvSpPr>
        <p:spPr/>
        <p:txBody>
          <a:bodyPr/>
          <a:lstStyle>
            <a:lvl1pPr>
              <a:defRPr/>
            </a:lvl1pPr>
          </a:lstStyle>
          <a:p>
            <a:endParaRPr lang="zh-CN" altLang="en-US"/>
          </a:p>
        </p:txBody>
      </p:sp>
      <p:sp>
        <p:nvSpPr>
          <p:cNvPr id="6" name="灯片编号占位符 7173"/>
          <p:cNvSpPr>
            <a:spLocks noGrp="1"/>
          </p:cNvSpPr>
          <p:nvPr>
            <p:ph type="sldNum" sz="quarter" idx="12"/>
          </p:nvPr>
        </p:nvSpPr>
        <p:spPr/>
        <p:txBody>
          <a:bodyPr/>
          <a:lstStyle>
            <a:lvl1pPr>
              <a:defRPr/>
            </a:lvl1pPr>
          </a:lstStyle>
          <a:p>
            <a:fld id="{5F60E4A4-A2DA-4C93-83F7-93802206F5F6}" type="slidenum">
              <a:rPr lang="zh-CN" altLang="en-US"/>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457200" y="1600200"/>
            <a:ext cx="4032504" cy="4525963"/>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54296" y="1600200"/>
            <a:ext cx="4032504" cy="4525963"/>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日期占位符 7171"/>
          <p:cNvSpPr>
            <a:spLocks noGrp="1"/>
          </p:cNvSpPr>
          <p:nvPr>
            <p:ph type="dt" sz="half" idx="10"/>
          </p:nvPr>
        </p:nvSpPr>
        <p:spPr/>
        <p:txBody>
          <a:bodyPr/>
          <a:lstStyle>
            <a:lvl1pPr>
              <a:defRPr/>
            </a:lvl1pPr>
          </a:lstStyle>
          <a:p>
            <a:endParaRPr lang="zh-CN" altLang="en-US"/>
          </a:p>
        </p:txBody>
      </p:sp>
      <p:sp>
        <p:nvSpPr>
          <p:cNvPr id="6" name="页脚占位符 7172"/>
          <p:cNvSpPr>
            <a:spLocks noGrp="1"/>
          </p:cNvSpPr>
          <p:nvPr>
            <p:ph type="ftr" sz="quarter" idx="11"/>
          </p:nvPr>
        </p:nvSpPr>
        <p:spPr/>
        <p:txBody>
          <a:bodyPr/>
          <a:lstStyle>
            <a:lvl1pPr>
              <a:defRPr/>
            </a:lvl1pPr>
          </a:lstStyle>
          <a:p>
            <a:endParaRPr lang="zh-CN" altLang="en-US"/>
          </a:p>
        </p:txBody>
      </p:sp>
      <p:sp>
        <p:nvSpPr>
          <p:cNvPr id="7" name="灯片编号占位符 7173"/>
          <p:cNvSpPr>
            <a:spLocks noGrp="1"/>
          </p:cNvSpPr>
          <p:nvPr>
            <p:ph type="sldNum" sz="quarter" idx="12"/>
          </p:nvPr>
        </p:nvSpPr>
        <p:spPr/>
        <p:txBody>
          <a:bodyPr/>
          <a:lstStyle>
            <a:lvl1pPr>
              <a:defRPr/>
            </a:lvl1pPr>
          </a:lstStyle>
          <a:p>
            <a:fld id="{815A7DE0-39D9-4D79-87E5-E50532CC9D3E}" type="slidenum">
              <a:rPr lang="zh-CN" altLang="en-US"/>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890081" y="1778438"/>
            <a:ext cx="3655181"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smtClean="0"/>
              <a:t>单击此处编辑母版文本样式</a:t>
            </a:r>
          </a:p>
        </p:txBody>
      </p:sp>
      <p:sp>
        <p:nvSpPr>
          <p:cNvPr id="4" name="内容占位符 3"/>
          <p:cNvSpPr>
            <a:spLocks noGrp="1"/>
          </p:cNvSpPr>
          <p:nvPr>
            <p:ph sz="half" idx="2"/>
          </p:nvPr>
        </p:nvSpPr>
        <p:spPr>
          <a:xfrm>
            <a:off x="890081" y="2665379"/>
            <a:ext cx="3655181" cy="3524284"/>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92704" y="1778438"/>
            <a:ext cx="3673182"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smtClean="0"/>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日期占位符 7171"/>
          <p:cNvSpPr>
            <a:spLocks noGrp="1"/>
          </p:cNvSpPr>
          <p:nvPr>
            <p:ph type="dt" sz="half" idx="10"/>
          </p:nvPr>
        </p:nvSpPr>
        <p:spPr/>
        <p:txBody>
          <a:bodyPr/>
          <a:lstStyle>
            <a:lvl1pPr>
              <a:defRPr/>
            </a:lvl1pPr>
          </a:lstStyle>
          <a:p>
            <a:endParaRPr lang="zh-CN" altLang="en-US"/>
          </a:p>
        </p:txBody>
      </p:sp>
      <p:sp>
        <p:nvSpPr>
          <p:cNvPr id="8" name="页脚占位符 7172"/>
          <p:cNvSpPr>
            <a:spLocks noGrp="1"/>
          </p:cNvSpPr>
          <p:nvPr>
            <p:ph type="ftr" sz="quarter" idx="11"/>
          </p:nvPr>
        </p:nvSpPr>
        <p:spPr/>
        <p:txBody>
          <a:bodyPr/>
          <a:lstStyle>
            <a:lvl1pPr>
              <a:defRPr/>
            </a:lvl1pPr>
          </a:lstStyle>
          <a:p>
            <a:endParaRPr lang="zh-CN" altLang="en-US"/>
          </a:p>
        </p:txBody>
      </p:sp>
      <p:sp>
        <p:nvSpPr>
          <p:cNvPr id="9" name="灯片编号占位符 7173"/>
          <p:cNvSpPr>
            <a:spLocks noGrp="1"/>
          </p:cNvSpPr>
          <p:nvPr>
            <p:ph type="sldNum" sz="quarter" idx="12"/>
          </p:nvPr>
        </p:nvSpPr>
        <p:spPr/>
        <p:txBody>
          <a:bodyPr/>
          <a:lstStyle>
            <a:lvl1pPr>
              <a:defRPr/>
            </a:lvl1pPr>
          </a:lstStyle>
          <a:p>
            <a:fld id="{7A01D0F8-9964-4F3B-B116-F05B49186AC3}" type="slidenum">
              <a:rPr lang="zh-CN" altLang="en-US"/>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7171"/>
          <p:cNvSpPr>
            <a:spLocks noGrp="1"/>
          </p:cNvSpPr>
          <p:nvPr>
            <p:ph type="dt" sz="half" idx="10"/>
          </p:nvPr>
        </p:nvSpPr>
        <p:spPr/>
        <p:txBody>
          <a:bodyPr/>
          <a:lstStyle>
            <a:lvl1pPr>
              <a:defRPr/>
            </a:lvl1pPr>
          </a:lstStyle>
          <a:p>
            <a:endParaRPr lang="zh-CN" altLang="en-US"/>
          </a:p>
        </p:txBody>
      </p:sp>
      <p:sp>
        <p:nvSpPr>
          <p:cNvPr id="4" name="页脚占位符 7172"/>
          <p:cNvSpPr>
            <a:spLocks noGrp="1"/>
          </p:cNvSpPr>
          <p:nvPr>
            <p:ph type="ftr" sz="quarter" idx="11"/>
          </p:nvPr>
        </p:nvSpPr>
        <p:spPr/>
        <p:txBody>
          <a:bodyPr/>
          <a:lstStyle>
            <a:lvl1pPr>
              <a:defRPr/>
            </a:lvl1pPr>
          </a:lstStyle>
          <a:p>
            <a:endParaRPr lang="zh-CN" altLang="en-US"/>
          </a:p>
        </p:txBody>
      </p:sp>
      <p:sp>
        <p:nvSpPr>
          <p:cNvPr id="5" name="灯片编号占位符 7173"/>
          <p:cNvSpPr>
            <a:spLocks noGrp="1"/>
          </p:cNvSpPr>
          <p:nvPr>
            <p:ph type="sldNum" sz="quarter" idx="12"/>
          </p:nvPr>
        </p:nvSpPr>
        <p:spPr/>
        <p:txBody>
          <a:bodyPr/>
          <a:lstStyle>
            <a:lvl1pPr>
              <a:defRPr/>
            </a:lvl1pPr>
          </a:lstStyle>
          <a:p>
            <a:fld id="{257B20E0-3A71-4AD3-B89A-C1BAFA0B4F58}" type="slidenum">
              <a:rPr lang="zh-CN" altLang="en-US"/>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7171"/>
          <p:cNvSpPr>
            <a:spLocks noGrp="1"/>
          </p:cNvSpPr>
          <p:nvPr>
            <p:ph type="dt" sz="half" idx="10"/>
          </p:nvPr>
        </p:nvSpPr>
        <p:spPr/>
        <p:txBody>
          <a:bodyPr/>
          <a:lstStyle>
            <a:lvl1pPr>
              <a:defRPr/>
            </a:lvl1pPr>
          </a:lstStyle>
          <a:p>
            <a:endParaRPr lang="zh-CN" altLang="en-US"/>
          </a:p>
        </p:txBody>
      </p:sp>
      <p:sp>
        <p:nvSpPr>
          <p:cNvPr id="3" name="页脚占位符 7172"/>
          <p:cNvSpPr>
            <a:spLocks noGrp="1"/>
          </p:cNvSpPr>
          <p:nvPr>
            <p:ph type="ftr" sz="quarter" idx="11"/>
          </p:nvPr>
        </p:nvSpPr>
        <p:spPr/>
        <p:txBody>
          <a:bodyPr/>
          <a:lstStyle>
            <a:lvl1pPr>
              <a:defRPr/>
            </a:lvl1pPr>
          </a:lstStyle>
          <a:p>
            <a:endParaRPr lang="zh-CN" altLang="en-US"/>
          </a:p>
        </p:txBody>
      </p:sp>
      <p:sp>
        <p:nvSpPr>
          <p:cNvPr id="4" name="灯片编号占位符 7173"/>
          <p:cNvSpPr>
            <a:spLocks noGrp="1"/>
          </p:cNvSpPr>
          <p:nvPr>
            <p:ph type="sldNum" sz="quarter" idx="12"/>
          </p:nvPr>
        </p:nvSpPr>
        <p:spPr/>
        <p:txBody>
          <a:bodyPr/>
          <a:lstStyle>
            <a:lvl1pPr>
              <a:defRPr/>
            </a:lvl1pPr>
          </a:lstStyle>
          <a:p>
            <a:fld id="{43B27CE5-34BB-492C-A08B-09FB7E1D7774}" type="slidenum">
              <a:rPr lang="zh-CN" altLang="en-US"/>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smtClean="0"/>
              <a:t>单击此处编辑母版文本样式</a:t>
            </a:r>
          </a:p>
        </p:txBody>
      </p:sp>
      <p:sp>
        <p:nvSpPr>
          <p:cNvPr id="5" name="日期占位符 7171"/>
          <p:cNvSpPr>
            <a:spLocks noGrp="1"/>
          </p:cNvSpPr>
          <p:nvPr>
            <p:ph type="dt" sz="half" idx="10"/>
          </p:nvPr>
        </p:nvSpPr>
        <p:spPr/>
        <p:txBody>
          <a:bodyPr/>
          <a:lstStyle>
            <a:lvl1pPr>
              <a:defRPr/>
            </a:lvl1pPr>
          </a:lstStyle>
          <a:p>
            <a:endParaRPr lang="zh-CN" altLang="en-US"/>
          </a:p>
        </p:txBody>
      </p:sp>
      <p:sp>
        <p:nvSpPr>
          <p:cNvPr id="6" name="页脚占位符 7172"/>
          <p:cNvSpPr>
            <a:spLocks noGrp="1"/>
          </p:cNvSpPr>
          <p:nvPr>
            <p:ph type="ftr" sz="quarter" idx="11"/>
          </p:nvPr>
        </p:nvSpPr>
        <p:spPr/>
        <p:txBody>
          <a:bodyPr/>
          <a:lstStyle>
            <a:lvl1pPr>
              <a:defRPr/>
            </a:lvl1pPr>
          </a:lstStyle>
          <a:p>
            <a:endParaRPr lang="zh-CN" altLang="en-US"/>
          </a:p>
        </p:txBody>
      </p:sp>
      <p:sp>
        <p:nvSpPr>
          <p:cNvPr id="7" name="灯片编号占位符 7173"/>
          <p:cNvSpPr>
            <a:spLocks noGrp="1"/>
          </p:cNvSpPr>
          <p:nvPr>
            <p:ph type="sldNum" sz="quarter" idx="12"/>
          </p:nvPr>
        </p:nvSpPr>
        <p:spPr/>
        <p:txBody>
          <a:bodyPr/>
          <a:lstStyle>
            <a:lvl1pPr>
              <a:defRPr/>
            </a:lvl1pPr>
          </a:lstStyle>
          <a:p>
            <a:fld id="{1F0603F4-8674-4F76-ABBD-BB1CDA727AC0}"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1027"/>
          <p:cNvSpPr>
            <a:spLocks noGrp="1"/>
          </p:cNvSpPr>
          <p:nvPr>
            <p:ph type="dt" sz="half" idx="10"/>
          </p:nvPr>
        </p:nvSpPr>
        <p:spPr/>
        <p:txBody>
          <a:bodyPr/>
          <a:lstStyle>
            <a:lvl1pPr>
              <a:defRPr/>
            </a:lvl1pPr>
          </a:lstStyle>
          <a:p>
            <a:endParaRPr lang="zh-CN" altLang="en-US"/>
          </a:p>
        </p:txBody>
      </p:sp>
      <p:sp>
        <p:nvSpPr>
          <p:cNvPr id="5" name="页脚占位符 1028"/>
          <p:cNvSpPr>
            <a:spLocks noGrp="1"/>
          </p:cNvSpPr>
          <p:nvPr>
            <p:ph type="ftr" sz="quarter" idx="11"/>
          </p:nvPr>
        </p:nvSpPr>
        <p:spPr/>
        <p:txBody>
          <a:bodyPr/>
          <a:lstStyle>
            <a:lvl1pPr>
              <a:defRPr/>
            </a:lvl1pPr>
          </a:lstStyle>
          <a:p>
            <a:endParaRPr lang="zh-CN" altLang="en-US"/>
          </a:p>
        </p:txBody>
      </p:sp>
      <p:sp>
        <p:nvSpPr>
          <p:cNvPr id="6" name="灯片编号占位符 1029"/>
          <p:cNvSpPr>
            <a:spLocks noGrp="1"/>
          </p:cNvSpPr>
          <p:nvPr>
            <p:ph type="sldNum" sz="quarter" idx="12"/>
          </p:nvPr>
        </p:nvSpPr>
        <p:spPr/>
        <p:txBody>
          <a:bodyPr/>
          <a:lstStyle>
            <a:lvl1pPr>
              <a:defRPr/>
            </a:lvl1pPr>
          </a:lstStyle>
          <a:p>
            <a:fld id="{C116807E-E992-4E04-9A8B-DC0CAECC1CF0}" type="slidenum">
              <a:rPr lang="zh-CN" altLang="en-US"/>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noProof="1" smtClean="0"/>
              <a:t>单击此处编辑母版文本样式</a:t>
            </a:r>
          </a:p>
        </p:txBody>
      </p:sp>
      <p:sp>
        <p:nvSpPr>
          <p:cNvPr id="5" name="日期占位符 7171"/>
          <p:cNvSpPr>
            <a:spLocks noGrp="1"/>
          </p:cNvSpPr>
          <p:nvPr>
            <p:ph type="dt" sz="half" idx="10"/>
          </p:nvPr>
        </p:nvSpPr>
        <p:spPr/>
        <p:txBody>
          <a:bodyPr/>
          <a:lstStyle>
            <a:lvl1pPr>
              <a:defRPr/>
            </a:lvl1pPr>
          </a:lstStyle>
          <a:p>
            <a:endParaRPr lang="zh-CN" altLang="en-US"/>
          </a:p>
        </p:txBody>
      </p:sp>
      <p:sp>
        <p:nvSpPr>
          <p:cNvPr id="6" name="页脚占位符 7172"/>
          <p:cNvSpPr>
            <a:spLocks noGrp="1"/>
          </p:cNvSpPr>
          <p:nvPr>
            <p:ph type="ftr" sz="quarter" idx="11"/>
          </p:nvPr>
        </p:nvSpPr>
        <p:spPr/>
        <p:txBody>
          <a:bodyPr/>
          <a:lstStyle>
            <a:lvl1pPr>
              <a:defRPr/>
            </a:lvl1pPr>
          </a:lstStyle>
          <a:p>
            <a:endParaRPr lang="zh-CN" altLang="en-US"/>
          </a:p>
        </p:txBody>
      </p:sp>
      <p:sp>
        <p:nvSpPr>
          <p:cNvPr id="7" name="灯片编号占位符 7173"/>
          <p:cNvSpPr>
            <a:spLocks noGrp="1"/>
          </p:cNvSpPr>
          <p:nvPr>
            <p:ph type="sldNum" sz="quarter" idx="12"/>
          </p:nvPr>
        </p:nvSpPr>
        <p:spPr/>
        <p:txBody>
          <a:bodyPr/>
          <a:lstStyle>
            <a:lvl1pPr>
              <a:defRPr/>
            </a:lvl1pPr>
          </a:lstStyle>
          <a:p>
            <a:fld id="{B3DA4DC7-529A-4D0E-9AB6-F972C09C31C3}" type="slidenum">
              <a:rPr lang="zh-CN" altLang="en-US"/>
              <a:t>‹#›</a:t>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7171"/>
          <p:cNvSpPr>
            <a:spLocks noGrp="1"/>
          </p:cNvSpPr>
          <p:nvPr>
            <p:ph type="dt" sz="half" idx="10"/>
          </p:nvPr>
        </p:nvSpPr>
        <p:spPr/>
        <p:txBody>
          <a:bodyPr/>
          <a:lstStyle>
            <a:lvl1pPr>
              <a:defRPr/>
            </a:lvl1pPr>
          </a:lstStyle>
          <a:p>
            <a:endParaRPr lang="zh-CN" altLang="en-US"/>
          </a:p>
        </p:txBody>
      </p:sp>
      <p:sp>
        <p:nvSpPr>
          <p:cNvPr id="5" name="页脚占位符 7172"/>
          <p:cNvSpPr>
            <a:spLocks noGrp="1"/>
          </p:cNvSpPr>
          <p:nvPr>
            <p:ph type="ftr" sz="quarter" idx="11"/>
          </p:nvPr>
        </p:nvSpPr>
        <p:spPr/>
        <p:txBody>
          <a:bodyPr/>
          <a:lstStyle>
            <a:lvl1pPr>
              <a:defRPr/>
            </a:lvl1pPr>
          </a:lstStyle>
          <a:p>
            <a:endParaRPr lang="zh-CN" altLang="en-US"/>
          </a:p>
        </p:txBody>
      </p:sp>
      <p:sp>
        <p:nvSpPr>
          <p:cNvPr id="6" name="灯片编号占位符 7173"/>
          <p:cNvSpPr>
            <a:spLocks noGrp="1"/>
          </p:cNvSpPr>
          <p:nvPr>
            <p:ph type="sldNum" sz="quarter" idx="12"/>
          </p:nvPr>
        </p:nvSpPr>
        <p:spPr/>
        <p:txBody>
          <a:bodyPr/>
          <a:lstStyle>
            <a:lvl1pPr>
              <a:defRPr/>
            </a:lvl1pPr>
          </a:lstStyle>
          <a:p>
            <a:fld id="{7435383A-86C5-42F4-8E07-5702F430C720}" type="slidenum">
              <a:rPr lang="zh-CN" altLang="en-US"/>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7171"/>
          <p:cNvSpPr>
            <a:spLocks noGrp="1"/>
          </p:cNvSpPr>
          <p:nvPr>
            <p:ph type="dt" sz="half" idx="10"/>
          </p:nvPr>
        </p:nvSpPr>
        <p:spPr/>
        <p:txBody>
          <a:bodyPr/>
          <a:lstStyle>
            <a:lvl1pPr>
              <a:defRPr/>
            </a:lvl1pPr>
          </a:lstStyle>
          <a:p>
            <a:endParaRPr lang="zh-CN" altLang="en-US"/>
          </a:p>
        </p:txBody>
      </p:sp>
      <p:sp>
        <p:nvSpPr>
          <p:cNvPr id="5" name="页脚占位符 7172"/>
          <p:cNvSpPr>
            <a:spLocks noGrp="1"/>
          </p:cNvSpPr>
          <p:nvPr>
            <p:ph type="ftr" sz="quarter" idx="11"/>
          </p:nvPr>
        </p:nvSpPr>
        <p:spPr/>
        <p:txBody>
          <a:bodyPr/>
          <a:lstStyle>
            <a:lvl1pPr>
              <a:defRPr/>
            </a:lvl1pPr>
          </a:lstStyle>
          <a:p>
            <a:endParaRPr lang="zh-CN" altLang="en-US"/>
          </a:p>
        </p:txBody>
      </p:sp>
      <p:sp>
        <p:nvSpPr>
          <p:cNvPr id="6" name="灯片编号占位符 7173"/>
          <p:cNvSpPr>
            <a:spLocks noGrp="1"/>
          </p:cNvSpPr>
          <p:nvPr>
            <p:ph type="sldNum" sz="quarter" idx="12"/>
          </p:nvPr>
        </p:nvSpPr>
        <p:spPr/>
        <p:txBody>
          <a:bodyPr/>
          <a:lstStyle>
            <a:lvl1pPr>
              <a:defRPr/>
            </a:lvl1pPr>
          </a:lstStyle>
          <a:p>
            <a:fld id="{FB7225BC-3DA8-4A52-9E14-1B0D549D6DD8}" type="slidenum">
              <a:rPr lang="zh-CN" altLang="en-US"/>
              <a:t>‹#›</a:t>
            </a:fld>
            <a:endParaRPr lang="zh-CN"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noProof="1" smtClean="0"/>
              <a:t>单击此处编辑母版副标题样式</a:t>
            </a:r>
            <a:endParaRPr lang="zh-CN" altLang="en-US" noProof="1"/>
          </a:p>
        </p:txBody>
      </p:sp>
      <p:sp>
        <p:nvSpPr>
          <p:cNvPr id="4" name="日期占位符 26627"/>
          <p:cNvSpPr>
            <a:spLocks noGrp="1"/>
          </p:cNvSpPr>
          <p:nvPr>
            <p:ph type="dt" sz="half" idx="10"/>
          </p:nvPr>
        </p:nvSpPr>
        <p:spPr/>
        <p:txBody>
          <a:bodyPr/>
          <a:lstStyle>
            <a:lvl1pPr>
              <a:defRPr/>
            </a:lvl1pPr>
          </a:lstStyle>
          <a:p>
            <a:endParaRPr lang="zh-CN" altLang="en-US"/>
          </a:p>
        </p:txBody>
      </p:sp>
      <p:sp>
        <p:nvSpPr>
          <p:cNvPr id="5" name="页脚占位符 26628"/>
          <p:cNvSpPr>
            <a:spLocks noGrp="1"/>
          </p:cNvSpPr>
          <p:nvPr>
            <p:ph type="ftr" sz="quarter" idx="11"/>
          </p:nvPr>
        </p:nvSpPr>
        <p:spPr/>
        <p:txBody>
          <a:bodyPr/>
          <a:lstStyle>
            <a:lvl1pPr>
              <a:defRPr/>
            </a:lvl1pPr>
          </a:lstStyle>
          <a:p>
            <a:endParaRPr lang="zh-CN" altLang="en-US"/>
          </a:p>
        </p:txBody>
      </p:sp>
      <p:sp>
        <p:nvSpPr>
          <p:cNvPr id="6" name="灯片编号占位符 26629"/>
          <p:cNvSpPr>
            <a:spLocks noGrp="1"/>
          </p:cNvSpPr>
          <p:nvPr>
            <p:ph type="sldNum" sz="quarter" idx="12"/>
          </p:nvPr>
        </p:nvSpPr>
        <p:spPr/>
        <p:txBody>
          <a:bodyPr/>
          <a:lstStyle>
            <a:lvl1pPr>
              <a:defRPr/>
            </a:lvl1pPr>
          </a:lstStyle>
          <a:p>
            <a:fld id="{C845998F-3C69-4247-9A62-A7014E0B4B9E}" type="slidenum">
              <a:rPr lang="zh-CN" altLang="en-US"/>
              <a:t>‹#›</a:t>
            </a:fld>
            <a:endParaRPr lang="zh-CN"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26627"/>
          <p:cNvSpPr>
            <a:spLocks noGrp="1"/>
          </p:cNvSpPr>
          <p:nvPr>
            <p:ph type="dt" sz="half" idx="10"/>
          </p:nvPr>
        </p:nvSpPr>
        <p:spPr/>
        <p:txBody>
          <a:bodyPr/>
          <a:lstStyle>
            <a:lvl1pPr>
              <a:defRPr/>
            </a:lvl1pPr>
          </a:lstStyle>
          <a:p>
            <a:endParaRPr lang="zh-CN" altLang="en-US"/>
          </a:p>
        </p:txBody>
      </p:sp>
      <p:sp>
        <p:nvSpPr>
          <p:cNvPr id="5" name="页脚占位符 26628"/>
          <p:cNvSpPr>
            <a:spLocks noGrp="1"/>
          </p:cNvSpPr>
          <p:nvPr>
            <p:ph type="ftr" sz="quarter" idx="11"/>
          </p:nvPr>
        </p:nvSpPr>
        <p:spPr/>
        <p:txBody>
          <a:bodyPr/>
          <a:lstStyle>
            <a:lvl1pPr>
              <a:defRPr/>
            </a:lvl1pPr>
          </a:lstStyle>
          <a:p>
            <a:endParaRPr lang="zh-CN" altLang="en-US"/>
          </a:p>
        </p:txBody>
      </p:sp>
      <p:sp>
        <p:nvSpPr>
          <p:cNvPr id="6" name="灯片编号占位符 26629"/>
          <p:cNvSpPr>
            <a:spLocks noGrp="1"/>
          </p:cNvSpPr>
          <p:nvPr>
            <p:ph type="sldNum" sz="quarter" idx="12"/>
          </p:nvPr>
        </p:nvSpPr>
        <p:spPr/>
        <p:txBody>
          <a:bodyPr/>
          <a:lstStyle>
            <a:lvl1pPr>
              <a:defRPr/>
            </a:lvl1pPr>
          </a:lstStyle>
          <a:p>
            <a:fld id="{43784182-90AE-4AC2-96EC-F534294BEE5B}" type="slidenum">
              <a:rPr lang="zh-CN" altLang="en-US"/>
              <a:t>‹#›</a:t>
            </a:fld>
            <a:endParaRPr lang="zh-CN"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noProof="1" smtClean="0"/>
              <a:t>单击此处编辑母版文本样式</a:t>
            </a:r>
          </a:p>
        </p:txBody>
      </p:sp>
      <p:sp>
        <p:nvSpPr>
          <p:cNvPr id="4" name="日期占位符 26627"/>
          <p:cNvSpPr>
            <a:spLocks noGrp="1"/>
          </p:cNvSpPr>
          <p:nvPr>
            <p:ph type="dt" sz="half" idx="10"/>
          </p:nvPr>
        </p:nvSpPr>
        <p:spPr/>
        <p:txBody>
          <a:bodyPr/>
          <a:lstStyle>
            <a:lvl1pPr>
              <a:defRPr/>
            </a:lvl1pPr>
          </a:lstStyle>
          <a:p>
            <a:endParaRPr lang="zh-CN" altLang="en-US"/>
          </a:p>
        </p:txBody>
      </p:sp>
      <p:sp>
        <p:nvSpPr>
          <p:cNvPr id="5" name="页脚占位符 26628"/>
          <p:cNvSpPr>
            <a:spLocks noGrp="1"/>
          </p:cNvSpPr>
          <p:nvPr>
            <p:ph type="ftr" sz="quarter" idx="11"/>
          </p:nvPr>
        </p:nvSpPr>
        <p:spPr/>
        <p:txBody>
          <a:bodyPr/>
          <a:lstStyle>
            <a:lvl1pPr>
              <a:defRPr/>
            </a:lvl1pPr>
          </a:lstStyle>
          <a:p>
            <a:endParaRPr lang="zh-CN" altLang="en-US"/>
          </a:p>
        </p:txBody>
      </p:sp>
      <p:sp>
        <p:nvSpPr>
          <p:cNvPr id="6" name="灯片编号占位符 26629"/>
          <p:cNvSpPr>
            <a:spLocks noGrp="1"/>
          </p:cNvSpPr>
          <p:nvPr>
            <p:ph type="sldNum" sz="quarter" idx="12"/>
          </p:nvPr>
        </p:nvSpPr>
        <p:spPr/>
        <p:txBody>
          <a:bodyPr/>
          <a:lstStyle>
            <a:lvl1pPr>
              <a:defRPr/>
            </a:lvl1pPr>
          </a:lstStyle>
          <a:p>
            <a:fld id="{F8BBCE31-DE72-44A7-AEBB-BDF441BDBBAA}" type="slidenum">
              <a:rPr lang="zh-CN" altLang="en-US"/>
              <a:t>‹#›</a:t>
            </a:fld>
            <a:endParaRPr lang="zh-CN"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457200" y="1600200"/>
            <a:ext cx="4032504" cy="4525963"/>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54296" y="1600200"/>
            <a:ext cx="4032504" cy="4525963"/>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日期占位符 26627"/>
          <p:cNvSpPr>
            <a:spLocks noGrp="1"/>
          </p:cNvSpPr>
          <p:nvPr>
            <p:ph type="dt" sz="half" idx="10"/>
          </p:nvPr>
        </p:nvSpPr>
        <p:spPr/>
        <p:txBody>
          <a:bodyPr/>
          <a:lstStyle>
            <a:lvl1pPr>
              <a:defRPr/>
            </a:lvl1pPr>
          </a:lstStyle>
          <a:p>
            <a:endParaRPr lang="zh-CN" altLang="en-US"/>
          </a:p>
        </p:txBody>
      </p:sp>
      <p:sp>
        <p:nvSpPr>
          <p:cNvPr id="6" name="页脚占位符 26628"/>
          <p:cNvSpPr>
            <a:spLocks noGrp="1"/>
          </p:cNvSpPr>
          <p:nvPr>
            <p:ph type="ftr" sz="quarter" idx="11"/>
          </p:nvPr>
        </p:nvSpPr>
        <p:spPr/>
        <p:txBody>
          <a:bodyPr/>
          <a:lstStyle>
            <a:lvl1pPr>
              <a:defRPr/>
            </a:lvl1pPr>
          </a:lstStyle>
          <a:p>
            <a:endParaRPr lang="zh-CN" altLang="en-US"/>
          </a:p>
        </p:txBody>
      </p:sp>
      <p:sp>
        <p:nvSpPr>
          <p:cNvPr id="7" name="灯片编号占位符 26629"/>
          <p:cNvSpPr>
            <a:spLocks noGrp="1"/>
          </p:cNvSpPr>
          <p:nvPr>
            <p:ph type="sldNum" sz="quarter" idx="12"/>
          </p:nvPr>
        </p:nvSpPr>
        <p:spPr/>
        <p:txBody>
          <a:bodyPr/>
          <a:lstStyle>
            <a:lvl1pPr>
              <a:defRPr/>
            </a:lvl1pPr>
          </a:lstStyle>
          <a:p>
            <a:fld id="{56A59421-064C-48EF-B494-F3B5B2E49D27}" type="slidenum">
              <a:rPr lang="zh-CN" altLang="en-US"/>
              <a:t>‹#›</a:t>
            </a:fld>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890081" y="1778438"/>
            <a:ext cx="3655181"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smtClean="0"/>
              <a:t>单击此处编辑母版文本样式</a:t>
            </a:r>
          </a:p>
        </p:txBody>
      </p:sp>
      <p:sp>
        <p:nvSpPr>
          <p:cNvPr id="4" name="内容占位符 3"/>
          <p:cNvSpPr>
            <a:spLocks noGrp="1"/>
          </p:cNvSpPr>
          <p:nvPr>
            <p:ph sz="half" idx="2"/>
          </p:nvPr>
        </p:nvSpPr>
        <p:spPr>
          <a:xfrm>
            <a:off x="890081" y="2665379"/>
            <a:ext cx="3655181" cy="3524284"/>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92704" y="1778438"/>
            <a:ext cx="3673182"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smtClean="0"/>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日期占位符 26627"/>
          <p:cNvSpPr>
            <a:spLocks noGrp="1"/>
          </p:cNvSpPr>
          <p:nvPr>
            <p:ph type="dt" sz="half" idx="10"/>
          </p:nvPr>
        </p:nvSpPr>
        <p:spPr/>
        <p:txBody>
          <a:bodyPr/>
          <a:lstStyle>
            <a:lvl1pPr>
              <a:defRPr/>
            </a:lvl1pPr>
          </a:lstStyle>
          <a:p>
            <a:endParaRPr lang="zh-CN" altLang="en-US"/>
          </a:p>
        </p:txBody>
      </p:sp>
      <p:sp>
        <p:nvSpPr>
          <p:cNvPr id="8" name="页脚占位符 26628"/>
          <p:cNvSpPr>
            <a:spLocks noGrp="1"/>
          </p:cNvSpPr>
          <p:nvPr>
            <p:ph type="ftr" sz="quarter" idx="11"/>
          </p:nvPr>
        </p:nvSpPr>
        <p:spPr/>
        <p:txBody>
          <a:bodyPr/>
          <a:lstStyle>
            <a:lvl1pPr>
              <a:defRPr/>
            </a:lvl1pPr>
          </a:lstStyle>
          <a:p>
            <a:endParaRPr lang="zh-CN" altLang="en-US"/>
          </a:p>
        </p:txBody>
      </p:sp>
      <p:sp>
        <p:nvSpPr>
          <p:cNvPr id="9" name="灯片编号占位符 26629"/>
          <p:cNvSpPr>
            <a:spLocks noGrp="1"/>
          </p:cNvSpPr>
          <p:nvPr>
            <p:ph type="sldNum" sz="quarter" idx="12"/>
          </p:nvPr>
        </p:nvSpPr>
        <p:spPr/>
        <p:txBody>
          <a:bodyPr/>
          <a:lstStyle>
            <a:lvl1pPr>
              <a:defRPr/>
            </a:lvl1pPr>
          </a:lstStyle>
          <a:p>
            <a:fld id="{0769BD71-5F12-4EC8-B310-4A80FE0E3438}" type="slidenum">
              <a:rPr lang="zh-CN" altLang="en-US"/>
              <a:t>‹#›</a:t>
            </a:fld>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26627"/>
          <p:cNvSpPr>
            <a:spLocks noGrp="1"/>
          </p:cNvSpPr>
          <p:nvPr>
            <p:ph type="dt" sz="half" idx="10"/>
          </p:nvPr>
        </p:nvSpPr>
        <p:spPr/>
        <p:txBody>
          <a:bodyPr/>
          <a:lstStyle>
            <a:lvl1pPr>
              <a:defRPr/>
            </a:lvl1pPr>
          </a:lstStyle>
          <a:p>
            <a:endParaRPr lang="zh-CN" altLang="en-US"/>
          </a:p>
        </p:txBody>
      </p:sp>
      <p:sp>
        <p:nvSpPr>
          <p:cNvPr id="4" name="页脚占位符 26628"/>
          <p:cNvSpPr>
            <a:spLocks noGrp="1"/>
          </p:cNvSpPr>
          <p:nvPr>
            <p:ph type="ftr" sz="quarter" idx="11"/>
          </p:nvPr>
        </p:nvSpPr>
        <p:spPr/>
        <p:txBody>
          <a:bodyPr/>
          <a:lstStyle>
            <a:lvl1pPr>
              <a:defRPr/>
            </a:lvl1pPr>
          </a:lstStyle>
          <a:p>
            <a:endParaRPr lang="zh-CN" altLang="en-US"/>
          </a:p>
        </p:txBody>
      </p:sp>
      <p:sp>
        <p:nvSpPr>
          <p:cNvPr id="5" name="灯片编号占位符 26629"/>
          <p:cNvSpPr>
            <a:spLocks noGrp="1"/>
          </p:cNvSpPr>
          <p:nvPr>
            <p:ph type="sldNum" sz="quarter" idx="12"/>
          </p:nvPr>
        </p:nvSpPr>
        <p:spPr/>
        <p:txBody>
          <a:bodyPr/>
          <a:lstStyle>
            <a:lvl1pPr>
              <a:defRPr/>
            </a:lvl1pPr>
          </a:lstStyle>
          <a:p>
            <a:fld id="{BB93D8A3-A666-4AB0-932D-C19265E93477}" type="slidenum">
              <a:rPr lang="zh-CN" altLang="en-US"/>
              <a:t>‹#›</a:t>
            </a:fld>
            <a:endParaRPr lang="zh-CN"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26627"/>
          <p:cNvSpPr>
            <a:spLocks noGrp="1"/>
          </p:cNvSpPr>
          <p:nvPr>
            <p:ph type="dt" sz="half" idx="10"/>
          </p:nvPr>
        </p:nvSpPr>
        <p:spPr/>
        <p:txBody>
          <a:bodyPr/>
          <a:lstStyle>
            <a:lvl1pPr>
              <a:defRPr/>
            </a:lvl1pPr>
          </a:lstStyle>
          <a:p>
            <a:endParaRPr lang="zh-CN" altLang="en-US"/>
          </a:p>
        </p:txBody>
      </p:sp>
      <p:sp>
        <p:nvSpPr>
          <p:cNvPr id="3" name="页脚占位符 26628"/>
          <p:cNvSpPr>
            <a:spLocks noGrp="1"/>
          </p:cNvSpPr>
          <p:nvPr>
            <p:ph type="ftr" sz="quarter" idx="11"/>
          </p:nvPr>
        </p:nvSpPr>
        <p:spPr/>
        <p:txBody>
          <a:bodyPr/>
          <a:lstStyle>
            <a:lvl1pPr>
              <a:defRPr/>
            </a:lvl1pPr>
          </a:lstStyle>
          <a:p>
            <a:endParaRPr lang="zh-CN" altLang="en-US"/>
          </a:p>
        </p:txBody>
      </p:sp>
      <p:sp>
        <p:nvSpPr>
          <p:cNvPr id="4" name="灯片编号占位符 26629"/>
          <p:cNvSpPr>
            <a:spLocks noGrp="1"/>
          </p:cNvSpPr>
          <p:nvPr>
            <p:ph type="sldNum" sz="quarter" idx="12"/>
          </p:nvPr>
        </p:nvSpPr>
        <p:spPr/>
        <p:txBody>
          <a:bodyPr/>
          <a:lstStyle>
            <a:lvl1pPr>
              <a:defRPr/>
            </a:lvl1pPr>
          </a:lstStyle>
          <a:p>
            <a:fld id="{389BEB3A-9833-4831-BEDC-06E68F50B8CB}"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noProof="1" smtClean="0"/>
              <a:t>单击此处编辑母版文本样式</a:t>
            </a:r>
          </a:p>
        </p:txBody>
      </p:sp>
      <p:sp>
        <p:nvSpPr>
          <p:cNvPr id="4" name="日期占位符 1027"/>
          <p:cNvSpPr>
            <a:spLocks noGrp="1"/>
          </p:cNvSpPr>
          <p:nvPr>
            <p:ph type="dt" sz="half" idx="10"/>
          </p:nvPr>
        </p:nvSpPr>
        <p:spPr/>
        <p:txBody>
          <a:bodyPr/>
          <a:lstStyle>
            <a:lvl1pPr>
              <a:defRPr/>
            </a:lvl1pPr>
          </a:lstStyle>
          <a:p>
            <a:endParaRPr lang="zh-CN" altLang="en-US"/>
          </a:p>
        </p:txBody>
      </p:sp>
      <p:sp>
        <p:nvSpPr>
          <p:cNvPr id="5" name="页脚占位符 1028"/>
          <p:cNvSpPr>
            <a:spLocks noGrp="1"/>
          </p:cNvSpPr>
          <p:nvPr>
            <p:ph type="ftr" sz="quarter" idx="11"/>
          </p:nvPr>
        </p:nvSpPr>
        <p:spPr/>
        <p:txBody>
          <a:bodyPr/>
          <a:lstStyle>
            <a:lvl1pPr>
              <a:defRPr/>
            </a:lvl1pPr>
          </a:lstStyle>
          <a:p>
            <a:endParaRPr lang="zh-CN" altLang="en-US"/>
          </a:p>
        </p:txBody>
      </p:sp>
      <p:sp>
        <p:nvSpPr>
          <p:cNvPr id="6" name="灯片编号占位符 1029"/>
          <p:cNvSpPr>
            <a:spLocks noGrp="1"/>
          </p:cNvSpPr>
          <p:nvPr>
            <p:ph type="sldNum" sz="quarter" idx="12"/>
          </p:nvPr>
        </p:nvSpPr>
        <p:spPr/>
        <p:txBody>
          <a:bodyPr/>
          <a:lstStyle>
            <a:lvl1pPr>
              <a:defRPr/>
            </a:lvl1pPr>
          </a:lstStyle>
          <a:p>
            <a:fld id="{1FA26152-DD2E-4B6F-B2AA-710401550BF1}" type="slidenum">
              <a:rPr lang="zh-CN" altLang="en-US"/>
              <a:t>‹#›</a:t>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smtClean="0"/>
              <a:t>单击此处编辑母版文本样式</a:t>
            </a:r>
          </a:p>
        </p:txBody>
      </p:sp>
      <p:sp>
        <p:nvSpPr>
          <p:cNvPr id="5" name="日期占位符 26627"/>
          <p:cNvSpPr>
            <a:spLocks noGrp="1"/>
          </p:cNvSpPr>
          <p:nvPr>
            <p:ph type="dt" sz="half" idx="10"/>
          </p:nvPr>
        </p:nvSpPr>
        <p:spPr/>
        <p:txBody>
          <a:bodyPr/>
          <a:lstStyle>
            <a:lvl1pPr>
              <a:defRPr/>
            </a:lvl1pPr>
          </a:lstStyle>
          <a:p>
            <a:endParaRPr lang="zh-CN" altLang="en-US"/>
          </a:p>
        </p:txBody>
      </p:sp>
      <p:sp>
        <p:nvSpPr>
          <p:cNvPr id="6" name="页脚占位符 26628"/>
          <p:cNvSpPr>
            <a:spLocks noGrp="1"/>
          </p:cNvSpPr>
          <p:nvPr>
            <p:ph type="ftr" sz="quarter" idx="11"/>
          </p:nvPr>
        </p:nvSpPr>
        <p:spPr/>
        <p:txBody>
          <a:bodyPr/>
          <a:lstStyle>
            <a:lvl1pPr>
              <a:defRPr/>
            </a:lvl1pPr>
          </a:lstStyle>
          <a:p>
            <a:endParaRPr lang="zh-CN" altLang="en-US"/>
          </a:p>
        </p:txBody>
      </p:sp>
      <p:sp>
        <p:nvSpPr>
          <p:cNvPr id="7" name="灯片编号占位符 26629"/>
          <p:cNvSpPr>
            <a:spLocks noGrp="1"/>
          </p:cNvSpPr>
          <p:nvPr>
            <p:ph type="sldNum" sz="quarter" idx="12"/>
          </p:nvPr>
        </p:nvSpPr>
        <p:spPr/>
        <p:txBody>
          <a:bodyPr/>
          <a:lstStyle>
            <a:lvl1pPr>
              <a:defRPr/>
            </a:lvl1pPr>
          </a:lstStyle>
          <a:p>
            <a:fld id="{0EC711EF-E585-47FA-A958-FE127CF489FB}" type="slidenum">
              <a:rPr lang="zh-CN" altLang="en-US"/>
              <a:t>‹#›</a:t>
            </a:fld>
            <a:endParaRPr lang="zh-CN"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noProof="1" smtClean="0"/>
              <a:t>单击此处编辑母版文本样式</a:t>
            </a:r>
          </a:p>
        </p:txBody>
      </p:sp>
      <p:sp>
        <p:nvSpPr>
          <p:cNvPr id="5" name="日期占位符 26627"/>
          <p:cNvSpPr>
            <a:spLocks noGrp="1"/>
          </p:cNvSpPr>
          <p:nvPr>
            <p:ph type="dt" sz="half" idx="10"/>
          </p:nvPr>
        </p:nvSpPr>
        <p:spPr/>
        <p:txBody>
          <a:bodyPr/>
          <a:lstStyle>
            <a:lvl1pPr>
              <a:defRPr/>
            </a:lvl1pPr>
          </a:lstStyle>
          <a:p>
            <a:endParaRPr lang="zh-CN" altLang="en-US"/>
          </a:p>
        </p:txBody>
      </p:sp>
      <p:sp>
        <p:nvSpPr>
          <p:cNvPr id="6" name="页脚占位符 26628"/>
          <p:cNvSpPr>
            <a:spLocks noGrp="1"/>
          </p:cNvSpPr>
          <p:nvPr>
            <p:ph type="ftr" sz="quarter" idx="11"/>
          </p:nvPr>
        </p:nvSpPr>
        <p:spPr/>
        <p:txBody>
          <a:bodyPr/>
          <a:lstStyle>
            <a:lvl1pPr>
              <a:defRPr/>
            </a:lvl1pPr>
          </a:lstStyle>
          <a:p>
            <a:endParaRPr lang="zh-CN" altLang="en-US"/>
          </a:p>
        </p:txBody>
      </p:sp>
      <p:sp>
        <p:nvSpPr>
          <p:cNvPr id="7" name="灯片编号占位符 26629"/>
          <p:cNvSpPr>
            <a:spLocks noGrp="1"/>
          </p:cNvSpPr>
          <p:nvPr>
            <p:ph type="sldNum" sz="quarter" idx="12"/>
          </p:nvPr>
        </p:nvSpPr>
        <p:spPr/>
        <p:txBody>
          <a:bodyPr/>
          <a:lstStyle>
            <a:lvl1pPr>
              <a:defRPr/>
            </a:lvl1pPr>
          </a:lstStyle>
          <a:p>
            <a:fld id="{489504E9-4CF7-4D51-BBB2-E88EFA981FEC}" type="slidenum">
              <a:rPr lang="zh-CN" altLang="en-US"/>
              <a:t>‹#›</a:t>
            </a:fld>
            <a:endParaRPr lang="zh-CN"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26627"/>
          <p:cNvSpPr>
            <a:spLocks noGrp="1"/>
          </p:cNvSpPr>
          <p:nvPr>
            <p:ph type="dt" sz="half" idx="10"/>
          </p:nvPr>
        </p:nvSpPr>
        <p:spPr/>
        <p:txBody>
          <a:bodyPr/>
          <a:lstStyle>
            <a:lvl1pPr>
              <a:defRPr/>
            </a:lvl1pPr>
          </a:lstStyle>
          <a:p>
            <a:endParaRPr lang="zh-CN" altLang="en-US"/>
          </a:p>
        </p:txBody>
      </p:sp>
      <p:sp>
        <p:nvSpPr>
          <p:cNvPr id="5" name="页脚占位符 26628"/>
          <p:cNvSpPr>
            <a:spLocks noGrp="1"/>
          </p:cNvSpPr>
          <p:nvPr>
            <p:ph type="ftr" sz="quarter" idx="11"/>
          </p:nvPr>
        </p:nvSpPr>
        <p:spPr/>
        <p:txBody>
          <a:bodyPr/>
          <a:lstStyle>
            <a:lvl1pPr>
              <a:defRPr/>
            </a:lvl1pPr>
          </a:lstStyle>
          <a:p>
            <a:endParaRPr lang="zh-CN" altLang="en-US"/>
          </a:p>
        </p:txBody>
      </p:sp>
      <p:sp>
        <p:nvSpPr>
          <p:cNvPr id="6" name="灯片编号占位符 26629"/>
          <p:cNvSpPr>
            <a:spLocks noGrp="1"/>
          </p:cNvSpPr>
          <p:nvPr>
            <p:ph type="sldNum" sz="quarter" idx="12"/>
          </p:nvPr>
        </p:nvSpPr>
        <p:spPr/>
        <p:txBody>
          <a:bodyPr/>
          <a:lstStyle>
            <a:lvl1pPr>
              <a:defRPr/>
            </a:lvl1pPr>
          </a:lstStyle>
          <a:p>
            <a:fld id="{D000B803-21A1-467F-AC06-62A4813B2470}" type="slidenum">
              <a:rPr lang="zh-CN" altLang="en-US"/>
              <a:t>‹#›</a:t>
            </a:fld>
            <a:endParaRPr lang="zh-CN"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26627"/>
          <p:cNvSpPr>
            <a:spLocks noGrp="1"/>
          </p:cNvSpPr>
          <p:nvPr>
            <p:ph type="dt" sz="half" idx="10"/>
          </p:nvPr>
        </p:nvSpPr>
        <p:spPr/>
        <p:txBody>
          <a:bodyPr/>
          <a:lstStyle>
            <a:lvl1pPr>
              <a:defRPr/>
            </a:lvl1pPr>
          </a:lstStyle>
          <a:p>
            <a:endParaRPr lang="zh-CN" altLang="en-US"/>
          </a:p>
        </p:txBody>
      </p:sp>
      <p:sp>
        <p:nvSpPr>
          <p:cNvPr id="5" name="页脚占位符 26628"/>
          <p:cNvSpPr>
            <a:spLocks noGrp="1"/>
          </p:cNvSpPr>
          <p:nvPr>
            <p:ph type="ftr" sz="quarter" idx="11"/>
          </p:nvPr>
        </p:nvSpPr>
        <p:spPr/>
        <p:txBody>
          <a:bodyPr/>
          <a:lstStyle>
            <a:lvl1pPr>
              <a:defRPr/>
            </a:lvl1pPr>
          </a:lstStyle>
          <a:p>
            <a:endParaRPr lang="zh-CN" altLang="en-US"/>
          </a:p>
        </p:txBody>
      </p:sp>
      <p:sp>
        <p:nvSpPr>
          <p:cNvPr id="6" name="灯片编号占位符 26629"/>
          <p:cNvSpPr>
            <a:spLocks noGrp="1"/>
          </p:cNvSpPr>
          <p:nvPr>
            <p:ph type="sldNum" sz="quarter" idx="12"/>
          </p:nvPr>
        </p:nvSpPr>
        <p:spPr/>
        <p:txBody>
          <a:bodyPr/>
          <a:lstStyle>
            <a:lvl1pPr>
              <a:defRPr/>
            </a:lvl1pPr>
          </a:lstStyle>
          <a:p>
            <a:fld id="{4D8252E7-CC22-498E-880D-24E8CFE3C0FE}"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457200" y="1600200"/>
            <a:ext cx="4032504" cy="4525963"/>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54296" y="1600200"/>
            <a:ext cx="4032504" cy="4525963"/>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日期占位符 1027"/>
          <p:cNvSpPr>
            <a:spLocks noGrp="1"/>
          </p:cNvSpPr>
          <p:nvPr>
            <p:ph type="dt" sz="half" idx="10"/>
          </p:nvPr>
        </p:nvSpPr>
        <p:spPr/>
        <p:txBody>
          <a:bodyPr/>
          <a:lstStyle>
            <a:lvl1pPr>
              <a:defRPr/>
            </a:lvl1pPr>
          </a:lstStyle>
          <a:p>
            <a:endParaRPr lang="zh-CN" altLang="en-US"/>
          </a:p>
        </p:txBody>
      </p:sp>
      <p:sp>
        <p:nvSpPr>
          <p:cNvPr id="6" name="页脚占位符 1028"/>
          <p:cNvSpPr>
            <a:spLocks noGrp="1"/>
          </p:cNvSpPr>
          <p:nvPr>
            <p:ph type="ftr" sz="quarter" idx="11"/>
          </p:nvPr>
        </p:nvSpPr>
        <p:spPr/>
        <p:txBody>
          <a:bodyPr/>
          <a:lstStyle>
            <a:lvl1pPr>
              <a:defRPr/>
            </a:lvl1pPr>
          </a:lstStyle>
          <a:p>
            <a:endParaRPr lang="zh-CN" altLang="en-US"/>
          </a:p>
        </p:txBody>
      </p:sp>
      <p:sp>
        <p:nvSpPr>
          <p:cNvPr id="7" name="灯片编号占位符 1029"/>
          <p:cNvSpPr>
            <a:spLocks noGrp="1"/>
          </p:cNvSpPr>
          <p:nvPr>
            <p:ph type="sldNum" sz="quarter" idx="12"/>
          </p:nvPr>
        </p:nvSpPr>
        <p:spPr/>
        <p:txBody>
          <a:bodyPr/>
          <a:lstStyle>
            <a:lvl1pPr>
              <a:defRPr/>
            </a:lvl1pPr>
          </a:lstStyle>
          <a:p>
            <a:fld id="{06F3BCEE-A6F5-4003-ADCC-34BA2BC156AC}"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890081" y="1778438"/>
            <a:ext cx="3655181"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smtClean="0"/>
              <a:t>单击此处编辑母版文本样式</a:t>
            </a:r>
          </a:p>
        </p:txBody>
      </p:sp>
      <p:sp>
        <p:nvSpPr>
          <p:cNvPr id="4" name="内容占位符 3"/>
          <p:cNvSpPr>
            <a:spLocks noGrp="1"/>
          </p:cNvSpPr>
          <p:nvPr>
            <p:ph sz="half" idx="2"/>
          </p:nvPr>
        </p:nvSpPr>
        <p:spPr>
          <a:xfrm>
            <a:off x="890081" y="2665379"/>
            <a:ext cx="3655181" cy="3524284"/>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92704" y="1778438"/>
            <a:ext cx="3673182"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smtClean="0"/>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日期占位符 1027"/>
          <p:cNvSpPr>
            <a:spLocks noGrp="1"/>
          </p:cNvSpPr>
          <p:nvPr>
            <p:ph type="dt" sz="half" idx="10"/>
          </p:nvPr>
        </p:nvSpPr>
        <p:spPr/>
        <p:txBody>
          <a:bodyPr/>
          <a:lstStyle>
            <a:lvl1pPr>
              <a:defRPr/>
            </a:lvl1pPr>
          </a:lstStyle>
          <a:p>
            <a:endParaRPr lang="zh-CN" altLang="en-US"/>
          </a:p>
        </p:txBody>
      </p:sp>
      <p:sp>
        <p:nvSpPr>
          <p:cNvPr id="8" name="页脚占位符 1028"/>
          <p:cNvSpPr>
            <a:spLocks noGrp="1"/>
          </p:cNvSpPr>
          <p:nvPr>
            <p:ph type="ftr" sz="quarter" idx="11"/>
          </p:nvPr>
        </p:nvSpPr>
        <p:spPr/>
        <p:txBody>
          <a:bodyPr/>
          <a:lstStyle>
            <a:lvl1pPr>
              <a:defRPr/>
            </a:lvl1pPr>
          </a:lstStyle>
          <a:p>
            <a:endParaRPr lang="zh-CN" altLang="en-US"/>
          </a:p>
        </p:txBody>
      </p:sp>
      <p:sp>
        <p:nvSpPr>
          <p:cNvPr id="9" name="灯片编号占位符 1029"/>
          <p:cNvSpPr>
            <a:spLocks noGrp="1"/>
          </p:cNvSpPr>
          <p:nvPr>
            <p:ph type="sldNum" sz="quarter" idx="12"/>
          </p:nvPr>
        </p:nvSpPr>
        <p:spPr/>
        <p:txBody>
          <a:bodyPr/>
          <a:lstStyle>
            <a:lvl1pPr>
              <a:defRPr/>
            </a:lvl1pPr>
          </a:lstStyle>
          <a:p>
            <a:fld id="{96B6EDBF-4E0B-4DC1-9579-36B5C253DD86}"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1027"/>
          <p:cNvSpPr>
            <a:spLocks noGrp="1"/>
          </p:cNvSpPr>
          <p:nvPr>
            <p:ph type="dt" sz="half" idx="10"/>
          </p:nvPr>
        </p:nvSpPr>
        <p:spPr/>
        <p:txBody>
          <a:bodyPr/>
          <a:lstStyle>
            <a:lvl1pPr>
              <a:defRPr/>
            </a:lvl1pPr>
          </a:lstStyle>
          <a:p>
            <a:endParaRPr lang="zh-CN" altLang="en-US"/>
          </a:p>
        </p:txBody>
      </p:sp>
      <p:sp>
        <p:nvSpPr>
          <p:cNvPr id="4" name="页脚占位符 1028"/>
          <p:cNvSpPr>
            <a:spLocks noGrp="1"/>
          </p:cNvSpPr>
          <p:nvPr>
            <p:ph type="ftr" sz="quarter" idx="11"/>
          </p:nvPr>
        </p:nvSpPr>
        <p:spPr/>
        <p:txBody>
          <a:bodyPr/>
          <a:lstStyle>
            <a:lvl1pPr>
              <a:defRPr/>
            </a:lvl1pPr>
          </a:lstStyle>
          <a:p>
            <a:endParaRPr lang="zh-CN" altLang="en-US"/>
          </a:p>
        </p:txBody>
      </p:sp>
      <p:sp>
        <p:nvSpPr>
          <p:cNvPr id="5" name="灯片编号占位符 1029"/>
          <p:cNvSpPr>
            <a:spLocks noGrp="1"/>
          </p:cNvSpPr>
          <p:nvPr>
            <p:ph type="sldNum" sz="quarter" idx="12"/>
          </p:nvPr>
        </p:nvSpPr>
        <p:spPr/>
        <p:txBody>
          <a:bodyPr/>
          <a:lstStyle>
            <a:lvl1pPr>
              <a:defRPr/>
            </a:lvl1pPr>
          </a:lstStyle>
          <a:p>
            <a:fld id="{3A72483A-D718-43FB-AF9C-B29CCBE5B4DA}"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027"/>
          <p:cNvSpPr>
            <a:spLocks noGrp="1"/>
          </p:cNvSpPr>
          <p:nvPr>
            <p:ph type="dt" sz="half" idx="10"/>
          </p:nvPr>
        </p:nvSpPr>
        <p:spPr/>
        <p:txBody>
          <a:bodyPr/>
          <a:lstStyle>
            <a:lvl1pPr>
              <a:defRPr/>
            </a:lvl1pPr>
          </a:lstStyle>
          <a:p>
            <a:endParaRPr lang="zh-CN" altLang="en-US"/>
          </a:p>
        </p:txBody>
      </p:sp>
      <p:sp>
        <p:nvSpPr>
          <p:cNvPr id="3" name="页脚占位符 1028"/>
          <p:cNvSpPr>
            <a:spLocks noGrp="1"/>
          </p:cNvSpPr>
          <p:nvPr>
            <p:ph type="ftr" sz="quarter" idx="11"/>
          </p:nvPr>
        </p:nvSpPr>
        <p:spPr/>
        <p:txBody>
          <a:bodyPr/>
          <a:lstStyle>
            <a:lvl1pPr>
              <a:defRPr/>
            </a:lvl1pPr>
          </a:lstStyle>
          <a:p>
            <a:endParaRPr lang="zh-CN" altLang="en-US"/>
          </a:p>
        </p:txBody>
      </p:sp>
      <p:sp>
        <p:nvSpPr>
          <p:cNvPr id="4" name="灯片编号占位符 1029"/>
          <p:cNvSpPr>
            <a:spLocks noGrp="1"/>
          </p:cNvSpPr>
          <p:nvPr>
            <p:ph type="sldNum" sz="quarter" idx="12"/>
          </p:nvPr>
        </p:nvSpPr>
        <p:spPr/>
        <p:txBody>
          <a:bodyPr/>
          <a:lstStyle>
            <a:lvl1pPr>
              <a:defRPr/>
            </a:lvl1pPr>
          </a:lstStyle>
          <a:p>
            <a:fld id="{0A33C790-9B47-47B8-BA84-6C08958910E5}"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smtClean="0"/>
              <a:t>单击此处编辑母版文本样式</a:t>
            </a:r>
          </a:p>
        </p:txBody>
      </p:sp>
      <p:sp>
        <p:nvSpPr>
          <p:cNvPr id="5" name="日期占位符 1027"/>
          <p:cNvSpPr>
            <a:spLocks noGrp="1"/>
          </p:cNvSpPr>
          <p:nvPr>
            <p:ph type="dt" sz="half" idx="10"/>
          </p:nvPr>
        </p:nvSpPr>
        <p:spPr/>
        <p:txBody>
          <a:bodyPr/>
          <a:lstStyle>
            <a:lvl1pPr>
              <a:defRPr/>
            </a:lvl1pPr>
          </a:lstStyle>
          <a:p>
            <a:endParaRPr lang="zh-CN" altLang="en-US"/>
          </a:p>
        </p:txBody>
      </p:sp>
      <p:sp>
        <p:nvSpPr>
          <p:cNvPr id="6" name="页脚占位符 1028"/>
          <p:cNvSpPr>
            <a:spLocks noGrp="1"/>
          </p:cNvSpPr>
          <p:nvPr>
            <p:ph type="ftr" sz="quarter" idx="11"/>
          </p:nvPr>
        </p:nvSpPr>
        <p:spPr/>
        <p:txBody>
          <a:bodyPr/>
          <a:lstStyle>
            <a:lvl1pPr>
              <a:defRPr/>
            </a:lvl1pPr>
          </a:lstStyle>
          <a:p>
            <a:endParaRPr lang="zh-CN" altLang="en-US"/>
          </a:p>
        </p:txBody>
      </p:sp>
      <p:sp>
        <p:nvSpPr>
          <p:cNvPr id="7" name="灯片编号占位符 1029"/>
          <p:cNvSpPr>
            <a:spLocks noGrp="1"/>
          </p:cNvSpPr>
          <p:nvPr>
            <p:ph type="sldNum" sz="quarter" idx="12"/>
          </p:nvPr>
        </p:nvSpPr>
        <p:spPr/>
        <p:txBody>
          <a:bodyPr/>
          <a:lstStyle>
            <a:lvl1pPr>
              <a:defRPr/>
            </a:lvl1pPr>
          </a:lstStyle>
          <a:p>
            <a:fld id="{1FB16822-98F8-48FF-83EF-87D07D89214C}"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noProof="1" smtClean="0"/>
              <a:t>单击此处编辑母版文本样式</a:t>
            </a:r>
          </a:p>
        </p:txBody>
      </p:sp>
      <p:sp>
        <p:nvSpPr>
          <p:cNvPr id="5" name="日期占位符 1027"/>
          <p:cNvSpPr>
            <a:spLocks noGrp="1"/>
          </p:cNvSpPr>
          <p:nvPr>
            <p:ph type="dt" sz="half" idx="10"/>
          </p:nvPr>
        </p:nvSpPr>
        <p:spPr/>
        <p:txBody>
          <a:bodyPr/>
          <a:lstStyle>
            <a:lvl1pPr>
              <a:defRPr/>
            </a:lvl1pPr>
          </a:lstStyle>
          <a:p>
            <a:endParaRPr lang="zh-CN" altLang="en-US"/>
          </a:p>
        </p:txBody>
      </p:sp>
      <p:sp>
        <p:nvSpPr>
          <p:cNvPr id="6" name="页脚占位符 1028"/>
          <p:cNvSpPr>
            <a:spLocks noGrp="1"/>
          </p:cNvSpPr>
          <p:nvPr>
            <p:ph type="ftr" sz="quarter" idx="11"/>
          </p:nvPr>
        </p:nvSpPr>
        <p:spPr/>
        <p:txBody>
          <a:bodyPr/>
          <a:lstStyle>
            <a:lvl1pPr>
              <a:defRPr/>
            </a:lvl1pPr>
          </a:lstStyle>
          <a:p>
            <a:endParaRPr lang="zh-CN" altLang="en-US"/>
          </a:p>
        </p:txBody>
      </p:sp>
      <p:sp>
        <p:nvSpPr>
          <p:cNvPr id="7" name="灯片编号占位符 1029"/>
          <p:cNvSpPr>
            <a:spLocks noGrp="1"/>
          </p:cNvSpPr>
          <p:nvPr>
            <p:ph type="sldNum" sz="quarter" idx="12"/>
          </p:nvPr>
        </p:nvSpPr>
        <p:spPr/>
        <p:txBody>
          <a:bodyPr/>
          <a:lstStyle>
            <a:lvl1pPr>
              <a:defRPr/>
            </a:lvl1pPr>
          </a:lstStyle>
          <a:p>
            <a:fld id="{4A26F638-1C89-4812-9E6D-DEE88BD338BA}"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gradFill rotWithShape="0">
          <a:gsLst>
            <a:gs pos="0">
              <a:srgbClr val="FCFDFE"/>
            </a:gs>
            <a:gs pos="74001">
              <a:srgbClr val="E0F1F2"/>
            </a:gs>
            <a:gs pos="83000">
              <a:srgbClr val="E0F1F2"/>
            </a:gs>
            <a:gs pos="100000">
              <a:srgbClr val="EBF6F7"/>
            </a:gs>
          </a:gsLst>
          <a:lin ang="5400000"/>
        </a:gradFill>
        <a:effectLst/>
      </p:bgPr>
    </p:bg>
    <p:spTree>
      <p:nvGrpSpPr>
        <p:cNvPr id="1" name=""/>
        <p:cNvGrpSpPr/>
        <p:nvPr/>
      </p:nvGrpSpPr>
      <p:grpSpPr>
        <a:xfrm>
          <a:off x="0" y="0"/>
          <a:ext cx="0" cy="0"/>
          <a:chOff x="0" y="0"/>
          <a:chExt cx="0" cy="0"/>
        </a:xfrm>
      </p:grpSpPr>
      <p:sp>
        <p:nvSpPr>
          <p:cNvPr id="1026" name="标题 1025"/>
          <p:cNvSpPr>
            <a:spLocks noGrp="1" noChangeArrowheads="1"/>
          </p:cNvSpPr>
          <p:nvPr>
            <p:ph type="title" idx="4294967295"/>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文本占位符 1026"/>
          <p:cNvSpPr>
            <a:spLocks noGrp="1" noChangeArrowheads="1"/>
          </p:cNvSpPr>
          <p:nvPr>
            <p:ph type="body" idx="9"/>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noProof="1" dirty="0"/>
            </a:lvl1pPr>
          </a:lstStyle>
          <a:p>
            <a:endParaRPr lang="zh-CN" altLang="en-US"/>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noProof="1" dirty="0"/>
            </a:lvl1pPr>
          </a:lstStyle>
          <a:p>
            <a:endParaRPr lang="zh-CN" altLang="en-US"/>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vert="horz" wrap="square" lIns="91440" tIns="45720" rIns="91440" bIns="45720" numCol="1" anchor="t" anchorCtr="0" compatLnSpc="1"/>
          <a:lstStyle>
            <a:lvl1pPr algn="r">
              <a:defRPr sz="1400"/>
            </a:lvl1pPr>
          </a:lstStyle>
          <a:p>
            <a:fld id="{4771510B-6E1F-4DB0-BEB0-DAA4106D40C5}"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buFont typeface="Arial" panose="020B0604020202020204" pitchFamily="34" charset="0"/>
        <a:defRPr sz="4400" kern="1200">
          <a:solidFill>
            <a:schemeClr val="tx2"/>
          </a:solidFill>
          <a:latin typeface="+mj-lt"/>
          <a:ea typeface="+mj-ea"/>
          <a:cs typeface="+mj-cs"/>
        </a:defRPr>
      </a:lvl1pPr>
      <a:lvl2pPr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lvl="1"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lvl="2"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lvl="3"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lvl="4"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gradFill rotWithShape="0">
          <a:gsLst>
            <a:gs pos="0">
              <a:srgbClr val="FCFDFE"/>
            </a:gs>
            <a:gs pos="74001">
              <a:srgbClr val="E0F1F2"/>
            </a:gs>
            <a:gs pos="83000">
              <a:srgbClr val="E0F1F2"/>
            </a:gs>
            <a:gs pos="100000">
              <a:srgbClr val="EBF6F7"/>
            </a:gs>
          </a:gsLst>
          <a:lin ang="5400000"/>
        </a:gradFill>
        <a:effectLst/>
      </p:bgPr>
    </p:bg>
    <p:spTree>
      <p:nvGrpSpPr>
        <p:cNvPr id="1" name=""/>
        <p:cNvGrpSpPr/>
        <p:nvPr/>
      </p:nvGrpSpPr>
      <p:grpSpPr>
        <a:xfrm>
          <a:off x="0" y="0"/>
          <a:ext cx="0" cy="0"/>
          <a:chOff x="0" y="0"/>
          <a:chExt cx="0" cy="0"/>
        </a:xfrm>
      </p:grpSpPr>
      <p:sp>
        <p:nvSpPr>
          <p:cNvPr id="2050" name="标题 7169"/>
          <p:cNvSpPr>
            <a:spLocks noGrp="1" noChangeArrowheads="1"/>
          </p:cNvSpPr>
          <p:nvPr>
            <p:ph type="title" idx="4294967295"/>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2051" name="文本占位符 7170"/>
          <p:cNvSpPr>
            <a:spLocks noGrp="1" noChangeArrowheads="1"/>
          </p:cNvSpPr>
          <p:nvPr>
            <p:ph type="body" idx="9"/>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7172" name="日期占位符 7171"/>
          <p:cNvSpPr>
            <a:spLocks noGrp="1"/>
          </p:cNvSpPr>
          <p:nvPr>
            <p:ph type="dt" sz="half" idx="2"/>
          </p:nvPr>
        </p:nvSpPr>
        <p:spPr>
          <a:xfrm>
            <a:off x="457200" y="6245225"/>
            <a:ext cx="2133600" cy="476250"/>
          </a:xfrm>
          <a:prstGeom prst="rect">
            <a:avLst/>
          </a:prstGeom>
          <a:noFill/>
          <a:ln w="9525">
            <a:noFill/>
          </a:ln>
        </p:spPr>
        <p:txBody>
          <a:bodyPr/>
          <a:lstStyle>
            <a:lvl1pPr>
              <a:defRPr sz="1400" noProof="1" dirty="0"/>
            </a:lvl1pPr>
          </a:lstStyle>
          <a:p>
            <a:endParaRPr lang="zh-CN" altLang="en-US"/>
          </a:p>
        </p:txBody>
      </p:sp>
      <p:sp>
        <p:nvSpPr>
          <p:cNvPr id="7173" name="页脚占位符 7172"/>
          <p:cNvSpPr>
            <a:spLocks noGrp="1"/>
          </p:cNvSpPr>
          <p:nvPr>
            <p:ph type="ftr" sz="quarter" idx="3"/>
          </p:nvPr>
        </p:nvSpPr>
        <p:spPr>
          <a:xfrm>
            <a:off x="3124200" y="6245225"/>
            <a:ext cx="2895600" cy="476250"/>
          </a:xfrm>
          <a:prstGeom prst="rect">
            <a:avLst/>
          </a:prstGeom>
          <a:noFill/>
          <a:ln w="9525">
            <a:noFill/>
          </a:ln>
        </p:spPr>
        <p:txBody>
          <a:bodyPr/>
          <a:lstStyle>
            <a:lvl1pPr algn="ctr">
              <a:defRPr sz="1400" noProof="1" dirty="0"/>
            </a:lvl1pPr>
          </a:lstStyle>
          <a:p>
            <a:endParaRPr lang="zh-CN" altLang="en-US"/>
          </a:p>
        </p:txBody>
      </p:sp>
      <p:sp>
        <p:nvSpPr>
          <p:cNvPr id="7174" name="灯片编号占位符 7173"/>
          <p:cNvSpPr>
            <a:spLocks noGrp="1"/>
          </p:cNvSpPr>
          <p:nvPr>
            <p:ph type="sldNum" sz="quarter" idx="4"/>
          </p:nvPr>
        </p:nvSpPr>
        <p:spPr>
          <a:xfrm>
            <a:off x="6553200" y="6245225"/>
            <a:ext cx="2133600" cy="476250"/>
          </a:xfrm>
          <a:prstGeom prst="rect">
            <a:avLst/>
          </a:prstGeom>
          <a:noFill/>
          <a:ln w="9525">
            <a:noFill/>
          </a:ln>
        </p:spPr>
        <p:txBody>
          <a:bodyPr vert="horz" wrap="square" lIns="91440" tIns="45720" rIns="91440" bIns="45720" numCol="1" anchor="t" anchorCtr="0" compatLnSpc="1"/>
          <a:lstStyle>
            <a:lvl1pPr algn="r">
              <a:defRPr sz="1400"/>
            </a:lvl1pPr>
          </a:lstStyle>
          <a:p>
            <a:fld id="{D3E6C323-7E37-4B5E-B421-8F74F60EBF83}"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buFont typeface="Arial" panose="020B0604020202020204" pitchFamily="34" charset="0"/>
        <a:defRPr sz="4400" kern="1200">
          <a:solidFill>
            <a:schemeClr val="tx2"/>
          </a:solidFill>
          <a:latin typeface="+mj-lt"/>
          <a:ea typeface="+mj-ea"/>
          <a:cs typeface="+mj-cs"/>
        </a:defRPr>
      </a:lvl1pPr>
      <a:lvl2pPr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lvl="1"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lvl="2"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lvl="3"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lvl="4"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auto">
      <p:bgPr>
        <a:gradFill rotWithShape="0">
          <a:gsLst>
            <a:gs pos="0">
              <a:srgbClr val="FCFDFE"/>
            </a:gs>
            <a:gs pos="74001">
              <a:srgbClr val="E0F1F2"/>
            </a:gs>
            <a:gs pos="83000">
              <a:srgbClr val="E0F1F2"/>
            </a:gs>
            <a:gs pos="100000">
              <a:srgbClr val="EBF6F7"/>
            </a:gs>
          </a:gsLst>
          <a:lin ang="5400000"/>
        </a:gradFill>
        <a:effectLst/>
      </p:bgPr>
    </p:bg>
    <p:spTree>
      <p:nvGrpSpPr>
        <p:cNvPr id="1" name=""/>
        <p:cNvGrpSpPr/>
        <p:nvPr/>
      </p:nvGrpSpPr>
      <p:grpSpPr>
        <a:xfrm>
          <a:off x="0" y="0"/>
          <a:ext cx="0" cy="0"/>
          <a:chOff x="0" y="0"/>
          <a:chExt cx="0" cy="0"/>
        </a:xfrm>
      </p:grpSpPr>
      <p:sp>
        <p:nvSpPr>
          <p:cNvPr id="3074" name="标题 26625"/>
          <p:cNvSpPr>
            <a:spLocks noGrp="1" noChangeArrowheads="1"/>
          </p:cNvSpPr>
          <p:nvPr>
            <p:ph type="title" idx="4294967295"/>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3075" name="文本占位符 26626"/>
          <p:cNvSpPr>
            <a:spLocks noGrp="1" noChangeArrowheads="1"/>
          </p:cNvSpPr>
          <p:nvPr>
            <p:ph type="body" idx="9"/>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26628" name="日期占位符 26627"/>
          <p:cNvSpPr>
            <a:spLocks noGrp="1"/>
          </p:cNvSpPr>
          <p:nvPr>
            <p:ph type="dt" sz="half" idx="2"/>
          </p:nvPr>
        </p:nvSpPr>
        <p:spPr>
          <a:xfrm>
            <a:off x="457200" y="6245225"/>
            <a:ext cx="2133600" cy="476250"/>
          </a:xfrm>
          <a:prstGeom prst="rect">
            <a:avLst/>
          </a:prstGeom>
          <a:noFill/>
          <a:ln w="9525">
            <a:noFill/>
          </a:ln>
        </p:spPr>
        <p:txBody>
          <a:bodyPr/>
          <a:lstStyle>
            <a:lvl1pPr>
              <a:defRPr sz="1400" noProof="1" dirty="0"/>
            </a:lvl1pPr>
          </a:lstStyle>
          <a:p>
            <a:endParaRPr lang="zh-CN" altLang="en-US"/>
          </a:p>
        </p:txBody>
      </p:sp>
      <p:sp>
        <p:nvSpPr>
          <p:cNvPr id="26629" name="页脚占位符 26628"/>
          <p:cNvSpPr>
            <a:spLocks noGrp="1"/>
          </p:cNvSpPr>
          <p:nvPr>
            <p:ph type="ftr" sz="quarter" idx="3"/>
          </p:nvPr>
        </p:nvSpPr>
        <p:spPr>
          <a:xfrm>
            <a:off x="3124200" y="6245225"/>
            <a:ext cx="2895600" cy="476250"/>
          </a:xfrm>
          <a:prstGeom prst="rect">
            <a:avLst/>
          </a:prstGeom>
          <a:noFill/>
          <a:ln w="9525">
            <a:noFill/>
          </a:ln>
        </p:spPr>
        <p:txBody>
          <a:bodyPr/>
          <a:lstStyle>
            <a:lvl1pPr algn="ctr">
              <a:defRPr sz="1400" noProof="1" dirty="0"/>
            </a:lvl1pPr>
          </a:lstStyle>
          <a:p>
            <a:endParaRPr lang="zh-CN" altLang="en-US"/>
          </a:p>
        </p:txBody>
      </p:sp>
      <p:sp>
        <p:nvSpPr>
          <p:cNvPr id="26630" name="灯片编号占位符 26629"/>
          <p:cNvSpPr>
            <a:spLocks noGrp="1"/>
          </p:cNvSpPr>
          <p:nvPr>
            <p:ph type="sldNum" sz="quarter" idx="4"/>
          </p:nvPr>
        </p:nvSpPr>
        <p:spPr>
          <a:xfrm>
            <a:off x="6553200" y="6245225"/>
            <a:ext cx="2133600" cy="476250"/>
          </a:xfrm>
          <a:prstGeom prst="rect">
            <a:avLst/>
          </a:prstGeom>
          <a:noFill/>
          <a:ln w="9525">
            <a:noFill/>
          </a:ln>
        </p:spPr>
        <p:txBody>
          <a:bodyPr vert="horz" wrap="square" lIns="91440" tIns="45720" rIns="91440" bIns="45720" numCol="1" anchor="t" anchorCtr="0" compatLnSpc="1"/>
          <a:lstStyle>
            <a:lvl1pPr algn="r">
              <a:defRPr sz="1400"/>
            </a:lvl1pPr>
          </a:lstStyle>
          <a:p>
            <a:fld id="{BB8908D4-B973-4665-A963-CD5713A2F691}"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fontAlgn="base">
        <a:spcBef>
          <a:spcPct val="0"/>
        </a:spcBef>
        <a:spcAft>
          <a:spcPct val="0"/>
        </a:spcAft>
        <a:buFont typeface="Arial" panose="020B0604020202020204" pitchFamily="34" charset="0"/>
        <a:defRPr sz="4400" kern="1200">
          <a:solidFill>
            <a:schemeClr val="tx2"/>
          </a:solidFill>
          <a:latin typeface="+mj-lt"/>
          <a:ea typeface="+mj-ea"/>
          <a:cs typeface="+mj-cs"/>
        </a:defRPr>
      </a:lvl1pPr>
      <a:lvl2pPr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lvl="1"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lvl="2"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lvl="3"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lvl="4"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3" Type="http://schemas.openxmlformats.org/officeDocument/2006/relationships/hyperlink" Target="2k11&#32654;&#22269;&#26790;&#20043;&#38431;&#21313;&#20339;&#29699;.flv"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7" name="组合 4098"/>
          <p:cNvGrpSpPr/>
          <p:nvPr/>
        </p:nvGrpSpPr>
        <p:grpSpPr bwMode="auto">
          <a:xfrm>
            <a:off x="1619672" y="289248"/>
            <a:ext cx="5688012" cy="2663825"/>
            <a:chOff x="975" y="210"/>
            <a:chExt cx="3583" cy="1678"/>
          </a:xfrm>
        </p:grpSpPr>
        <p:pic>
          <p:nvPicPr>
            <p:cNvPr id="4098" name="图片 4099" descr="图片1dgyjstyj"/>
            <p:cNvPicPr>
              <a:picLocks noChangeAspect="1" noChangeArrowheads="1"/>
            </p:cNvPicPr>
            <p:nvPr/>
          </p:nvPicPr>
          <p:blipFill>
            <a:blip r:embed="rId2" cstate="email">
              <a:clrChange>
                <a:clrFrom>
                  <a:srgbClr val="FFFFFF"/>
                </a:clrFrom>
                <a:clrTo>
                  <a:srgbClr val="FFFFFF">
                    <a:alpha val="0"/>
                  </a:srgbClr>
                </a:clrTo>
              </a:clrChange>
            </a:blip>
            <a:srcRect/>
            <a:stretch>
              <a:fillRect/>
            </a:stretch>
          </p:blipFill>
          <p:spPr bwMode="auto">
            <a:xfrm>
              <a:off x="975" y="210"/>
              <a:ext cx="3583" cy="1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矩形 4100"/>
            <p:cNvSpPr>
              <a:spLocks noChangeArrowheads="1"/>
            </p:cNvSpPr>
            <p:nvPr/>
          </p:nvSpPr>
          <p:spPr bwMode="auto">
            <a:xfrm>
              <a:off x="1701" y="1369"/>
              <a:ext cx="1998" cy="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4800" b="1" dirty="0">
                  <a:solidFill>
                    <a:srgbClr val="FFFF99"/>
                  </a:solidFill>
                </a:rPr>
                <a:t>Lesson 35</a:t>
              </a:r>
            </a:p>
          </p:txBody>
        </p:sp>
      </p:grpSp>
      <p:sp>
        <p:nvSpPr>
          <p:cNvPr id="4100" name="文本框 4101"/>
          <p:cNvSpPr txBox="1">
            <a:spLocks noChangeArrowheads="1"/>
          </p:cNvSpPr>
          <p:nvPr/>
        </p:nvSpPr>
        <p:spPr bwMode="auto">
          <a:xfrm>
            <a:off x="7640" y="3429000"/>
            <a:ext cx="9144000"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en-US" altLang="zh-CN" sz="6600" b="1" dirty="0">
                <a:solidFill>
                  <a:srgbClr val="0000FF"/>
                </a:solidFill>
                <a:latin typeface="Times New Roman" panose="02020603050405020304" pitchFamily="18" charset="0"/>
              </a:rPr>
              <a:t>The Dream Team</a:t>
            </a:r>
          </a:p>
        </p:txBody>
      </p:sp>
      <p:sp>
        <p:nvSpPr>
          <p:cNvPr id="6" name="矩形 5"/>
          <p:cNvSpPr/>
          <p:nvPr/>
        </p:nvSpPr>
        <p:spPr>
          <a:xfrm>
            <a:off x="4203169" y="5661248"/>
            <a:ext cx="3294492" cy="498598"/>
          </a:xfrm>
          <a:prstGeom prst="rect">
            <a:avLst/>
          </a:prstGeom>
        </p:spPr>
        <p:txBody>
          <a:bodyPr wrap="none">
            <a:spAutoFit/>
          </a:bodyPr>
          <a:lstStyle/>
          <a:p>
            <a:pPr marL="342900" lvl="0" indent="-342900" algn="l"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文本框 18436"/>
          <p:cNvSpPr txBox="1">
            <a:spLocks noChangeArrowheads="1"/>
          </p:cNvSpPr>
          <p:nvPr/>
        </p:nvSpPr>
        <p:spPr bwMode="auto">
          <a:xfrm>
            <a:off x="303213" y="338138"/>
            <a:ext cx="8516937" cy="5569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25000"/>
              </a:lnSpc>
              <a:buFont typeface="Arial" panose="020B0604020202020204" pitchFamily="34" charset="0"/>
              <a:buAutoNum type="arabicPeriod"/>
            </a:pPr>
            <a:r>
              <a:rPr lang="en-US" altLang="zh-CN" sz="3200" b="1" dirty="0">
                <a:latin typeface="Times New Roman" panose="02020603050405020304" pitchFamily="18" charset="0"/>
              </a:rPr>
              <a:t> </a:t>
            </a:r>
            <a:r>
              <a:rPr lang="en-US" altLang="zh-CN" sz="3200" b="1" dirty="0">
                <a:solidFill>
                  <a:srgbClr val="008000"/>
                </a:solidFill>
                <a:latin typeface="Times New Roman" panose="02020603050405020304" pitchFamily="18" charset="0"/>
              </a:rPr>
              <a:t>At the 1992 Olympics, the U.S. </a:t>
            </a:r>
          </a:p>
          <a:p>
            <a:pPr>
              <a:lnSpc>
                <a:spcPct val="125000"/>
              </a:lnSpc>
            </a:pPr>
            <a:r>
              <a:rPr lang="en-US" altLang="zh-CN" sz="3200" b="1" dirty="0">
                <a:solidFill>
                  <a:srgbClr val="008000"/>
                </a:solidFill>
                <a:latin typeface="Times New Roman" panose="02020603050405020304" pitchFamily="18" charset="0"/>
              </a:rPr>
              <a:t>basketball team </a:t>
            </a:r>
            <a:r>
              <a:rPr lang="en-US" altLang="zh-CN" sz="3200" b="1" dirty="0">
                <a:solidFill>
                  <a:srgbClr val="FF0000"/>
                </a:solidFill>
                <a:latin typeface="Times New Roman" panose="02020603050405020304" pitchFamily="18" charset="0"/>
              </a:rPr>
              <a:t>defeated</a:t>
            </a:r>
            <a:r>
              <a:rPr lang="en-US" altLang="zh-CN" sz="3200" b="1" dirty="0">
                <a:solidFill>
                  <a:srgbClr val="008000"/>
                </a:solidFill>
                <a:latin typeface="Times New Roman" panose="02020603050405020304" pitchFamily="18" charset="0"/>
              </a:rPr>
              <a:t> all the other </a:t>
            </a:r>
          </a:p>
          <a:p>
            <a:pPr>
              <a:lnSpc>
                <a:spcPct val="125000"/>
              </a:lnSpc>
            </a:pPr>
            <a:r>
              <a:rPr lang="en-US" altLang="zh-CN" sz="3200" b="1" dirty="0">
                <a:solidFill>
                  <a:srgbClr val="008000"/>
                </a:solidFill>
                <a:latin typeface="Times New Roman" panose="02020603050405020304" pitchFamily="18" charset="0"/>
              </a:rPr>
              <a:t>teams and won the gold medal.</a:t>
            </a:r>
          </a:p>
          <a:p>
            <a:pPr>
              <a:lnSpc>
                <a:spcPct val="125000"/>
              </a:lnSpc>
            </a:pPr>
            <a:r>
              <a:rPr lang="zh-CN" altLang="en-US" sz="3200" b="1" dirty="0">
                <a:latin typeface="Times New Roman" panose="02020603050405020304" pitchFamily="18" charset="0"/>
              </a:rPr>
              <a:t>在</a:t>
            </a:r>
            <a:r>
              <a:rPr lang="en-US" altLang="zh-CN" sz="3200" b="1" dirty="0">
                <a:latin typeface="Times New Roman" panose="02020603050405020304" pitchFamily="18" charset="0"/>
              </a:rPr>
              <a:t>1992</a:t>
            </a:r>
            <a:r>
              <a:rPr lang="zh-CN" altLang="en-US" sz="3200" b="1" dirty="0">
                <a:latin typeface="Times New Roman" panose="02020603050405020304" pitchFamily="18" charset="0"/>
              </a:rPr>
              <a:t>年奥运会上，美国篮球队</a:t>
            </a:r>
            <a:r>
              <a:rPr lang="zh-CN" altLang="en-US" sz="3200" b="1" dirty="0">
                <a:solidFill>
                  <a:srgbClr val="0000FF"/>
                </a:solidFill>
                <a:latin typeface="Times New Roman" panose="02020603050405020304" pitchFamily="18" charset="0"/>
              </a:rPr>
              <a:t>打败</a:t>
            </a:r>
            <a:r>
              <a:rPr lang="zh-CN" altLang="en-US" sz="3200" b="1" dirty="0">
                <a:latin typeface="Times New Roman" panose="02020603050405020304" pitchFamily="18" charset="0"/>
              </a:rPr>
              <a:t>了所</a:t>
            </a:r>
          </a:p>
          <a:p>
            <a:pPr>
              <a:lnSpc>
                <a:spcPct val="125000"/>
              </a:lnSpc>
            </a:pPr>
            <a:r>
              <a:rPr lang="zh-CN" altLang="en-US" sz="3200" b="1" dirty="0">
                <a:latin typeface="Times New Roman" panose="02020603050405020304" pitchFamily="18" charset="0"/>
              </a:rPr>
              <a:t>有其他的参赛队，赢得金牌。</a:t>
            </a:r>
          </a:p>
          <a:p>
            <a:pPr>
              <a:lnSpc>
                <a:spcPct val="125000"/>
              </a:lnSpc>
            </a:pPr>
            <a:r>
              <a:rPr lang="en-US" altLang="zh-CN" sz="3200" b="1" dirty="0">
                <a:solidFill>
                  <a:srgbClr val="0000FF"/>
                </a:solidFill>
                <a:latin typeface="Times New Roman" panose="02020603050405020304" pitchFamily="18" charset="0"/>
              </a:rPr>
              <a:t>defeat</a:t>
            </a:r>
            <a:r>
              <a:rPr lang="zh-CN" altLang="en-US" sz="3200" b="1" dirty="0">
                <a:solidFill>
                  <a:srgbClr val="0000FF"/>
                </a:solidFill>
                <a:latin typeface="Times New Roman" panose="02020603050405020304" pitchFamily="18" charset="0"/>
              </a:rPr>
              <a:t>为动词，意思是“</a:t>
            </a:r>
            <a:r>
              <a:rPr lang="en-US" altLang="zh-CN" sz="3200" b="1" dirty="0">
                <a:solidFill>
                  <a:srgbClr val="0000FF"/>
                </a:solidFill>
                <a:latin typeface="Times New Roman" panose="02020603050405020304" pitchFamily="18" charset="0"/>
              </a:rPr>
              <a:t>(</a:t>
            </a:r>
            <a:r>
              <a:rPr lang="zh-CN" altLang="en-US" sz="3200" b="1" dirty="0">
                <a:solidFill>
                  <a:srgbClr val="0000FF"/>
                </a:solidFill>
                <a:latin typeface="Times New Roman" panose="02020603050405020304" pitchFamily="18" charset="0"/>
              </a:rPr>
              <a:t>在竞赛、选举、</a:t>
            </a:r>
          </a:p>
          <a:p>
            <a:pPr>
              <a:lnSpc>
                <a:spcPct val="125000"/>
              </a:lnSpc>
            </a:pPr>
            <a:r>
              <a:rPr lang="zh-CN" altLang="en-US" sz="3200" b="1" dirty="0">
                <a:solidFill>
                  <a:srgbClr val="0000FF"/>
                </a:solidFill>
                <a:latin typeface="Times New Roman" panose="02020603050405020304" pitchFamily="18" charset="0"/>
              </a:rPr>
              <a:t>战斗等中</a:t>
            </a:r>
            <a:r>
              <a:rPr lang="en-US" altLang="zh-CN" sz="3200" b="1" dirty="0">
                <a:solidFill>
                  <a:srgbClr val="0000FF"/>
                </a:solidFill>
                <a:latin typeface="Times New Roman" panose="02020603050405020304" pitchFamily="18" charset="0"/>
              </a:rPr>
              <a:t>)</a:t>
            </a:r>
            <a:r>
              <a:rPr lang="zh-CN" altLang="en-US" sz="3200" b="1" dirty="0">
                <a:solidFill>
                  <a:srgbClr val="0000FF"/>
                </a:solidFill>
                <a:latin typeface="Times New Roman" panose="02020603050405020304" pitchFamily="18" charset="0"/>
              </a:rPr>
              <a:t>打败</a:t>
            </a:r>
            <a:r>
              <a:rPr lang="en-US" altLang="zh-CN" sz="3200" b="1" dirty="0">
                <a:solidFill>
                  <a:srgbClr val="0000FF"/>
                </a:solidFill>
                <a:latin typeface="Times New Roman" panose="02020603050405020304" pitchFamily="18" charset="0"/>
              </a:rPr>
              <a:t>, </a:t>
            </a:r>
            <a:r>
              <a:rPr lang="zh-CN" altLang="en-US" sz="3200" b="1" dirty="0">
                <a:solidFill>
                  <a:srgbClr val="0000FF"/>
                </a:solidFill>
                <a:latin typeface="Times New Roman" panose="02020603050405020304" pitchFamily="18" charset="0"/>
              </a:rPr>
              <a:t>击败</a:t>
            </a:r>
            <a:r>
              <a:rPr lang="en-US" altLang="zh-CN" sz="3200" b="1" dirty="0">
                <a:solidFill>
                  <a:srgbClr val="0000FF"/>
                </a:solidFill>
                <a:latin typeface="Times New Roman" panose="02020603050405020304" pitchFamily="18" charset="0"/>
              </a:rPr>
              <a:t>, </a:t>
            </a:r>
            <a:r>
              <a:rPr lang="zh-CN" altLang="en-US" sz="3200" b="1" dirty="0">
                <a:solidFill>
                  <a:srgbClr val="0000FF"/>
                </a:solidFill>
                <a:latin typeface="Times New Roman" panose="02020603050405020304" pitchFamily="18" charset="0"/>
              </a:rPr>
              <a:t>战败”。</a:t>
            </a:r>
          </a:p>
          <a:p>
            <a:pPr>
              <a:lnSpc>
                <a:spcPct val="125000"/>
              </a:lnSpc>
            </a:pPr>
            <a:r>
              <a:rPr lang="en-US" altLang="zh-CN" sz="3200" b="1" dirty="0">
                <a:latin typeface="Times New Roman" panose="02020603050405020304" pitchFamily="18" charset="0"/>
              </a:rPr>
              <a:t>In the end their army was </a:t>
            </a:r>
            <a:r>
              <a:rPr lang="en-US" altLang="zh-CN" sz="3200" b="1" dirty="0">
                <a:solidFill>
                  <a:srgbClr val="FF0000"/>
                </a:solidFill>
                <a:latin typeface="Times New Roman" panose="02020603050405020304" pitchFamily="18" charset="0"/>
              </a:rPr>
              <a:t>defeated</a:t>
            </a:r>
            <a:r>
              <a:rPr lang="en-US" altLang="zh-CN" sz="3200" b="1" dirty="0">
                <a:latin typeface="Times New Roman" panose="02020603050405020304" pitchFamily="18" charset="0"/>
              </a:rPr>
              <a:t>/beaten.</a:t>
            </a:r>
          </a:p>
          <a:p>
            <a:pPr>
              <a:lnSpc>
                <a:spcPct val="125000"/>
              </a:lnSpc>
            </a:pPr>
            <a:r>
              <a:rPr lang="zh-CN" altLang="en-US" sz="3200" b="1" dirty="0">
                <a:latin typeface="Times New Roman" panose="02020603050405020304" pitchFamily="18" charset="0"/>
              </a:rPr>
              <a:t>最后他们的部队被</a:t>
            </a:r>
            <a:r>
              <a:rPr lang="zh-CN" altLang="en-US" sz="3200" b="1" dirty="0">
                <a:solidFill>
                  <a:srgbClr val="0000FF"/>
                </a:solidFill>
                <a:latin typeface="Times New Roman" panose="02020603050405020304" pitchFamily="18" charset="0"/>
              </a:rPr>
              <a:t>击败</a:t>
            </a:r>
            <a:r>
              <a:rPr lang="zh-CN" altLang="en-US" sz="3200" b="1" dirty="0">
                <a:latin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8437">
                                            <p:txEl>
                                              <p:pRg st="5" end="5"/>
                                            </p:txEl>
                                          </p:spTgt>
                                        </p:tgtEl>
                                        <p:attrNameLst>
                                          <p:attrName>style.visibility</p:attrName>
                                        </p:attrNameLst>
                                      </p:cBhvr>
                                      <p:to>
                                        <p:strVal val="visible"/>
                                      </p:to>
                                    </p:set>
                                    <p:animEffect transition="in" filter="box(in)">
                                      <p:cBhvr>
                                        <p:cTn id="7" dur="500"/>
                                        <p:tgtEl>
                                          <p:spTgt spid="18437">
                                            <p:txEl>
                                              <p:pRg st="5" end="5"/>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18437">
                                            <p:txEl>
                                              <p:pRg st="6" end="6"/>
                                            </p:txEl>
                                          </p:spTgt>
                                        </p:tgtEl>
                                        <p:attrNameLst>
                                          <p:attrName>style.visibility</p:attrName>
                                        </p:attrNameLst>
                                      </p:cBhvr>
                                      <p:to>
                                        <p:strVal val="visible"/>
                                      </p:to>
                                    </p:set>
                                    <p:animEffect transition="in" filter="box(in)">
                                      <p:cBhvr>
                                        <p:cTn id="10" dur="500"/>
                                        <p:tgtEl>
                                          <p:spTgt spid="18437">
                                            <p:txEl>
                                              <p:pRg st="6" end="6"/>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18437">
                                            <p:txEl>
                                              <p:pRg st="7" end="7"/>
                                            </p:txEl>
                                          </p:spTgt>
                                        </p:tgtEl>
                                        <p:attrNameLst>
                                          <p:attrName>style.visibility</p:attrName>
                                        </p:attrNameLst>
                                      </p:cBhvr>
                                      <p:to>
                                        <p:strVal val="visible"/>
                                      </p:to>
                                    </p:set>
                                    <p:animEffect transition="in" filter="wipe(down)">
                                      <p:cBhvr>
                                        <p:cTn id="15" dur="500"/>
                                        <p:tgtEl>
                                          <p:spTgt spid="18437">
                                            <p:txEl>
                                              <p:pRg st="7" end="7"/>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nodeType="clickEffect">
                                  <p:stCondLst>
                                    <p:cond delay="0"/>
                                  </p:stCondLst>
                                  <p:childTnLst>
                                    <p:set>
                                      <p:cBhvr>
                                        <p:cTn id="19" dur="1" fill="hold">
                                          <p:stCondLst>
                                            <p:cond delay="0"/>
                                          </p:stCondLst>
                                        </p:cTn>
                                        <p:tgtEl>
                                          <p:spTgt spid="18437">
                                            <p:txEl>
                                              <p:pRg st="8" end="8"/>
                                            </p:txEl>
                                          </p:spTgt>
                                        </p:tgtEl>
                                        <p:attrNameLst>
                                          <p:attrName>style.visibility</p:attrName>
                                        </p:attrNameLst>
                                      </p:cBhvr>
                                      <p:to>
                                        <p:strVal val="visible"/>
                                      </p:to>
                                    </p:set>
                                    <p:animEffect transition="in" filter="box(in)">
                                      <p:cBhvr>
                                        <p:cTn id="20" dur="500"/>
                                        <p:tgtEl>
                                          <p:spTgt spid="1843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文本框 19458"/>
          <p:cNvSpPr txBox="1">
            <a:spLocks noChangeArrowheads="1"/>
          </p:cNvSpPr>
          <p:nvPr/>
        </p:nvSpPr>
        <p:spPr bwMode="auto">
          <a:xfrm>
            <a:off x="323850" y="188913"/>
            <a:ext cx="8820150" cy="5705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15000"/>
              </a:lnSpc>
            </a:pPr>
            <a:r>
              <a:rPr lang="en-US" altLang="zh-CN" sz="3200" b="1" dirty="0">
                <a:solidFill>
                  <a:srgbClr val="0000FF"/>
                </a:solidFill>
                <a:latin typeface="Times New Roman" panose="02020603050405020304" pitchFamily="18" charset="0"/>
              </a:rPr>
              <a:t>defeat</a:t>
            </a:r>
            <a:r>
              <a:rPr lang="zh-CN" altLang="en-US" sz="3200" b="1" dirty="0">
                <a:solidFill>
                  <a:srgbClr val="0000FF"/>
                </a:solidFill>
                <a:latin typeface="Times New Roman" panose="02020603050405020304" pitchFamily="18" charset="0"/>
              </a:rPr>
              <a:t>和</a:t>
            </a:r>
            <a:r>
              <a:rPr lang="en-US" altLang="zh-CN" sz="3200" b="1" dirty="0">
                <a:solidFill>
                  <a:srgbClr val="0000FF"/>
                </a:solidFill>
                <a:latin typeface="Times New Roman" panose="02020603050405020304" pitchFamily="18" charset="0"/>
              </a:rPr>
              <a:t>beat</a:t>
            </a:r>
            <a:r>
              <a:rPr lang="zh-CN" altLang="en-US" sz="3200" b="1" dirty="0">
                <a:solidFill>
                  <a:srgbClr val="0000FF"/>
                </a:solidFill>
                <a:latin typeface="Times New Roman" panose="02020603050405020304" pitchFamily="18" charset="0"/>
              </a:rPr>
              <a:t>是同义词，它们的宾语必须</a:t>
            </a:r>
          </a:p>
          <a:p>
            <a:pPr>
              <a:lnSpc>
                <a:spcPct val="115000"/>
              </a:lnSpc>
            </a:pPr>
            <a:r>
              <a:rPr lang="zh-CN" altLang="en-US" sz="3200" b="1" dirty="0">
                <a:solidFill>
                  <a:srgbClr val="0000FF"/>
                </a:solidFill>
                <a:latin typeface="Times New Roman" panose="02020603050405020304" pitchFamily="18" charset="0"/>
              </a:rPr>
              <a:t>是人或一个集体，如</a:t>
            </a:r>
            <a:r>
              <a:rPr lang="en-US" altLang="zh-CN" sz="3200" b="1" dirty="0">
                <a:solidFill>
                  <a:srgbClr val="0000FF"/>
                </a:solidFill>
                <a:latin typeface="Times New Roman" panose="02020603050405020304" pitchFamily="18" charset="0"/>
              </a:rPr>
              <a:t>a team, a class, a </a:t>
            </a:r>
          </a:p>
          <a:p>
            <a:pPr>
              <a:lnSpc>
                <a:spcPct val="115000"/>
              </a:lnSpc>
            </a:pPr>
            <a:r>
              <a:rPr lang="en-US" altLang="zh-CN" sz="3200" b="1" dirty="0">
                <a:solidFill>
                  <a:srgbClr val="0000FF"/>
                </a:solidFill>
                <a:latin typeface="Times New Roman" panose="02020603050405020304" pitchFamily="18" charset="0"/>
              </a:rPr>
              <a:t>school, an army, </a:t>
            </a:r>
            <a:r>
              <a:rPr lang="zh-CN" altLang="en-US" sz="3200" b="1" dirty="0">
                <a:solidFill>
                  <a:srgbClr val="0000FF"/>
                </a:solidFill>
                <a:latin typeface="Times New Roman" panose="02020603050405020304" pitchFamily="18" charset="0"/>
              </a:rPr>
              <a:t>二者经常可互换。</a:t>
            </a:r>
          </a:p>
          <a:p>
            <a:pPr>
              <a:lnSpc>
                <a:spcPct val="115000"/>
              </a:lnSpc>
            </a:pPr>
            <a:r>
              <a:rPr lang="en-US" altLang="zh-CN" sz="3200" b="1" dirty="0">
                <a:latin typeface="Times New Roman" panose="02020603050405020304" pitchFamily="18" charset="0"/>
              </a:rPr>
              <a:t>We </a:t>
            </a:r>
            <a:r>
              <a:rPr lang="en-US" altLang="zh-CN" sz="3200" b="1" dirty="0">
                <a:solidFill>
                  <a:srgbClr val="FF0000"/>
                </a:solidFill>
                <a:latin typeface="Times New Roman" panose="02020603050405020304" pitchFamily="18" charset="0"/>
              </a:rPr>
              <a:t>beat </a:t>
            </a:r>
            <a:r>
              <a:rPr lang="en-US" altLang="zh-CN" sz="3200" b="1" dirty="0">
                <a:latin typeface="Times New Roman" panose="02020603050405020304" pitchFamily="18" charset="0"/>
              </a:rPr>
              <a:t>their team by 10 points.</a:t>
            </a:r>
          </a:p>
          <a:p>
            <a:pPr>
              <a:lnSpc>
                <a:spcPct val="115000"/>
              </a:lnSpc>
            </a:pPr>
            <a:r>
              <a:rPr lang="zh-CN" altLang="en-US" sz="3200" b="1" dirty="0">
                <a:latin typeface="Times New Roman" panose="02020603050405020304" pitchFamily="18" charset="0"/>
              </a:rPr>
              <a:t>我们</a:t>
            </a:r>
            <a:r>
              <a:rPr lang="zh-CN" altLang="en-US" sz="3200" b="1" dirty="0">
                <a:solidFill>
                  <a:srgbClr val="0000FF"/>
                </a:solidFill>
                <a:latin typeface="Times New Roman" panose="02020603050405020304" pitchFamily="18" charset="0"/>
              </a:rPr>
              <a:t>赢了</a:t>
            </a:r>
            <a:r>
              <a:rPr lang="zh-CN" altLang="en-US" sz="3200" b="1" dirty="0">
                <a:latin typeface="Times New Roman" panose="02020603050405020304" pitchFamily="18" charset="0"/>
              </a:rPr>
              <a:t>他们队十分。</a:t>
            </a:r>
          </a:p>
          <a:p>
            <a:pPr>
              <a:lnSpc>
                <a:spcPct val="115000"/>
              </a:lnSpc>
            </a:pPr>
            <a:r>
              <a:rPr lang="en-US" altLang="zh-CN" sz="3200" b="1" dirty="0">
                <a:latin typeface="Times New Roman" panose="02020603050405020304" pitchFamily="18" charset="0"/>
              </a:rPr>
              <a:t>They </a:t>
            </a:r>
            <a:r>
              <a:rPr lang="en-US" altLang="zh-CN" sz="3200" b="1" dirty="0">
                <a:solidFill>
                  <a:srgbClr val="FF0000"/>
                </a:solidFill>
                <a:latin typeface="Times New Roman" panose="02020603050405020304" pitchFamily="18" charset="0"/>
              </a:rPr>
              <a:t>defeated</a:t>
            </a:r>
            <a:r>
              <a:rPr lang="en-US" altLang="zh-CN" sz="3200" b="1" dirty="0">
                <a:latin typeface="Times New Roman" panose="02020603050405020304" pitchFamily="18" charset="0"/>
              </a:rPr>
              <a:t> the enemy in the battle.</a:t>
            </a:r>
          </a:p>
          <a:p>
            <a:pPr>
              <a:lnSpc>
                <a:spcPct val="115000"/>
              </a:lnSpc>
            </a:pPr>
            <a:r>
              <a:rPr lang="zh-CN" altLang="en-US" sz="3200" b="1" dirty="0">
                <a:latin typeface="Times New Roman" panose="02020603050405020304" pitchFamily="18" charset="0"/>
              </a:rPr>
              <a:t>他们在那次战斗中</a:t>
            </a:r>
            <a:r>
              <a:rPr lang="zh-CN" altLang="en-US" sz="3200" b="1" dirty="0">
                <a:solidFill>
                  <a:srgbClr val="0000FF"/>
                </a:solidFill>
                <a:latin typeface="Times New Roman" panose="02020603050405020304" pitchFamily="18" charset="0"/>
              </a:rPr>
              <a:t>打败</a:t>
            </a:r>
            <a:r>
              <a:rPr lang="zh-CN" altLang="en-US" sz="3200" b="1" dirty="0">
                <a:latin typeface="Times New Roman" panose="02020603050405020304" pitchFamily="18" charset="0"/>
              </a:rPr>
              <a:t>了敌人。</a:t>
            </a:r>
          </a:p>
          <a:p>
            <a:pPr>
              <a:lnSpc>
                <a:spcPct val="115000"/>
              </a:lnSpc>
            </a:pPr>
            <a:r>
              <a:rPr lang="en-US" altLang="zh-CN" sz="3200" b="1" dirty="0">
                <a:latin typeface="Times New Roman" panose="02020603050405020304" pitchFamily="18" charset="0"/>
              </a:rPr>
              <a:t>He </a:t>
            </a:r>
            <a:r>
              <a:rPr lang="en-US" altLang="zh-CN" sz="3200" b="1" dirty="0">
                <a:solidFill>
                  <a:srgbClr val="FF0000"/>
                </a:solidFill>
                <a:latin typeface="Times New Roman" panose="02020603050405020304" pitchFamily="18" charset="0"/>
              </a:rPr>
              <a:t>defeated</a:t>
            </a:r>
            <a:r>
              <a:rPr lang="en-US" altLang="zh-CN" sz="3200" b="1" dirty="0">
                <a:latin typeface="Times New Roman" panose="02020603050405020304" pitchFamily="18" charset="0"/>
              </a:rPr>
              <a:t> his elder brother at table </a:t>
            </a:r>
          </a:p>
          <a:p>
            <a:pPr>
              <a:lnSpc>
                <a:spcPct val="115000"/>
              </a:lnSpc>
            </a:pPr>
            <a:r>
              <a:rPr lang="en-US" altLang="zh-CN" sz="3200" b="1" dirty="0">
                <a:latin typeface="Times New Roman" panose="02020603050405020304" pitchFamily="18" charset="0"/>
              </a:rPr>
              <a:t>tennis.</a:t>
            </a:r>
          </a:p>
          <a:p>
            <a:pPr>
              <a:lnSpc>
                <a:spcPct val="115000"/>
              </a:lnSpc>
            </a:pPr>
            <a:r>
              <a:rPr lang="zh-CN" altLang="en-US" sz="3200" b="1" dirty="0">
                <a:latin typeface="Times New Roman" panose="02020603050405020304" pitchFamily="18" charset="0"/>
              </a:rPr>
              <a:t>他在乒乓球赛中</a:t>
            </a:r>
            <a:r>
              <a:rPr lang="zh-CN" altLang="en-US" sz="3200" b="1" dirty="0">
                <a:solidFill>
                  <a:srgbClr val="0000FF"/>
                </a:solidFill>
                <a:latin typeface="Times New Roman" panose="02020603050405020304" pitchFamily="18" charset="0"/>
              </a:rPr>
              <a:t>击败</a:t>
            </a:r>
            <a:r>
              <a:rPr lang="zh-CN" altLang="en-US" sz="3200" b="1" dirty="0">
                <a:latin typeface="Times New Roman" panose="02020603050405020304" pitchFamily="18" charset="0"/>
              </a:rPr>
              <a:t>了他的哥哥。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blinds(horizontal)">
                                      <p:cBhvr>
                                        <p:cTn id="7" dur="500"/>
                                        <p:tgtEl>
                                          <p:spTgt spid="19459">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9459">
                                            <p:txEl>
                                              <p:pRg st="1" end="1"/>
                                            </p:txEl>
                                          </p:spTgt>
                                        </p:tgtEl>
                                        <p:attrNameLst>
                                          <p:attrName>style.visibility</p:attrName>
                                        </p:attrNameLst>
                                      </p:cBhvr>
                                      <p:to>
                                        <p:strVal val="visible"/>
                                      </p:to>
                                    </p:set>
                                    <p:animEffect transition="in" filter="blinds(horizontal)">
                                      <p:cBhvr>
                                        <p:cTn id="10" dur="500"/>
                                        <p:tgtEl>
                                          <p:spTgt spid="19459">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19459">
                                            <p:txEl>
                                              <p:pRg st="2" end="2"/>
                                            </p:txEl>
                                          </p:spTgt>
                                        </p:tgtEl>
                                        <p:attrNameLst>
                                          <p:attrName>style.visibility</p:attrName>
                                        </p:attrNameLst>
                                      </p:cBhvr>
                                      <p:to>
                                        <p:strVal val="visible"/>
                                      </p:to>
                                    </p:set>
                                    <p:animEffect transition="in" filter="blinds(horizontal)">
                                      <p:cBhvr>
                                        <p:cTn id="13" dur="500"/>
                                        <p:tgtEl>
                                          <p:spTgt spid="19459">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19459">
                                            <p:txEl>
                                              <p:pRg st="3" end="3"/>
                                            </p:txEl>
                                          </p:spTgt>
                                        </p:tgtEl>
                                        <p:attrNameLst>
                                          <p:attrName>style.visibility</p:attrName>
                                        </p:attrNameLst>
                                      </p:cBhvr>
                                      <p:to>
                                        <p:strVal val="visible"/>
                                      </p:to>
                                    </p:set>
                                    <p:animEffect transition="in" filter="blinds(horizontal)">
                                      <p:cBhvr>
                                        <p:cTn id="18" dur="500"/>
                                        <p:tgtEl>
                                          <p:spTgt spid="19459">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19459">
                                            <p:txEl>
                                              <p:pRg st="4" end="4"/>
                                            </p:txEl>
                                          </p:spTgt>
                                        </p:tgtEl>
                                        <p:attrNameLst>
                                          <p:attrName>style.visibility</p:attrName>
                                        </p:attrNameLst>
                                      </p:cBhvr>
                                      <p:to>
                                        <p:strVal val="visible"/>
                                      </p:to>
                                    </p:set>
                                    <p:animEffect transition="in" filter="wipe(down)">
                                      <p:cBhvr>
                                        <p:cTn id="23" dur="500"/>
                                        <p:tgtEl>
                                          <p:spTgt spid="19459">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19459">
                                            <p:txEl>
                                              <p:pRg st="5" end="5"/>
                                            </p:txEl>
                                          </p:spTgt>
                                        </p:tgtEl>
                                        <p:attrNameLst>
                                          <p:attrName>style.visibility</p:attrName>
                                        </p:attrNameLst>
                                      </p:cBhvr>
                                      <p:to>
                                        <p:strVal val="visible"/>
                                      </p:to>
                                    </p:set>
                                    <p:animEffect transition="in" filter="blinds(horizontal)">
                                      <p:cBhvr>
                                        <p:cTn id="28" dur="500"/>
                                        <p:tgtEl>
                                          <p:spTgt spid="19459">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19459">
                                            <p:txEl>
                                              <p:pRg st="6" end="6"/>
                                            </p:txEl>
                                          </p:spTgt>
                                        </p:tgtEl>
                                        <p:attrNameLst>
                                          <p:attrName>style.visibility</p:attrName>
                                        </p:attrNameLst>
                                      </p:cBhvr>
                                      <p:to>
                                        <p:strVal val="visible"/>
                                      </p:to>
                                    </p:set>
                                    <p:animEffect transition="in" filter="wipe(down)">
                                      <p:cBhvr>
                                        <p:cTn id="33" dur="500"/>
                                        <p:tgtEl>
                                          <p:spTgt spid="19459">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19459">
                                            <p:txEl>
                                              <p:pRg st="7" end="7"/>
                                            </p:txEl>
                                          </p:spTgt>
                                        </p:tgtEl>
                                        <p:attrNameLst>
                                          <p:attrName>style.visibility</p:attrName>
                                        </p:attrNameLst>
                                      </p:cBhvr>
                                      <p:to>
                                        <p:strVal val="visible"/>
                                      </p:to>
                                    </p:set>
                                    <p:animEffect transition="in" filter="blinds(horizontal)">
                                      <p:cBhvr>
                                        <p:cTn id="38" dur="500"/>
                                        <p:tgtEl>
                                          <p:spTgt spid="19459">
                                            <p:txEl>
                                              <p:pRg st="7" end="7"/>
                                            </p:txEl>
                                          </p:spTgt>
                                        </p:tgtEl>
                                      </p:cBhvr>
                                    </p:animEffect>
                                  </p:childTnLst>
                                </p:cTn>
                              </p:par>
                              <p:par>
                                <p:cTn id="39" presetID="3" presetClass="entr" presetSubtype="10" fill="hold" nodeType="withEffect">
                                  <p:stCondLst>
                                    <p:cond delay="0"/>
                                  </p:stCondLst>
                                  <p:childTnLst>
                                    <p:set>
                                      <p:cBhvr>
                                        <p:cTn id="40" dur="1" fill="hold">
                                          <p:stCondLst>
                                            <p:cond delay="0"/>
                                          </p:stCondLst>
                                        </p:cTn>
                                        <p:tgtEl>
                                          <p:spTgt spid="19459">
                                            <p:txEl>
                                              <p:pRg st="8" end="8"/>
                                            </p:txEl>
                                          </p:spTgt>
                                        </p:tgtEl>
                                        <p:attrNameLst>
                                          <p:attrName>style.visibility</p:attrName>
                                        </p:attrNameLst>
                                      </p:cBhvr>
                                      <p:to>
                                        <p:strVal val="visible"/>
                                      </p:to>
                                    </p:set>
                                    <p:animEffect transition="in" filter="blinds(horizontal)">
                                      <p:cBhvr>
                                        <p:cTn id="41" dur="500"/>
                                        <p:tgtEl>
                                          <p:spTgt spid="19459">
                                            <p:txEl>
                                              <p:pRg st="8" end="8"/>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nodeType="clickEffect">
                                  <p:stCondLst>
                                    <p:cond delay="0"/>
                                  </p:stCondLst>
                                  <p:childTnLst>
                                    <p:set>
                                      <p:cBhvr>
                                        <p:cTn id="45" dur="1" fill="hold">
                                          <p:stCondLst>
                                            <p:cond delay="0"/>
                                          </p:stCondLst>
                                        </p:cTn>
                                        <p:tgtEl>
                                          <p:spTgt spid="19459">
                                            <p:txEl>
                                              <p:pRg st="9" end="9"/>
                                            </p:txEl>
                                          </p:spTgt>
                                        </p:tgtEl>
                                        <p:attrNameLst>
                                          <p:attrName>style.visibility</p:attrName>
                                        </p:attrNameLst>
                                      </p:cBhvr>
                                      <p:to>
                                        <p:strVal val="visible"/>
                                      </p:to>
                                    </p:set>
                                    <p:animEffect transition="in" filter="wipe(down)">
                                      <p:cBhvr>
                                        <p:cTn id="46" dur="500"/>
                                        <p:tgtEl>
                                          <p:spTgt spid="1945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文本框 20482"/>
          <p:cNvSpPr txBox="1">
            <a:spLocks noChangeArrowheads="1"/>
          </p:cNvSpPr>
          <p:nvPr/>
        </p:nvSpPr>
        <p:spPr bwMode="auto">
          <a:xfrm>
            <a:off x="323850" y="188913"/>
            <a:ext cx="8820150" cy="5569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25000"/>
              </a:lnSpc>
            </a:pPr>
            <a:r>
              <a:rPr lang="en-US" altLang="zh-CN" sz="3200" b="1" dirty="0">
                <a:latin typeface="Times New Roman" panose="02020603050405020304" pitchFamily="18" charset="0"/>
              </a:rPr>
              <a:t>2.</a:t>
            </a:r>
            <a:r>
              <a:rPr lang="en-US" altLang="zh-CN" sz="3200" b="1" dirty="0">
                <a:solidFill>
                  <a:srgbClr val="0000FF"/>
                </a:solidFill>
                <a:latin typeface="Times New Roman" panose="02020603050405020304" pitchFamily="18" charset="0"/>
              </a:rPr>
              <a:t> </a:t>
            </a:r>
            <a:r>
              <a:rPr lang="en-US" altLang="zh-CN" sz="3200" b="1" dirty="0">
                <a:solidFill>
                  <a:srgbClr val="008000"/>
                </a:solidFill>
                <a:latin typeface="Times New Roman" panose="02020603050405020304" pitchFamily="18" charset="0"/>
              </a:rPr>
              <a:t>They </a:t>
            </a:r>
            <a:r>
              <a:rPr lang="en-US" altLang="zh-CN" sz="3200" b="1" dirty="0">
                <a:solidFill>
                  <a:srgbClr val="FF0000"/>
                </a:solidFill>
                <a:latin typeface="Times New Roman" panose="02020603050405020304" pitchFamily="18" charset="0"/>
              </a:rPr>
              <a:t>had a great influence on</a:t>
            </a:r>
            <a:r>
              <a:rPr lang="en-US" altLang="zh-CN" sz="3200" b="1" dirty="0">
                <a:solidFill>
                  <a:srgbClr val="008000"/>
                </a:solidFill>
                <a:latin typeface="Times New Roman" panose="02020603050405020304" pitchFamily="18" charset="0"/>
              </a:rPr>
              <a:t> people </a:t>
            </a:r>
          </a:p>
          <a:p>
            <a:pPr>
              <a:lnSpc>
                <a:spcPct val="125000"/>
              </a:lnSpc>
            </a:pPr>
            <a:r>
              <a:rPr lang="en-US" altLang="zh-CN" sz="3200" b="1" dirty="0">
                <a:solidFill>
                  <a:srgbClr val="008000"/>
                </a:solidFill>
                <a:latin typeface="Times New Roman" panose="02020603050405020304" pitchFamily="18" charset="0"/>
              </a:rPr>
              <a:t>everywhere-not just in the Olympic Games.</a:t>
            </a:r>
          </a:p>
          <a:p>
            <a:pPr>
              <a:lnSpc>
                <a:spcPct val="125000"/>
              </a:lnSpc>
            </a:pPr>
            <a:r>
              <a:rPr lang="en-US" altLang="zh-CN" sz="3200" b="1" dirty="0">
                <a:latin typeface="Times New Roman" panose="02020603050405020304" pitchFamily="18" charset="0"/>
              </a:rPr>
              <a:t> </a:t>
            </a:r>
            <a:r>
              <a:rPr lang="zh-CN" altLang="en-US" sz="3200" b="1" dirty="0">
                <a:latin typeface="Times New Roman" panose="02020603050405020304" pitchFamily="18" charset="0"/>
              </a:rPr>
              <a:t>他们对身在各处的人们都有影响，不仅仅</a:t>
            </a:r>
          </a:p>
          <a:p>
            <a:pPr>
              <a:lnSpc>
                <a:spcPct val="125000"/>
              </a:lnSpc>
            </a:pPr>
            <a:r>
              <a:rPr lang="zh-CN" altLang="en-US" sz="3200" b="1" dirty="0">
                <a:latin typeface="Times New Roman" panose="02020603050405020304" pitchFamily="18" charset="0"/>
              </a:rPr>
              <a:t>是在奥运赛场上。</a:t>
            </a:r>
          </a:p>
          <a:p>
            <a:pPr>
              <a:lnSpc>
                <a:spcPct val="125000"/>
              </a:lnSpc>
            </a:pPr>
            <a:r>
              <a:rPr lang="en-US" altLang="zh-CN" sz="3200" b="1" dirty="0">
                <a:solidFill>
                  <a:srgbClr val="FF0000"/>
                </a:solidFill>
                <a:latin typeface="Times New Roman" panose="02020603050405020304" pitchFamily="18" charset="0"/>
              </a:rPr>
              <a:t>have an influence on/upon=have an effect </a:t>
            </a:r>
          </a:p>
          <a:p>
            <a:pPr>
              <a:lnSpc>
                <a:spcPct val="125000"/>
              </a:lnSpc>
            </a:pPr>
            <a:r>
              <a:rPr lang="en-US" altLang="zh-CN" sz="3200" b="1" dirty="0">
                <a:solidFill>
                  <a:srgbClr val="FF0000"/>
                </a:solidFill>
                <a:latin typeface="Times New Roman" panose="02020603050405020304" pitchFamily="18" charset="0"/>
              </a:rPr>
              <a:t>on/upon</a:t>
            </a:r>
            <a:r>
              <a:rPr lang="en-US" altLang="zh-CN" sz="3200" b="1" dirty="0">
                <a:latin typeface="Times New Roman" panose="02020603050405020304" pitchFamily="18" charset="0"/>
              </a:rPr>
              <a:t>           </a:t>
            </a:r>
            <a:r>
              <a:rPr lang="zh-CN" altLang="en-US" sz="3200" b="1" dirty="0">
                <a:solidFill>
                  <a:srgbClr val="0000FF"/>
                </a:solidFill>
                <a:latin typeface="Times New Roman" panose="02020603050405020304" pitchFamily="18" charset="0"/>
              </a:rPr>
              <a:t>对</a:t>
            </a:r>
            <a:r>
              <a:rPr lang="en-US" altLang="zh-CN" sz="3200" b="1" dirty="0">
                <a:solidFill>
                  <a:srgbClr val="0000FF"/>
                </a:solidFill>
                <a:latin typeface="Times New Roman" panose="02020603050405020304" pitchFamily="18" charset="0"/>
              </a:rPr>
              <a:t>……</a:t>
            </a:r>
            <a:r>
              <a:rPr lang="zh-CN" altLang="en-US" sz="3200" b="1" dirty="0">
                <a:solidFill>
                  <a:srgbClr val="0000FF"/>
                </a:solidFill>
                <a:latin typeface="Times New Roman" panose="02020603050405020304" pitchFamily="18" charset="0"/>
              </a:rPr>
              <a:t>有影响</a:t>
            </a:r>
          </a:p>
          <a:p>
            <a:pPr>
              <a:lnSpc>
                <a:spcPct val="125000"/>
              </a:lnSpc>
            </a:pPr>
            <a:r>
              <a:rPr lang="en-US" altLang="zh-CN" sz="3200" b="1" dirty="0">
                <a:latin typeface="Times New Roman" panose="02020603050405020304" pitchFamily="18" charset="0"/>
              </a:rPr>
              <a:t>Parents’ behavior </a:t>
            </a:r>
            <a:r>
              <a:rPr lang="en-US" altLang="zh-CN" sz="3200" b="1" dirty="0">
                <a:solidFill>
                  <a:srgbClr val="FF0000"/>
                </a:solidFill>
                <a:latin typeface="Times New Roman" panose="02020603050405020304" pitchFamily="18" charset="0"/>
              </a:rPr>
              <a:t>has a great influence on</a:t>
            </a:r>
            <a:r>
              <a:rPr lang="en-US" altLang="zh-CN" sz="3200" b="1" dirty="0">
                <a:latin typeface="Times New Roman" panose="02020603050405020304" pitchFamily="18" charset="0"/>
              </a:rPr>
              <a:t> </a:t>
            </a:r>
          </a:p>
          <a:p>
            <a:pPr>
              <a:lnSpc>
                <a:spcPct val="125000"/>
              </a:lnSpc>
            </a:pPr>
            <a:r>
              <a:rPr lang="en-US" altLang="zh-CN" sz="3200" b="1" dirty="0">
                <a:latin typeface="Times New Roman" panose="02020603050405020304" pitchFamily="18" charset="0"/>
              </a:rPr>
              <a:t>their children.</a:t>
            </a:r>
          </a:p>
          <a:p>
            <a:pPr>
              <a:lnSpc>
                <a:spcPct val="125000"/>
              </a:lnSpc>
            </a:pPr>
            <a:r>
              <a:rPr lang="zh-CN" altLang="en-US" sz="3200" b="1" dirty="0">
                <a:latin typeface="Times New Roman" panose="02020603050405020304" pitchFamily="18" charset="0"/>
              </a:rPr>
              <a:t>父母的行为对孩子</a:t>
            </a:r>
            <a:r>
              <a:rPr lang="zh-CN" altLang="en-US" sz="3200" b="1" dirty="0">
                <a:solidFill>
                  <a:srgbClr val="0000FF"/>
                </a:solidFill>
                <a:latin typeface="Times New Roman" panose="02020603050405020304" pitchFamily="18" charset="0"/>
              </a:rPr>
              <a:t>有很大的影响</a:t>
            </a:r>
            <a:r>
              <a:rPr lang="zh-CN" altLang="en-US" sz="3200" b="1" dirty="0">
                <a:latin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0483">
                                            <p:txEl>
                                              <p:pRg st="4" end="4"/>
                                            </p:txEl>
                                          </p:spTgt>
                                        </p:tgtEl>
                                        <p:attrNameLst>
                                          <p:attrName>style.visibility</p:attrName>
                                        </p:attrNameLst>
                                      </p:cBhvr>
                                      <p:to>
                                        <p:strVal val="visible"/>
                                      </p:to>
                                    </p:set>
                                    <p:animEffect transition="in" filter="blinds(horizontal)">
                                      <p:cBhvr>
                                        <p:cTn id="7" dur="500"/>
                                        <p:tgtEl>
                                          <p:spTgt spid="20483">
                                            <p:txEl>
                                              <p:pRg st="4" end="4"/>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0483">
                                            <p:txEl>
                                              <p:pRg st="5" end="5"/>
                                            </p:txEl>
                                          </p:spTgt>
                                        </p:tgtEl>
                                        <p:attrNameLst>
                                          <p:attrName>style.visibility</p:attrName>
                                        </p:attrNameLst>
                                      </p:cBhvr>
                                      <p:to>
                                        <p:strVal val="visible"/>
                                      </p:to>
                                    </p:set>
                                    <p:animEffect transition="in" filter="blinds(horizontal)">
                                      <p:cBhvr>
                                        <p:cTn id="10" dur="500"/>
                                        <p:tgtEl>
                                          <p:spTgt spid="20483">
                                            <p:txEl>
                                              <p:pRg st="5" end="5"/>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20483">
                                            <p:txEl>
                                              <p:pRg st="6" end="6"/>
                                            </p:txEl>
                                          </p:spTgt>
                                        </p:tgtEl>
                                        <p:attrNameLst>
                                          <p:attrName>style.visibility</p:attrName>
                                        </p:attrNameLst>
                                      </p:cBhvr>
                                      <p:to>
                                        <p:strVal val="visible"/>
                                      </p:to>
                                    </p:set>
                                    <p:animEffect transition="in" filter="wipe(down)">
                                      <p:cBhvr>
                                        <p:cTn id="15" dur="500"/>
                                        <p:tgtEl>
                                          <p:spTgt spid="20483">
                                            <p:txEl>
                                              <p:pRg st="6" end="6"/>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20483">
                                            <p:txEl>
                                              <p:pRg st="7" end="7"/>
                                            </p:txEl>
                                          </p:spTgt>
                                        </p:tgtEl>
                                        <p:attrNameLst>
                                          <p:attrName>style.visibility</p:attrName>
                                        </p:attrNameLst>
                                      </p:cBhvr>
                                      <p:to>
                                        <p:strVal val="visible"/>
                                      </p:to>
                                    </p:set>
                                    <p:animEffect transition="in" filter="wipe(down)">
                                      <p:cBhvr>
                                        <p:cTn id="18" dur="500"/>
                                        <p:tgtEl>
                                          <p:spTgt spid="20483">
                                            <p:txEl>
                                              <p:pRg st="7" end="7"/>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20483">
                                            <p:txEl>
                                              <p:pRg st="8" end="8"/>
                                            </p:txEl>
                                          </p:spTgt>
                                        </p:tgtEl>
                                        <p:attrNameLst>
                                          <p:attrName>style.visibility</p:attrName>
                                        </p:attrNameLst>
                                      </p:cBhvr>
                                      <p:to>
                                        <p:strVal val="visible"/>
                                      </p:to>
                                    </p:set>
                                    <p:animEffect transition="in" filter="box(in)">
                                      <p:cBhvr>
                                        <p:cTn id="23" dur="500"/>
                                        <p:tgtEl>
                                          <p:spTgt spid="2048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文本框 21506"/>
          <p:cNvSpPr txBox="1">
            <a:spLocks noChangeArrowheads="1"/>
          </p:cNvSpPr>
          <p:nvPr/>
        </p:nvSpPr>
        <p:spPr bwMode="auto">
          <a:xfrm>
            <a:off x="179388" y="188913"/>
            <a:ext cx="8964612"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200" b="1" dirty="0">
                <a:latin typeface="Times New Roman" panose="02020603050405020304" pitchFamily="18" charset="0"/>
              </a:rPr>
              <a:t>3. </a:t>
            </a:r>
            <a:r>
              <a:rPr lang="en-US" altLang="zh-CN" sz="3200" b="1" dirty="0">
                <a:solidFill>
                  <a:srgbClr val="FF0000"/>
                </a:solidFill>
                <a:latin typeface="Times New Roman" panose="02020603050405020304" pitchFamily="18" charset="0"/>
              </a:rPr>
              <a:t>Time after time</a:t>
            </a:r>
            <a:r>
              <a:rPr lang="en-US" altLang="zh-CN" sz="3200" b="1" dirty="0">
                <a:solidFill>
                  <a:srgbClr val="008000"/>
                </a:solidFill>
                <a:latin typeface="Times New Roman" panose="02020603050405020304" pitchFamily="18" charset="0"/>
              </a:rPr>
              <a:t>, these teams have won </a:t>
            </a:r>
          </a:p>
          <a:p>
            <a:r>
              <a:rPr lang="en-US" altLang="zh-CN" sz="3200" b="1" dirty="0">
                <a:solidFill>
                  <a:srgbClr val="008000"/>
                </a:solidFill>
                <a:latin typeface="Times New Roman" panose="02020603050405020304" pitchFamily="18" charset="0"/>
              </a:rPr>
              <a:t>gold medals for China.</a:t>
            </a:r>
          </a:p>
          <a:p>
            <a:r>
              <a:rPr lang="zh-CN" altLang="en-US" sz="3200" b="1" dirty="0">
                <a:solidFill>
                  <a:srgbClr val="0000FF"/>
                </a:solidFill>
                <a:latin typeface="Times New Roman" panose="02020603050405020304" pitchFamily="18" charset="0"/>
              </a:rPr>
              <a:t>一次又一次</a:t>
            </a:r>
            <a:r>
              <a:rPr lang="zh-CN" altLang="en-US" sz="3200" b="1" dirty="0">
                <a:latin typeface="Times New Roman" panose="02020603050405020304" pitchFamily="18" charset="0"/>
              </a:rPr>
              <a:t>，这些队都为中国赢得了</a:t>
            </a:r>
            <a:r>
              <a:rPr lang="zh-CN" altLang="en-US" sz="3200" b="1" dirty="0" smtClean="0">
                <a:latin typeface="Times New Roman" panose="02020603050405020304" pitchFamily="18" charset="0"/>
              </a:rPr>
              <a:t>金牌</a:t>
            </a:r>
            <a:r>
              <a:rPr lang="zh-CN" altLang="en-US" sz="3200" b="1" dirty="0">
                <a:latin typeface="Times New Roman" panose="02020603050405020304" pitchFamily="18" charset="0"/>
              </a:rPr>
              <a:t>。</a:t>
            </a:r>
          </a:p>
          <a:p>
            <a:r>
              <a:rPr lang="en-US" altLang="zh-CN" sz="3200" b="1" dirty="0">
                <a:solidFill>
                  <a:srgbClr val="FF0000"/>
                </a:solidFill>
                <a:latin typeface="Times New Roman" panose="02020603050405020304" pitchFamily="18" charset="0"/>
              </a:rPr>
              <a:t>time after time</a:t>
            </a:r>
            <a:r>
              <a:rPr lang="en-US" altLang="zh-CN" sz="3200" b="1" dirty="0">
                <a:latin typeface="Times New Roman" panose="02020603050405020304" pitchFamily="18" charset="0"/>
              </a:rPr>
              <a:t>    </a:t>
            </a:r>
            <a:r>
              <a:rPr lang="zh-CN" altLang="en-US" sz="3200" b="1" dirty="0">
                <a:solidFill>
                  <a:srgbClr val="0000FF"/>
                </a:solidFill>
                <a:latin typeface="Times New Roman" panose="02020603050405020304" pitchFamily="18" charset="0"/>
              </a:rPr>
              <a:t>不断地；反复</a:t>
            </a:r>
          </a:p>
          <a:p>
            <a:r>
              <a:rPr lang="en-US" altLang="zh-CN" sz="3200" b="1" dirty="0">
                <a:latin typeface="Times New Roman" panose="02020603050405020304" pitchFamily="18" charset="0"/>
              </a:rPr>
              <a:t>During her vacations she came to see her </a:t>
            </a:r>
          </a:p>
          <a:p>
            <a:r>
              <a:rPr lang="en-US" altLang="zh-CN" sz="3200" b="1" dirty="0">
                <a:latin typeface="Times New Roman" panose="02020603050405020304" pitchFamily="18" charset="0"/>
              </a:rPr>
              <a:t>mother </a:t>
            </a:r>
            <a:r>
              <a:rPr lang="en-US" altLang="zh-CN" sz="3200" b="1" dirty="0">
                <a:solidFill>
                  <a:srgbClr val="FF0000"/>
                </a:solidFill>
                <a:latin typeface="Times New Roman" panose="02020603050405020304" pitchFamily="18" charset="0"/>
              </a:rPr>
              <a:t>time after time</a:t>
            </a:r>
            <a:r>
              <a:rPr lang="en-US" altLang="zh-CN" sz="3200" b="1" dirty="0">
                <a:latin typeface="Times New Roman" panose="02020603050405020304" pitchFamily="18" charset="0"/>
              </a:rPr>
              <a:t>.</a:t>
            </a:r>
          </a:p>
          <a:p>
            <a:r>
              <a:rPr lang="zh-CN" altLang="en-US" sz="3200" b="1" dirty="0">
                <a:latin typeface="Times New Roman" panose="02020603050405020304" pitchFamily="18" charset="0"/>
              </a:rPr>
              <a:t>假期间，她</a:t>
            </a:r>
            <a:r>
              <a:rPr lang="zh-CN" altLang="en-US" sz="3200" b="1" dirty="0">
                <a:solidFill>
                  <a:srgbClr val="0000FF"/>
                </a:solidFill>
                <a:latin typeface="Times New Roman" panose="02020603050405020304" pitchFamily="18" charset="0"/>
              </a:rPr>
              <a:t>不断地</a:t>
            </a:r>
            <a:r>
              <a:rPr lang="zh-CN" altLang="en-US" sz="3200" b="1" dirty="0">
                <a:latin typeface="Times New Roman" panose="02020603050405020304" pitchFamily="18" charset="0"/>
              </a:rPr>
              <a:t>来看她妈妈。</a:t>
            </a:r>
          </a:p>
          <a:p>
            <a:r>
              <a:rPr lang="en-US" altLang="zh-CN" sz="3200" b="1" dirty="0">
                <a:latin typeface="Times New Roman" panose="02020603050405020304" pitchFamily="18" charset="0"/>
              </a:rPr>
              <a:t>I listened to the sentence </a:t>
            </a:r>
            <a:r>
              <a:rPr lang="en-US" altLang="zh-CN" sz="3200" b="1" dirty="0">
                <a:solidFill>
                  <a:srgbClr val="FF0000"/>
                </a:solidFill>
                <a:latin typeface="Times New Roman" panose="02020603050405020304" pitchFamily="18" charset="0"/>
              </a:rPr>
              <a:t>time after time</a:t>
            </a:r>
            <a:r>
              <a:rPr lang="en-US" altLang="zh-CN" sz="3200" b="1" dirty="0">
                <a:latin typeface="Times New Roman" panose="02020603050405020304" pitchFamily="18" charset="0"/>
              </a:rPr>
              <a:t>, but </a:t>
            </a:r>
          </a:p>
          <a:p>
            <a:r>
              <a:rPr lang="en-US" altLang="zh-CN" sz="3200" b="1" dirty="0">
                <a:latin typeface="Times New Roman" panose="02020603050405020304" pitchFamily="18" charset="0"/>
              </a:rPr>
              <a:t>still can't follow its meaning.</a:t>
            </a:r>
          </a:p>
          <a:p>
            <a:r>
              <a:rPr lang="zh-CN" altLang="en-US" sz="3200" b="1" dirty="0">
                <a:latin typeface="Times New Roman" panose="02020603050405020304" pitchFamily="18" charset="0"/>
              </a:rPr>
              <a:t>我</a:t>
            </a:r>
            <a:r>
              <a:rPr lang="zh-CN" altLang="en-US" sz="3200" b="1" dirty="0">
                <a:solidFill>
                  <a:srgbClr val="0000FF"/>
                </a:solidFill>
                <a:latin typeface="Times New Roman" panose="02020603050405020304" pitchFamily="18" charset="0"/>
              </a:rPr>
              <a:t>一次又一次地</a:t>
            </a:r>
            <a:r>
              <a:rPr lang="zh-CN" altLang="en-US" sz="3200" b="1" dirty="0">
                <a:latin typeface="Times New Roman" panose="02020603050405020304" pitchFamily="18" charset="0"/>
              </a:rPr>
              <a:t>听这个句子，但还是不明白</a:t>
            </a:r>
          </a:p>
          <a:p>
            <a:r>
              <a:rPr lang="zh-CN" altLang="en-US" sz="3200" b="1" dirty="0">
                <a:latin typeface="Times New Roman" panose="02020603050405020304" pitchFamily="18" charset="0"/>
              </a:rPr>
              <a:t>它的意思。</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1507">
                                            <p:txEl>
                                              <p:pRg st="3" end="3"/>
                                            </p:txEl>
                                          </p:spTgt>
                                        </p:tgtEl>
                                        <p:attrNameLst>
                                          <p:attrName>style.visibility</p:attrName>
                                        </p:attrNameLst>
                                      </p:cBhvr>
                                      <p:to>
                                        <p:strVal val="visible"/>
                                      </p:to>
                                    </p:set>
                                    <p:animEffect transition="in" filter="blinds(horizontal)">
                                      <p:cBhvr>
                                        <p:cTn id="7" dur="500"/>
                                        <p:tgtEl>
                                          <p:spTgt spid="21507">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1507">
                                            <p:txEl>
                                              <p:pRg st="4" end="4"/>
                                            </p:txEl>
                                          </p:spTgt>
                                        </p:tgtEl>
                                        <p:attrNameLst>
                                          <p:attrName>style.visibility</p:attrName>
                                        </p:attrNameLst>
                                      </p:cBhvr>
                                      <p:to>
                                        <p:strVal val="visible"/>
                                      </p:to>
                                    </p:set>
                                    <p:animEffect transition="in" filter="wipe(down)">
                                      <p:cBhvr>
                                        <p:cTn id="12" dur="500"/>
                                        <p:tgtEl>
                                          <p:spTgt spid="21507">
                                            <p:txEl>
                                              <p:pRg st="4" end="4"/>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21507">
                                            <p:txEl>
                                              <p:pRg st="5" end="5"/>
                                            </p:txEl>
                                          </p:spTgt>
                                        </p:tgtEl>
                                        <p:attrNameLst>
                                          <p:attrName>style.visibility</p:attrName>
                                        </p:attrNameLst>
                                      </p:cBhvr>
                                      <p:to>
                                        <p:strVal val="visible"/>
                                      </p:to>
                                    </p:set>
                                    <p:animEffect transition="in" filter="wipe(down)">
                                      <p:cBhvr>
                                        <p:cTn id="15" dur="500"/>
                                        <p:tgtEl>
                                          <p:spTgt spid="21507">
                                            <p:txEl>
                                              <p:pRg st="5" end="5"/>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nodeType="clickEffect">
                                  <p:stCondLst>
                                    <p:cond delay="0"/>
                                  </p:stCondLst>
                                  <p:childTnLst>
                                    <p:set>
                                      <p:cBhvr>
                                        <p:cTn id="19" dur="1" fill="hold">
                                          <p:stCondLst>
                                            <p:cond delay="0"/>
                                          </p:stCondLst>
                                        </p:cTn>
                                        <p:tgtEl>
                                          <p:spTgt spid="21507">
                                            <p:txEl>
                                              <p:pRg st="6" end="6"/>
                                            </p:txEl>
                                          </p:spTgt>
                                        </p:tgtEl>
                                        <p:attrNameLst>
                                          <p:attrName>style.visibility</p:attrName>
                                        </p:attrNameLst>
                                      </p:cBhvr>
                                      <p:to>
                                        <p:strVal val="visible"/>
                                      </p:to>
                                    </p:set>
                                    <p:animEffect transition="in" filter="box(in)">
                                      <p:cBhvr>
                                        <p:cTn id="20" dur="500"/>
                                        <p:tgtEl>
                                          <p:spTgt spid="21507">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21507">
                                            <p:txEl>
                                              <p:pRg st="7" end="7"/>
                                            </p:txEl>
                                          </p:spTgt>
                                        </p:tgtEl>
                                        <p:attrNameLst>
                                          <p:attrName>style.visibility</p:attrName>
                                        </p:attrNameLst>
                                      </p:cBhvr>
                                      <p:to>
                                        <p:strVal val="visible"/>
                                      </p:to>
                                    </p:set>
                                    <p:animEffect transition="in" filter="blinds(horizontal)">
                                      <p:cBhvr>
                                        <p:cTn id="25" dur="500"/>
                                        <p:tgtEl>
                                          <p:spTgt spid="21507">
                                            <p:txEl>
                                              <p:pRg st="7" end="7"/>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21507">
                                            <p:txEl>
                                              <p:pRg st="8" end="8"/>
                                            </p:txEl>
                                          </p:spTgt>
                                        </p:tgtEl>
                                        <p:attrNameLst>
                                          <p:attrName>style.visibility</p:attrName>
                                        </p:attrNameLst>
                                      </p:cBhvr>
                                      <p:to>
                                        <p:strVal val="visible"/>
                                      </p:to>
                                    </p:set>
                                    <p:animEffect transition="in" filter="blinds(horizontal)">
                                      <p:cBhvr>
                                        <p:cTn id="28" dur="500"/>
                                        <p:tgtEl>
                                          <p:spTgt spid="21507">
                                            <p:txEl>
                                              <p:pRg st="8" end="8"/>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21507">
                                            <p:txEl>
                                              <p:pRg st="9" end="9"/>
                                            </p:txEl>
                                          </p:spTgt>
                                        </p:tgtEl>
                                        <p:attrNameLst>
                                          <p:attrName>style.visibility</p:attrName>
                                        </p:attrNameLst>
                                      </p:cBhvr>
                                      <p:to>
                                        <p:strVal val="visible"/>
                                      </p:to>
                                    </p:set>
                                    <p:animEffect transition="in" filter="wipe(down)">
                                      <p:cBhvr>
                                        <p:cTn id="33" dur="500"/>
                                        <p:tgtEl>
                                          <p:spTgt spid="21507">
                                            <p:txEl>
                                              <p:pRg st="9" end="9"/>
                                            </p:txEl>
                                          </p:spTgt>
                                        </p:tgtEl>
                                      </p:cBhvr>
                                    </p:animEffect>
                                  </p:childTnLst>
                                </p:cTn>
                              </p:par>
                              <p:par>
                                <p:cTn id="34" presetID="22" presetClass="entr" presetSubtype="4" fill="hold" nodeType="withEffect">
                                  <p:stCondLst>
                                    <p:cond delay="0"/>
                                  </p:stCondLst>
                                  <p:childTnLst>
                                    <p:set>
                                      <p:cBhvr>
                                        <p:cTn id="35" dur="1" fill="hold">
                                          <p:stCondLst>
                                            <p:cond delay="0"/>
                                          </p:stCondLst>
                                        </p:cTn>
                                        <p:tgtEl>
                                          <p:spTgt spid="21507">
                                            <p:txEl>
                                              <p:pRg st="10" end="10"/>
                                            </p:txEl>
                                          </p:spTgt>
                                        </p:tgtEl>
                                        <p:attrNameLst>
                                          <p:attrName>style.visibility</p:attrName>
                                        </p:attrNameLst>
                                      </p:cBhvr>
                                      <p:to>
                                        <p:strVal val="visible"/>
                                      </p:to>
                                    </p:set>
                                    <p:animEffect transition="in" filter="wipe(down)">
                                      <p:cBhvr>
                                        <p:cTn id="36" dur="500"/>
                                        <p:tgtEl>
                                          <p:spTgt spid="2150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文本框 22530"/>
          <p:cNvSpPr txBox="1">
            <a:spLocks noChangeArrowheads="1"/>
          </p:cNvSpPr>
          <p:nvPr/>
        </p:nvSpPr>
        <p:spPr bwMode="auto">
          <a:xfrm>
            <a:off x="179388" y="188913"/>
            <a:ext cx="8964612" cy="5945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20000"/>
              </a:lnSpc>
            </a:pPr>
            <a:r>
              <a:rPr lang="en-US" altLang="zh-CN" sz="3200" b="1" dirty="0">
                <a:latin typeface="Times New Roman" panose="02020603050405020304" pitchFamily="18" charset="0"/>
              </a:rPr>
              <a:t>4. </a:t>
            </a:r>
            <a:r>
              <a:rPr lang="en-US" altLang="zh-CN" sz="3200" b="1" dirty="0">
                <a:solidFill>
                  <a:srgbClr val="008000"/>
                </a:solidFill>
                <a:latin typeface="Times New Roman" panose="02020603050405020304" pitchFamily="18" charset="0"/>
              </a:rPr>
              <a:t>A dream team has </a:t>
            </a:r>
            <a:r>
              <a:rPr lang="en-US" altLang="zh-CN" sz="3200" b="1" dirty="0">
                <a:solidFill>
                  <a:srgbClr val="FF0000"/>
                </a:solidFill>
                <a:latin typeface="Times New Roman" panose="02020603050405020304" pitchFamily="18" charset="0"/>
              </a:rPr>
              <a:t>not only</a:t>
            </a:r>
            <a:r>
              <a:rPr lang="en-US" altLang="zh-CN" sz="3200" b="1" dirty="0">
                <a:solidFill>
                  <a:srgbClr val="008000"/>
                </a:solidFill>
                <a:latin typeface="Times New Roman" panose="02020603050405020304" pitchFamily="18" charset="0"/>
              </a:rPr>
              <a:t> the best </a:t>
            </a:r>
          </a:p>
          <a:p>
            <a:pPr>
              <a:lnSpc>
                <a:spcPct val="120000"/>
              </a:lnSpc>
            </a:pPr>
            <a:r>
              <a:rPr lang="en-US" altLang="zh-CN" sz="3200" b="1" dirty="0">
                <a:solidFill>
                  <a:srgbClr val="008000"/>
                </a:solidFill>
                <a:latin typeface="Times New Roman" panose="02020603050405020304" pitchFamily="18" charset="0"/>
              </a:rPr>
              <a:t>players and the best coach, </a:t>
            </a:r>
            <a:r>
              <a:rPr lang="en-US" altLang="zh-CN" sz="3200" b="1" dirty="0">
                <a:solidFill>
                  <a:srgbClr val="FF0000"/>
                </a:solidFill>
                <a:latin typeface="Times New Roman" panose="02020603050405020304" pitchFamily="18" charset="0"/>
              </a:rPr>
              <a:t>but also</a:t>
            </a:r>
            <a:r>
              <a:rPr lang="en-US" altLang="zh-CN" sz="3200" b="1" dirty="0">
                <a:solidFill>
                  <a:srgbClr val="008000"/>
                </a:solidFill>
                <a:latin typeface="Times New Roman" panose="02020603050405020304" pitchFamily="18" charset="0"/>
              </a:rPr>
              <a:t> the best </a:t>
            </a:r>
          </a:p>
          <a:p>
            <a:pPr>
              <a:lnSpc>
                <a:spcPct val="120000"/>
              </a:lnSpc>
            </a:pPr>
            <a:r>
              <a:rPr lang="en-US" altLang="zh-CN" sz="3200" b="1" dirty="0">
                <a:solidFill>
                  <a:srgbClr val="008000"/>
                </a:solidFill>
                <a:latin typeface="Times New Roman" panose="02020603050405020304" pitchFamily="18" charset="0"/>
              </a:rPr>
              <a:t>team spirit.</a:t>
            </a:r>
          </a:p>
          <a:p>
            <a:pPr>
              <a:lnSpc>
                <a:spcPct val="120000"/>
              </a:lnSpc>
            </a:pPr>
            <a:r>
              <a:rPr lang="zh-CN" altLang="en-US" sz="3200" b="1" dirty="0">
                <a:latin typeface="Times New Roman" panose="02020603050405020304" pitchFamily="18" charset="0"/>
              </a:rPr>
              <a:t>一支梦之队</a:t>
            </a:r>
            <a:r>
              <a:rPr lang="zh-CN" altLang="en-US" sz="3200" b="1" dirty="0">
                <a:solidFill>
                  <a:srgbClr val="0000FF"/>
                </a:solidFill>
                <a:latin typeface="Times New Roman" panose="02020603050405020304" pitchFamily="18" charset="0"/>
              </a:rPr>
              <a:t>不仅</a:t>
            </a:r>
            <a:r>
              <a:rPr lang="zh-CN" altLang="en-US" sz="3200" b="1" dirty="0">
                <a:latin typeface="Times New Roman" panose="02020603050405020304" pitchFamily="18" charset="0"/>
              </a:rPr>
              <a:t>要有最优秀的运动员、教练</a:t>
            </a:r>
          </a:p>
          <a:p>
            <a:pPr>
              <a:lnSpc>
                <a:spcPct val="120000"/>
              </a:lnSpc>
            </a:pPr>
            <a:r>
              <a:rPr lang="zh-CN" altLang="en-US" sz="3200" b="1" dirty="0">
                <a:latin typeface="Times New Roman" panose="02020603050405020304" pitchFamily="18" charset="0"/>
              </a:rPr>
              <a:t>员，</a:t>
            </a:r>
            <a:r>
              <a:rPr lang="zh-CN" altLang="en-US" sz="3200" b="1" dirty="0">
                <a:solidFill>
                  <a:srgbClr val="0000FF"/>
                </a:solidFill>
                <a:latin typeface="Times New Roman" panose="02020603050405020304" pitchFamily="18" charset="0"/>
              </a:rPr>
              <a:t>还要</a:t>
            </a:r>
            <a:r>
              <a:rPr lang="zh-CN" altLang="en-US" sz="3200" b="1" dirty="0">
                <a:latin typeface="Times New Roman" panose="02020603050405020304" pitchFamily="18" charset="0"/>
              </a:rPr>
              <a:t>有最好的团队精神。</a:t>
            </a:r>
          </a:p>
          <a:p>
            <a:pPr>
              <a:lnSpc>
                <a:spcPct val="120000"/>
              </a:lnSpc>
            </a:pPr>
            <a:r>
              <a:rPr lang="en-US" altLang="zh-CN" sz="3200" b="1" dirty="0">
                <a:solidFill>
                  <a:srgbClr val="0000FF"/>
                </a:solidFill>
                <a:latin typeface="Times New Roman" panose="02020603050405020304" pitchFamily="18" charset="0"/>
              </a:rPr>
              <a:t>not only…but also…“</a:t>
            </a:r>
            <a:r>
              <a:rPr lang="zh-CN" altLang="en-US" sz="3200" b="1" dirty="0">
                <a:solidFill>
                  <a:srgbClr val="0000FF"/>
                </a:solidFill>
                <a:latin typeface="Times New Roman" panose="02020603050405020304" pitchFamily="18" charset="0"/>
              </a:rPr>
              <a:t>不但</a:t>
            </a:r>
            <a:r>
              <a:rPr lang="en-US" altLang="zh-CN" sz="3200" b="1" dirty="0">
                <a:solidFill>
                  <a:srgbClr val="0000FF"/>
                </a:solidFill>
                <a:latin typeface="Times New Roman" panose="02020603050405020304" pitchFamily="18" charset="0"/>
              </a:rPr>
              <a:t>……</a:t>
            </a:r>
            <a:r>
              <a:rPr lang="zh-CN" altLang="en-US" sz="3200" b="1" dirty="0">
                <a:solidFill>
                  <a:srgbClr val="0000FF"/>
                </a:solidFill>
                <a:latin typeface="Times New Roman" panose="02020603050405020304" pitchFamily="18" charset="0"/>
              </a:rPr>
              <a:t>而且</a:t>
            </a:r>
            <a:r>
              <a:rPr lang="en-US" altLang="zh-CN" sz="3200" b="1" dirty="0">
                <a:solidFill>
                  <a:srgbClr val="0000FF"/>
                </a:solidFill>
                <a:latin typeface="Times New Roman" panose="02020603050405020304" pitchFamily="18" charset="0"/>
              </a:rPr>
              <a:t>……”,</a:t>
            </a:r>
            <a:r>
              <a:rPr lang="zh-CN" altLang="en-US" sz="3200" b="1" dirty="0">
                <a:solidFill>
                  <a:srgbClr val="0000FF"/>
                </a:solidFill>
                <a:latin typeface="Times New Roman" panose="02020603050405020304" pitchFamily="18" charset="0"/>
              </a:rPr>
              <a:t>用</a:t>
            </a:r>
          </a:p>
          <a:p>
            <a:pPr>
              <a:lnSpc>
                <a:spcPct val="120000"/>
              </a:lnSpc>
            </a:pPr>
            <a:r>
              <a:rPr lang="zh-CN" altLang="en-US" sz="3200" b="1" dirty="0">
                <a:solidFill>
                  <a:srgbClr val="0000FF"/>
                </a:solidFill>
                <a:latin typeface="Times New Roman" panose="02020603050405020304" pitchFamily="18" charset="0"/>
              </a:rPr>
              <a:t>于连接两个表示并列关系的成分，着重强调</a:t>
            </a:r>
          </a:p>
          <a:p>
            <a:pPr>
              <a:lnSpc>
                <a:spcPct val="120000"/>
              </a:lnSpc>
            </a:pPr>
            <a:r>
              <a:rPr lang="zh-CN" altLang="en-US" sz="3200" b="1" dirty="0">
                <a:solidFill>
                  <a:srgbClr val="0000FF"/>
                </a:solidFill>
                <a:latin typeface="Times New Roman" panose="02020603050405020304" pitchFamily="18" charset="0"/>
              </a:rPr>
              <a:t>后者；其中的</a:t>
            </a:r>
            <a:r>
              <a:rPr lang="en-US" altLang="zh-CN" sz="3200" b="1" dirty="0">
                <a:solidFill>
                  <a:srgbClr val="0000FF"/>
                </a:solidFill>
                <a:latin typeface="Times New Roman" panose="02020603050405020304" pitchFamily="18" charset="0"/>
              </a:rPr>
              <a:t>also</a:t>
            </a:r>
            <a:r>
              <a:rPr lang="zh-CN" altLang="en-US" sz="3200" b="1" dirty="0">
                <a:solidFill>
                  <a:srgbClr val="0000FF"/>
                </a:solidFill>
                <a:latin typeface="Times New Roman" panose="02020603050405020304" pitchFamily="18" charset="0"/>
              </a:rPr>
              <a:t>有时可以省略。</a:t>
            </a:r>
          </a:p>
          <a:p>
            <a:pPr>
              <a:lnSpc>
                <a:spcPct val="120000"/>
              </a:lnSpc>
            </a:pPr>
            <a:r>
              <a:rPr lang="en-US" altLang="zh-CN" sz="3200" b="1" dirty="0">
                <a:latin typeface="Times New Roman" panose="02020603050405020304" pitchFamily="18" charset="0"/>
              </a:rPr>
              <a:t>She </a:t>
            </a:r>
            <a:r>
              <a:rPr lang="en-US" altLang="zh-CN" sz="3200" b="1" dirty="0">
                <a:solidFill>
                  <a:srgbClr val="FF0000"/>
                </a:solidFill>
                <a:latin typeface="Times New Roman" panose="02020603050405020304" pitchFamily="18" charset="0"/>
              </a:rPr>
              <a:t>not only</a:t>
            </a:r>
            <a:r>
              <a:rPr lang="en-US" altLang="zh-CN" sz="3200" b="1" dirty="0">
                <a:latin typeface="Times New Roman" panose="02020603050405020304" pitchFamily="18" charset="0"/>
              </a:rPr>
              <a:t> plays well, </a:t>
            </a:r>
            <a:r>
              <a:rPr lang="en-US" altLang="zh-CN" sz="3200" b="1" dirty="0">
                <a:solidFill>
                  <a:srgbClr val="FF0000"/>
                </a:solidFill>
                <a:latin typeface="Times New Roman" panose="02020603050405020304" pitchFamily="18" charset="0"/>
              </a:rPr>
              <a:t>but also</a:t>
            </a:r>
            <a:r>
              <a:rPr lang="en-US" altLang="zh-CN" sz="3200" b="1" dirty="0">
                <a:latin typeface="Times New Roman" panose="02020603050405020304" pitchFamily="18" charset="0"/>
              </a:rPr>
              <a:t> writes music.</a:t>
            </a:r>
          </a:p>
          <a:p>
            <a:pPr>
              <a:lnSpc>
                <a:spcPct val="120000"/>
              </a:lnSpc>
            </a:pPr>
            <a:r>
              <a:rPr lang="zh-CN" altLang="en-US" sz="3200" b="1" dirty="0">
                <a:latin typeface="Times New Roman" panose="02020603050405020304" pitchFamily="18" charset="0"/>
              </a:rPr>
              <a:t>她</a:t>
            </a:r>
            <a:r>
              <a:rPr lang="zh-CN" altLang="en-US" sz="3200" b="1" dirty="0">
                <a:solidFill>
                  <a:srgbClr val="0000FF"/>
                </a:solidFill>
                <a:latin typeface="Times New Roman" panose="02020603050405020304" pitchFamily="18" charset="0"/>
              </a:rPr>
              <a:t>不仅</a:t>
            </a:r>
            <a:r>
              <a:rPr lang="zh-CN" altLang="en-US" sz="3200" b="1" dirty="0">
                <a:latin typeface="Times New Roman" panose="02020603050405020304" pitchFamily="18" charset="0"/>
              </a:rPr>
              <a:t>很会演奏，</a:t>
            </a:r>
            <a:r>
              <a:rPr lang="zh-CN" altLang="en-US" sz="3200" b="1" dirty="0">
                <a:solidFill>
                  <a:srgbClr val="0000FF"/>
                </a:solidFill>
                <a:latin typeface="Times New Roman" panose="02020603050405020304" pitchFamily="18" charset="0"/>
              </a:rPr>
              <a:t>而且</a:t>
            </a:r>
            <a:r>
              <a:rPr lang="zh-CN" altLang="en-US" sz="3200" b="1" dirty="0">
                <a:latin typeface="Times New Roman" panose="02020603050405020304" pitchFamily="18" charset="0"/>
              </a:rPr>
              <a:t>还会作曲。</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2531">
                                            <p:txEl>
                                              <p:pRg st="3" end="3"/>
                                            </p:txEl>
                                          </p:spTgt>
                                        </p:tgtEl>
                                        <p:attrNameLst>
                                          <p:attrName>style.visibility</p:attrName>
                                        </p:attrNameLst>
                                      </p:cBhvr>
                                      <p:to>
                                        <p:strVal val="visible"/>
                                      </p:to>
                                    </p:set>
                                    <p:animEffect transition="in" filter="blinds(horizontal)">
                                      <p:cBhvr>
                                        <p:cTn id="7" dur="500"/>
                                        <p:tgtEl>
                                          <p:spTgt spid="22531">
                                            <p:txEl>
                                              <p:pRg st="3" end="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2531">
                                            <p:txEl>
                                              <p:pRg st="4" end="4"/>
                                            </p:txEl>
                                          </p:spTgt>
                                        </p:tgtEl>
                                        <p:attrNameLst>
                                          <p:attrName>style.visibility</p:attrName>
                                        </p:attrNameLst>
                                      </p:cBhvr>
                                      <p:to>
                                        <p:strVal val="visible"/>
                                      </p:to>
                                    </p:set>
                                    <p:animEffect transition="in" filter="blinds(horizontal)">
                                      <p:cBhvr>
                                        <p:cTn id="10" dur="500"/>
                                        <p:tgtEl>
                                          <p:spTgt spid="22531">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22531">
                                            <p:txEl>
                                              <p:pRg st="5" end="5"/>
                                            </p:txEl>
                                          </p:spTgt>
                                        </p:tgtEl>
                                        <p:attrNameLst>
                                          <p:attrName>style.visibility</p:attrName>
                                        </p:attrNameLst>
                                      </p:cBhvr>
                                      <p:to>
                                        <p:strVal val="visible"/>
                                      </p:to>
                                    </p:set>
                                    <p:animEffect transition="in" filter="wipe(down)">
                                      <p:cBhvr>
                                        <p:cTn id="15" dur="500"/>
                                        <p:tgtEl>
                                          <p:spTgt spid="22531">
                                            <p:txEl>
                                              <p:pRg st="5" end="5"/>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22531">
                                            <p:txEl>
                                              <p:pRg st="6" end="6"/>
                                            </p:txEl>
                                          </p:spTgt>
                                        </p:tgtEl>
                                        <p:attrNameLst>
                                          <p:attrName>style.visibility</p:attrName>
                                        </p:attrNameLst>
                                      </p:cBhvr>
                                      <p:to>
                                        <p:strVal val="visible"/>
                                      </p:to>
                                    </p:set>
                                    <p:animEffect transition="in" filter="wipe(down)">
                                      <p:cBhvr>
                                        <p:cTn id="18" dur="500"/>
                                        <p:tgtEl>
                                          <p:spTgt spid="22531">
                                            <p:txEl>
                                              <p:pRg st="6" end="6"/>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22531">
                                            <p:txEl>
                                              <p:pRg st="7" end="7"/>
                                            </p:txEl>
                                          </p:spTgt>
                                        </p:tgtEl>
                                        <p:attrNameLst>
                                          <p:attrName>style.visibility</p:attrName>
                                        </p:attrNameLst>
                                      </p:cBhvr>
                                      <p:to>
                                        <p:strVal val="visible"/>
                                      </p:to>
                                    </p:set>
                                    <p:animEffect transition="in" filter="wipe(down)">
                                      <p:cBhvr>
                                        <p:cTn id="21" dur="500"/>
                                        <p:tgtEl>
                                          <p:spTgt spid="22531">
                                            <p:txEl>
                                              <p:pRg st="7" end="7"/>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nodeType="clickEffect">
                                  <p:stCondLst>
                                    <p:cond delay="0"/>
                                  </p:stCondLst>
                                  <p:childTnLst>
                                    <p:set>
                                      <p:cBhvr>
                                        <p:cTn id="25" dur="1" fill="hold">
                                          <p:stCondLst>
                                            <p:cond delay="0"/>
                                          </p:stCondLst>
                                        </p:cTn>
                                        <p:tgtEl>
                                          <p:spTgt spid="22531">
                                            <p:txEl>
                                              <p:pRg st="8" end="8"/>
                                            </p:txEl>
                                          </p:spTgt>
                                        </p:tgtEl>
                                        <p:attrNameLst>
                                          <p:attrName>style.visibility</p:attrName>
                                        </p:attrNameLst>
                                      </p:cBhvr>
                                      <p:to>
                                        <p:strVal val="visible"/>
                                      </p:to>
                                    </p:set>
                                    <p:animEffect transition="in" filter="box(in)">
                                      <p:cBhvr>
                                        <p:cTn id="26" dur="500"/>
                                        <p:tgtEl>
                                          <p:spTgt spid="22531">
                                            <p:txEl>
                                              <p:pRg st="8" end="8"/>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nodeType="clickEffect">
                                  <p:stCondLst>
                                    <p:cond delay="0"/>
                                  </p:stCondLst>
                                  <p:childTnLst>
                                    <p:set>
                                      <p:cBhvr>
                                        <p:cTn id="30" dur="1" fill="hold">
                                          <p:stCondLst>
                                            <p:cond delay="0"/>
                                          </p:stCondLst>
                                        </p:cTn>
                                        <p:tgtEl>
                                          <p:spTgt spid="22531">
                                            <p:txEl>
                                              <p:pRg st="9" end="9"/>
                                            </p:txEl>
                                          </p:spTgt>
                                        </p:tgtEl>
                                        <p:attrNameLst>
                                          <p:attrName>style.visibility</p:attrName>
                                        </p:attrNameLst>
                                      </p:cBhvr>
                                      <p:to>
                                        <p:strVal val="visible"/>
                                      </p:to>
                                    </p:set>
                                    <p:animEffect transition="in" filter="checkerboard(across)">
                                      <p:cBhvr>
                                        <p:cTn id="31" dur="500"/>
                                        <p:tgtEl>
                                          <p:spTgt spid="2253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文本框 23554"/>
          <p:cNvSpPr txBox="1">
            <a:spLocks noChangeArrowheads="1"/>
          </p:cNvSpPr>
          <p:nvPr/>
        </p:nvSpPr>
        <p:spPr bwMode="auto">
          <a:xfrm>
            <a:off x="179388" y="188913"/>
            <a:ext cx="8964612" cy="6006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10000"/>
              </a:lnSpc>
            </a:pPr>
            <a:r>
              <a:rPr lang="en-US" altLang="zh-CN" sz="3200" b="1" dirty="0">
                <a:latin typeface="Times New Roman" panose="02020603050405020304" pitchFamily="18" charset="0"/>
              </a:rPr>
              <a:t>He </a:t>
            </a:r>
            <a:r>
              <a:rPr lang="en-US" altLang="zh-CN" sz="3200" b="1" dirty="0">
                <a:solidFill>
                  <a:srgbClr val="FF0000"/>
                </a:solidFill>
                <a:latin typeface="Times New Roman" panose="02020603050405020304" pitchFamily="18" charset="0"/>
              </a:rPr>
              <a:t>not only</a:t>
            </a:r>
            <a:r>
              <a:rPr lang="en-US" altLang="zh-CN" sz="3200" b="1" dirty="0">
                <a:latin typeface="Times New Roman" panose="02020603050405020304" pitchFamily="18" charset="0"/>
              </a:rPr>
              <a:t> writes his own plays, </a:t>
            </a:r>
            <a:r>
              <a:rPr lang="en-US" altLang="zh-CN" sz="3200" b="1" dirty="0">
                <a:solidFill>
                  <a:srgbClr val="FF0000"/>
                </a:solidFill>
                <a:latin typeface="Times New Roman" panose="02020603050405020304" pitchFamily="18" charset="0"/>
              </a:rPr>
              <a:t>but also</a:t>
            </a:r>
            <a:r>
              <a:rPr lang="en-US" altLang="zh-CN" sz="3200" b="1" dirty="0">
                <a:latin typeface="Times New Roman" panose="02020603050405020304" pitchFamily="18" charset="0"/>
              </a:rPr>
              <a:t> </a:t>
            </a:r>
          </a:p>
          <a:p>
            <a:pPr>
              <a:lnSpc>
                <a:spcPct val="110000"/>
              </a:lnSpc>
            </a:pPr>
            <a:r>
              <a:rPr lang="en-US" altLang="zh-CN" sz="3200" b="1" dirty="0">
                <a:latin typeface="Times New Roman" panose="02020603050405020304" pitchFamily="18" charset="0"/>
              </a:rPr>
              <a:t>acts in them.</a:t>
            </a:r>
          </a:p>
          <a:p>
            <a:pPr>
              <a:lnSpc>
                <a:spcPct val="110000"/>
              </a:lnSpc>
            </a:pPr>
            <a:r>
              <a:rPr lang="zh-CN" altLang="en-US" sz="3200" b="1" dirty="0">
                <a:latin typeface="Times New Roman" panose="02020603050405020304" pitchFamily="18" charset="0"/>
              </a:rPr>
              <a:t>他</a:t>
            </a:r>
            <a:r>
              <a:rPr lang="zh-CN" altLang="en-US" sz="3200" b="1" dirty="0">
                <a:solidFill>
                  <a:srgbClr val="0000FF"/>
                </a:solidFill>
                <a:latin typeface="Times New Roman" panose="02020603050405020304" pitchFamily="18" charset="0"/>
              </a:rPr>
              <a:t>不仅</a:t>
            </a:r>
            <a:r>
              <a:rPr lang="zh-CN" altLang="en-US" sz="3200" b="1" dirty="0">
                <a:latin typeface="Times New Roman" panose="02020603050405020304" pitchFamily="18" charset="0"/>
              </a:rPr>
              <a:t>自己写剧本，</a:t>
            </a:r>
            <a:r>
              <a:rPr lang="zh-CN" altLang="en-US" sz="3200" b="1" dirty="0">
                <a:solidFill>
                  <a:srgbClr val="0000FF"/>
                </a:solidFill>
                <a:latin typeface="Times New Roman" panose="02020603050405020304" pitchFamily="18" charset="0"/>
              </a:rPr>
              <a:t>还</a:t>
            </a:r>
            <a:r>
              <a:rPr lang="zh-CN" altLang="en-US" sz="3200" b="1" dirty="0">
                <a:latin typeface="Times New Roman" panose="02020603050405020304" pitchFamily="18" charset="0"/>
              </a:rPr>
              <a:t>饰演其中的角色。</a:t>
            </a:r>
          </a:p>
          <a:p>
            <a:pPr>
              <a:lnSpc>
                <a:spcPct val="110000"/>
              </a:lnSpc>
            </a:pPr>
            <a:r>
              <a:rPr lang="en-US" altLang="zh-CN" sz="3200" b="1" dirty="0">
                <a:solidFill>
                  <a:srgbClr val="FF0000"/>
                </a:solidFill>
                <a:latin typeface="Times New Roman" panose="02020603050405020304" pitchFamily="18" charset="0"/>
              </a:rPr>
              <a:t>Not only</a:t>
            </a:r>
            <a:r>
              <a:rPr lang="en-US" altLang="zh-CN" sz="3200" b="1" dirty="0">
                <a:latin typeface="Times New Roman" panose="02020603050405020304" pitchFamily="18" charset="0"/>
              </a:rPr>
              <a:t> the students </a:t>
            </a:r>
            <a:r>
              <a:rPr lang="en-US" altLang="zh-CN" sz="3200" b="1" dirty="0">
                <a:solidFill>
                  <a:srgbClr val="FF0000"/>
                </a:solidFill>
                <a:latin typeface="Times New Roman" panose="02020603050405020304" pitchFamily="18" charset="0"/>
              </a:rPr>
              <a:t>but also</a:t>
            </a:r>
            <a:r>
              <a:rPr lang="en-US" altLang="zh-CN" sz="3200" b="1" dirty="0">
                <a:latin typeface="Times New Roman" panose="02020603050405020304" pitchFamily="18" charset="0"/>
              </a:rPr>
              <a:t> their teacher </a:t>
            </a:r>
          </a:p>
          <a:p>
            <a:pPr>
              <a:lnSpc>
                <a:spcPct val="110000"/>
              </a:lnSpc>
            </a:pPr>
            <a:r>
              <a:rPr lang="en-US" altLang="zh-CN" sz="3200" b="1" dirty="0">
                <a:latin typeface="Times New Roman" panose="02020603050405020304" pitchFamily="18" charset="0"/>
              </a:rPr>
              <a:t>is enjoying the film.</a:t>
            </a:r>
          </a:p>
          <a:p>
            <a:pPr>
              <a:lnSpc>
                <a:spcPct val="110000"/>
              </a:lnSpc>
            </a:pPr>
            <a:r>
              <a:rPr lang="zh-CN" altLang="en-US" sz="3200" b="1" dirty="0">
                <a:solidFill>
                  <a:srgbClr val="0000FF"/>
                </a:solidFill>
                <a:latin typeface="Times New Roman" panose="02020603050405020304" pitchFamily="18" charset="0"/>
              </a:rPr>
              <a:t>不仅</a:t>
            </a:r>
            <a:r>
              <a:rPr lang="zh-CN" altLang="en-US" sz="3200" b="1" dirty="0">
                <a:latin typeface="Times New Roman" panose="02020603050405020304" pitchFamily="18" charset="0"/>
              </a:rPr>
              <a:t>学生们在欣赏这部影片，他们的老师</a:t>
            </a:r>
            <a:r>
              <a:rPr lang="zh-CN" altLang="en-US" sz="3200" b="1" dirty="0">
                <a:solidFill>
                  <a:srgbClr val="0000FF"/>
                </a:solidFill>
                <a:latin typeface="Times New Roman" panose="02020603050405020304" pitchFamily="18" charset="0"/>
              </a:rPr>
              <a:t>也</a:t>
            </a:r>
          </a:p>
          <a:p>
            <a:pPr>
              <a:lnSpc>
                <a:spcPct val="110000"/>
              </a:lnSpc>
            </a:pPr>
            <a:r>
              <a:rPr lang="zh-CN" altLang="en-US" sz="3200" b="1" dirty="0">
                <a:latin typeface="Times New Roman" panose="02020603050405020304" pitchFamily="18" charset="0"/>
              </a:rPr>
              <a:t>在欣赏这部影片。</a:t>
            </a:r>
          </a:p>
          <a:p>
            <a:pPr>
              <a:lnSpc>
                <a:spcPct val="110000"/>
              </a:lnSpc>
            </a:pPr>
            <a:r>
              <a:rPr lang="en-US" altLang="zh-CN" sz="3200" b="1" dirty="0">
                <a:solidFill>
                  <a:srgbClr val="0000FF"/>
                </a:solidFill>
                <a:latin typeface="Times New Roman" panose="02020603050405020304" pitchFamily="18" charset="0"/>
              </a:rPr>
              <a:t>not only…but also…</a:t>
            </a:r>
            <a:r>
              <a:rPr lang="zh-CN" altLang="en-US" sz="3200" b="1" dirty="0">
                <a:solidFill>
                  <a:srgbClr val="0000FF"/>
                </a:solidFill>
                <a:latin typeface="Times New Roman" panose="02020603050405020304" pitchFamily="18" charset="0"/>
              </a:rPr>
              <a:t>连接两个并列成分作主</a:t>
            </a:r>
          </a:p>
          <a:p>
            <a:pPr>
              <a:lnSpc>
                <a:spcPct val="110000"/>
              </a:lnSpc>
            </a:pPr>
            <a:r>
              <a:rPr lang="zh-CN" altLang="en-US" sz="3200" b="1" dirty="0">
                <a:solidFill>
                  <a:srgbClr val="0000FF"/>
                </a:solidFill>
                <a:latin typeface="Times New Roman" panose="02020603050405020304" pitchFamily="18" charset="0"/>
              </a:rPr>
              <a:t>语时，其谓语通常与邻近的主语保持一致。</a:t>
            </a:r>
          </a:p>
          <a:p>
            <a:pPr>
              <a:lnSpc>
                <a:spcPct val="110000"/>
              </a:lnSpc>
            </a:pPr>
            <a:r>
              <a:rPr lang="en-US" altLang="zh-CN" sz="3200" b="1" dirty="0">
                <a:solidFill>
                  <a:srgbClr val="FF0000"/>
                </a:solidFill>
                <a:latin typeface="Times New Roman" panose="02020603050405020304" pitchFamily="18" charset="0"/>
              </a:rPr>
              <a:t>Not only</a:t>
            </a:r>
            <a:r>
              <a:rPr lang="en-US" altLang="zh-CN" sz="3200" b="1" dirty="0">
                <a:latin typeface="Times New Roman" panose="02020603050405020304" pitchFamily="18" charset="0"/>
              </a:rPr>
              <a:t> you </a:t>
            </a:r>
            <a:r>
              <a:rPr lang="en-US" altLang="zh-CN" sz="3200" b="1" dirty="0">
                <a:solidFill>
                  <a:srgbClr val="FF0000"/>
                </a:solidFill>
                <a:latin typeface="Times New Roman" panose="02020603050405020304" pitchFamily="18" charset="0"/>
              </a:rPr>
              <a:t>but also</a:t>
            </a:r>
            <a:r>
              <a:rPr lang="en-US" altLang="zh-CN" sz="3200" b="1" dirty="0">
                <a:latin typeface="Times New Roman" panose="02020603050405020304" pitchFamily="18" charset="0"/>
              </a:rPr>
              <a:t> he has to leave.</a:t>
            </a:r>
          </a:p>
          <a:p>
            <a:pPr>
              <a:lnSpc>
                <a:spcPct val="110000"/>
              </a:lnSpc>
            </a:pPr>
            <a:r>
              <a:rPr lang="zh-CN" altLang="en-US" sz="3200" b="1" dirty="0">
                <a:solidFill>
                  <a:srgbClr val="0000FF"/>
                </a:solidFill>
                <a:latin typeface="Times New Roman" panose="02020603050405020304" pitchFamily="18" charset="0"/>
              </a:rPr>
              <a:t>不仅</a:t>
            </a:r>
            <a:r>
              <a:rPr lang="zh-CN" altLang="en-US" sz="3200" b="1" dirty="0">
                <a:latin typeface="Times New Roman" panose="02020603050405020304" pitchFamily="18" charset="0"/>
              </a:rPr>
              <a:t>你 ，连他</a:t>
            </a:r>
            <a:r>
              <a:rPr lang="zh-CN" altLang="en-US" sz="3200" b="1" dirty="0">
                <a:solidFill>
                  <a:srgbClr val="0000FF"/>
                </a:solidFill>
                <a:latin typeface="Times New Roman" panose="02020603050405020304" pitchFamily="18" charset="0"/>
              </a:rPr>
              <a:t>也</a:t>
            </a:r>
            <a:r>
              <a:rPr lang="zh-CN" altLang="en-US" sz="3200" b="1" dirty="0">
                <a:latin typeface="Times New Roman" panose="02020603050405020304" pitchFamily="18" charset="0"/>
              </a:rPr>
              <a:t>得离开。</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blinds(horizontal)">
                                      <p:cBhvr>
                                        <p:cTn id="7" dur="500"/>
                                        <p:tgtEl>
                                          <p:spTgt spid="23555">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3555">
                                            <p:txEl>
                                              <p:pRg st="1" end="1"/>
                                            </p:txEl>
                                          </p:spTgt>
                                        </p:tgtEl>
                                        <p:attrNameLst>
                                          <p:attrName>style.visibility</p:attrName>
                                        </p:attrNameLst>
                                      </p:cBhvr>
                                      <p:to>
                                        <p:strVal val="visible"/>
                                      </p:to>
                                    </p:set>
                                    <p:animEffect transition="in" filter="blinds(horizontal)">
                                      <p:cBhvr>
                                        <p:cTn id="10" dur="500"/>
                                        <p:tgtEl>
                                          <p:spTgt spid="2355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23555">
                                            <p:txEl>
                                              <p:pRg st="2" end="2"/>
                                            </p:txEl>
                                          </p:spTgt>
                                        </p:tgtEl>
                                        <p:attrNameLst>
                                          <p:attrName>style.visibility</p:attrName>
                                        </p:attrNameLst>
                                      </p:cBhvr>
                                      <p:to>
                                        <p:strVal val="visible"/>
                                      </p:to>
                                    </p:set>
                                    <p:animEffect transition="in" filter="wipe(down)">
                                      <p:cBhvr>
                                        <p:cTn id="15" dur="500"/>
                                        <p:tgtEl>
                                          <p:spTgt spid="2355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23555">
                                            <p:txEl>
                                              <p:pRg st="3" end="3"/>
                                            </p:txEl>
                                          </p:spTgt>
                                        </p:tgtEl>
                                        <p:attrNameLst>
                                          <p:attrName>style.visibility</p:attrName>
                                        </p:attrNameLst>
                                      </p:cBhvr>
                                      <p:to>
                                        <p:strVal val="visible"/>
                                      </p:to>
                                    </p:set>
                                    <p:animEffect transition="in" filter="blinds(horizontal)">
                                      <p:cBhvr>
                                        <p:cTn id="20" dur="500"/>
                                        <p:tgtEl>
                                          <p:spTgt spid="23555">
                                            <p:txEl>
                                              <p:pRg st="3" end="3"/>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23555">
                                            <p:txEl>
                                              <p:pRg st="4" end="4"/>
                                            </p:txEl>
                                          </p:spTgt>
                                        </p:tgtEl>
                                        <p:attrNameLst>
                                          <p:attrName>style.visibility</p:attrName>
                                        </p:attrNameLst>
                                      </p:cBhvr>
                                      <p:to>
                                        <p:strVal val="visible"/>
                                      </p:to>
                                    </p:set>
                                    <p:animEffect transition="in" filter="blinds(horizontal)">
                                      <p:cBhvr>
                                        <p:cTn id="23" dur="500"/>
                                        <p:tgtEl>
                                          <p:spTgt spid="23555">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23555">
                                            <p:txEl>
                                              <p:pRg st="5" end="5"/>
                                            </p:txEl>
                                          </p:spTgt>
                                        </p:tgtEl>
                                        <p:attrNameLst>
                                          <p:attrName>style.visibility</p:attrName>
                                        </p:attrNameLst>
                                      </p:cBhvr>
                                      <p:to>
                                        <p:strVal val="visible"/>
                                      </p:to>
                                    </p:set>
                                    <p:animEffect transition="in" filter="wipe(down)">
                                      <p:cBhvr>
                                        <p:cTn id="28" dur="500"/>
                                        <p:tgtEl>
                                          <p:spTgt spid="23555">
                                            <p:txEl>
                                              <p:pRg st="5" end="5"/>
                                            </p:txEl>
                                          </p:spTgt>
                                        </p:tgtEl>
                                      </p:cBhvr>
                                    </p:animEffect>
                                  </p:childTnLst>
                                </p:cTn>
                              </p:par>
                              <p:par>
                                <p:cTn id="29" presetID="22" presetClass="entr" presetSubtype="4" fill="hold" nodeType="withEffect">
                                  <p:stCondLst>
                                    <p:cond delay="0"/>
                                  </p:stCondLst>
                                  <p:childTnLst>
                                    <p:set>
                                      <p:cBhvr>
                                        <p:cTn id="30" dur="1" fill="hold">
                                          <p:stCondLst>
                                            <p:cond delay="0"/>
                                          </p:stCondLst>
                                        </p:cTn>
                                        <p:tgtEl>
                                          <p:spTgt spid="23555">
                                            <p:txEl>
                                              <p:pRg st="6" end="6"/>
                                            </p:txEl>
                                          </p:spTgt>
                                        </p:tgtEl>
                                        <p:attrNameLst>
                                          <p:attrName>style.visibility</p:attrName>
                                        </p:attrNameLst>
                                      </p:cBhvr>
                                      <p:to>
                                        <p:strVal val="visible"/>
                                      </p:to>
                                    </p:set>
                                    <p:animEffect transition="in" filter="wipe(down)">
                                      <p:cBhvr>
                                        <p:cTn id="31" dur="500"/>
                                        <p:tgtEl>
                                          <p:spTgt spid="23555">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8" presetClass="entr" presetSubtype="12" fill="hold" nodeType="clickEffect">
                                  <p:stCondLst>
                                    <p:cond delay="0"/>
                                  </p:stCondLst>
                                  <p:childTnLst>
                                    <p:set>
                                      <p:cBhvr>
                                        <p:cTn id="35" dur="1" fill="hold">
                                          <p:stCondLst>
                                            <p:cond delay="0"/>
                                          </p:stCondLst>
                                        </p:cTn>
                                        <p:tgtEl>
                                          <p:spTgt spid="23555">
                                            <p:txEl>
                                              <p:pRg st="7" end="7"/>
                                            </p:txEl>
                                          </p:spTgt>
                                        </p:tgtEl>
                                        <p:attrNameLst>
                                          <p:attrName>style.visibility</p:attrName>
                                        </p:attrNameLst>
                                      </p:cBhvr>
                                      <p:to>
                                        <p:strVal val="visible"/>
                                      </p:to>
                                    </p:set>
                                    <p:animEffect transition="in" filter="strips(downLeft)">
                                      <p:cBhvr>
                                        <p:cTn id="36" dur="500"/>
                                        <p:tgtEl>
                                          <p:spTgt spid="23555">
                                            <p:txEl>
                                              <p:pRg st="7" end="7"/>
                                            </p:txEl>
                                          </p:spTgt>
                                        </p:tgtEl>
                                      </p:cBhvr>
                                    </p:animEffect>
                                  </p:childTnLst>
                                </p:cTn>
                              </p:par>
                              <p:par>
                                <p:cTn id="37" presetID="18" presetClass="entr" presetSubtype="12" fill="hold" nodeType="withEffect">
                                  <p:stCondLst>
                                    <p:cond delay="0"/>
                                  </p:stCondLst>
                                  <p:childTnLst>
                                    <p:set>
                                      <p:cBhvr>
                                        <p:cTn id="38" dur="1" fill="hold">
                                          <p:stCondLst>
                                            <p:cond delay="0"/>
                                          </p:stCondLst>
                                        </p:cTn>
                                        <p:tgtEl>
                                          <p:spTgt spid="23555">
                                            <p:txEl>
                                              <p:pRg st="8" end="8"/>
                                            </p:txEl>
                                          </p:spTgt>
                                        </p:tgtEl>
                                        <p:attrNameLst>
                                          <p:attrName>style.visibility</p:attrName>
                                        </p:attrNameLst>
                                      </p:cBhvr>
                                      <p:to>
                                        <p:strVal val="visible"/>
                                      </p:to>
                                    </p:set>
                                    <p:animEffect transition="in" filter="strips(downLeft)">
                                      <p:cBhvr>
                                        <p:cTn id="39" dur="500"/>
                                        <p:tgtEl>
                                          <p:spTgt spid="23555">
                                            <p:txEl>
                                              <p:pRg st="8" end="8"/>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4" presetClass="entr" presetSubtype="16" fill="hold" nodeType="clickEffect">
                                  <p:stCondLst>
                                    <p:cond delay="0"/>
                                  </p:stCondLst>
                                  <p:childTnLst>
                                    <p:set>
                                      <p:cBhvr>
                                        <p:cTn id="43" dur="1" fill="hold">
                                          <p:stCondLst>
                                            <p:cond delay="0"/>
                                          </p:stCondLst>
                                        </p:cTn>
                                        <p:tgtEl>
                                          <p:spTgt spid="23555">
                                            <p:txEl>
                                              <p:pRg st="9" end="9"/>
                                            </p:txEl>
                                          </p:spTgt>
                                        </p:tgtEl>
                                        <p:attrNameLst>
                                          <p:attrName>style.visibility</p:attrName>
                                        </p:attrNameLst>
                                      </p:cBhvr>
                                      <p:to>
                                        <p:strVal val="visible"/>
                                      </p:to>
                                    </p:set>
                                    <p:animEffect transition="in" filter="box(in)">
                                      <p:cBhvr>
                                        <p:cTn id="44" dur="500"/>
                                        <p:tgtEl>
                                          <p:spTgt spid="23555">
                                            <p:txEl>
                                              <p:pRg st="9" end="9"/>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 presetClass="entr" presetSubtype="10" fill="hold" nodeType="clickEffect">
                                  <p:stCondLst>
                                    <p:cond delay="0"/>
                                  </p:stCondLst>
                                  <p:childTnLst>
                                    <p:set>
                                      <p:cBhvr>
                                        <p:cTn id="48" dur="1" fill="hold">
                                          <p:stCondLst>
                                            <p:cond delay="0"/>
                                          </p:stCondLst>
                                        </p:cTn>
                                        <p:tgtEl>
                                          <p:spTgt spid="23555">
                                            <p:txEl>
                                              <p:pRg st="10" end="10"/>
                                            </p:txEl>
                                          </p:spTgt>
                                        </p:tgtEl>
                                        <p:attrNameLst>
                                          <p:attrName>style.visibility</p:attrName>
                                        </p:attrNameLst>
                                      </p:cBhvr>
                                      <p:to>
                                        <p:strVal val="visible"/>
                                      </p:to>
                                    </p:set>
                                    <p:animEffect transition="in" filter="checkerboard(across)">
                                      <p:cBhvr>
                                        <p:cTn id="49" dur="500"/>
                                        <p:tgtEl>
                                          <p:spTgt spid="2355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7" name="组合 24578"/>
          <p:cNvGrpSpPr/>
          <p:nvPr/>
        </p:nvGrpSpPr>
        <p:grpSpPr bwMode="auto">
          <a:xfrm>
            <a:off x="2339975" y="549275"/>
            <a:ext cx="4668838" cy="1022350"/>
            <a:chOff x="1481" y="1132"/>
            <a:chExt cx="2941" cy="644"/>
          </a:xfrm>
        </p:grpSpPr>
        <p:pic>
          <p:nvPicPr>
            <p:cNvPr id="19458" name="图片 24579" descr="frame4"/>
            <p:cNvPicPr preferRelativeResize="0">
              <a:picLocks noChangeAspect="1" noChangeArrowheads="1"/>
            </p:cNvPicPr>
            <p:nvPr/>
          </p:nvPicPr>
          <p:blipFill>
            <a:blip r:embed="rId2" cstate="email"/>
            <a:srcRect/>
            <a:stretch>
              <a:fillRect/>
            </a:stretch>
          </p:blipFill>
          <p:spPr bwMode="auto">
            <a:xfrm>
              <a:off x="1481" y="1132"/>
              <a:ext cx="2941" cy="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矩形 24580"/>
            <p:cNvSpPr>
              <a:spLocks noChangeArrowheads="1" noChangeShapeType="1" noTextEdit="1"/>
            </p:cNvSpPr>
            <p:nvPr/>
          </p:nvSpPr>
          <p:spPr bwMode="auto">
            <a:xfrm>
              <a:off x="1701" y="1298"/>
              <a:ext cx="2585" cy="318"/>
            </a:xfrm>
            <a:prstGeom prst="rect">
              <a:avLst/>
            </a:prstGeom>
          </p:spPr>
          <p:txBody>
            <a:bodyPr wrap="none" fromWordArt="1">
              <a:prstTxWarp prst="textPlain">
                <a:avLst>
                  <a:gd name="adj" fmla="val 50000"/>
                </a:avLst>
              </a:prstTxWarp>
            </a:bodyPr>
            <a:lstStyle/>
            <a:p>
              <a:pPr algn="ctr"/>
              <a:r>
                <a:rPr lang="en-US" altLang="zh-CN" sz="3600" b="1" kern="10">
                  <a:ln w="9525">
                    <a:solidFill>
                      <a:srgbClr val="00FFFF"/>
                    </a:solidFill>
                    <a:round/>
                  </a:ln>
                  <a:solidFill>
                    <a:srgbClr val="FFFF99"/>
                  </a:solidFill>
                  <a:latin typeface="Arial" panose="020B0604020202020204"/>
                  <a:cs typeface="Arial" panose="020B0604020202020204"/>
                </a:rPr>
                <a:t>Time for Reflection </a:t>
              </a:r>
              <a:endParaRPr lang="zh-CN" altLang="en-US" sz="3600" b="1" kern="10">
                <a:ln w="9525">
                  <a:solidFill>
                    <a:srgbClr val="00FFFF"/>
                  </a:solidFill>
                  <a:round/>
                </a:ln>
                <a:solidFill>
                  <a:srgbClr val="FFFF99"/>
                </a:solidFill>
                <a:latin typeface="Arial" panose="020B0604020202020204"/>
                <a:cs typeface="Arial" panose="020B0604020202020204"/>
              </a:endParaRPr>
            </a:p>
          </p:txBody>
        </p:sp>
      </p:grpSp>
      <p:pic>
        <p:nvPicPr>
          <p:cNvPr id="19460" name="图片 24581" descr="165"/>
          <p:cNvPicPr preferRelativeResize="0">
            <a:picLocks noChangeAspect="1" noChangeArrowheads="1"/>
          </p:cNvPicPr>
          <p:nvPr/>
        </p:nvPicPr>
        <p:blipFill>
          <a:blip r:embed="rId3"/>
          <a:srcRect/>
          <a:stretch>
            <a:fillRect/>
          </a:stretch>
        </p:blipFill>
        <p:spPr bwMode="auto">
          <a:xfrm>
            <a:off x="1476375" y="476250"/>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1" name="矩形 24582"/>
          <p:cNvSpPr>
            <a:spLocks noChangeArrowheads="1"/>
          </p:cNvSpPr>
          <p:nvPr/>
        </p:nvSpPr>
        <p:spPr bwMode="auto">
          <a:xfrm>
            <a:off x="179388" y="1989138"/>
            <a:ext cx="4824412" cy="326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pPr>
            <a:r>
              <a:rPr lang="en-US" altLang="zh-CN" sz="4000" b="1">
                <a:solidFill>
                  <a:srgbClr val="0000FF"/>
                </a:solidFill>
                <a:latin typeface="Times New Roman" panose="02020603050405020304" pitchFamily="18" charset="0"/>
              </a:rPr>
              <a:t>       dream team</a:t>
            </a:r>
          </a:p>
          <a:p>
            <a:pPr>
              <a:lnSpc>
                <a:spcPct val="130000"/>
              </a:lnSpc>
            </a:pPr>
            <a:r>
              <a:rPr lang="en-US" altLang="zh-CN" sz="4000" b="1">
                <a:solidFill>
                  <a:srgbClr val="0000FF"/>
                </a:solidFill>
                <a:latin typeface="Times New Roman" panose="02020603050405020304" pitchFamily="18" charset="0"/>
              </a:rPr>
              <a:t>have an influence on</a:t>
            </a:r>
          </a:p>
          <a:p>
            <a:pPr>
              <a:lnSpc>
                <a:spcPct val="130000"/>
              </a:lnSpc>
            </a:pPr>
            <a:r>
              <a:rPr lang="en-US" altLang="zh-CN" sz="4000" b="1">
                <a:solidFill>
                  <a:srgbClr val="0000FF"/>
                </a:solidFill>
                <a:latin typeface="Times New Roman" panose="02020603050405020304" pitchFamily="18" charset="0"/>
              </a:rPr>
              <a:t>          time after time</a:t>
            </a:r>
          </a:p>
          <a:p>
            <a:pPr>
              <a:lnSpc>
                <a:spcPct val="130000"/>
              </a:lnSpc>
            </a:pPr>
            <a:r>
              <a:rPr lang="en-US" altLang="zh-CN" sz="4000" b="1">
                <a:solidFill>
                  <a:srgbClr val="0000FF"/>
                </a:solidFill>
                <a:latin typeface="Times New Roman" panose="02020603050405020304" pitchFamily="18" charset="0"/>
              </a:rPr>
              <a:t>not only…but also…</a:t>
            </a:r>
          </a:p>
        </p:txBody>
      </p:sp>
      <p:sp>
        <p:nvSpPr>
          <p:cNvPr id="24584" name="文本框 24583"/>
          <p:cNvSpPr txBox="1">
            <a:spLocks noChangeArrowheads="1"/>
          </p:cNvSpPr>
          <p:nvPr/>
        </p:nvSpPr>
        <p:spPr bwMode="auto">
          <a:xfrm>
            <a:off x="5545138" y="1989138"/>
            <a:ext cx="3598862" cy="326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30000"/>
              </a:lnSpc>
            </a:pPr>
            <a:r>
              <a:rPr lang="zh-CN" altLang="en-US" sz="4000" b="1"/>
              <a:t>梦之队</a:t>
            </a:r>
          </a:p>
          <a:p>
            <a:pPr>
              <a:lnSpc>
                <a:spcPct val="130000"/>
              </a:lnSpc>
            </a:pPr>
            <a:r>
              <a:rPr lang="zh-CN" altLang="en-US" sz="4000" b="1"/>
              <a:t>对</a:t>
            </a:r>
            <a:r>
              <a:rPr lang="en-US" altLang="zh-CN" sz="4000" b="1"/>
              <a:t>……</a:t>
            </a:r>
            <a:r>
              <a:rPr lang="zh-CN" altLang="en-US" sz="4000" b="1"/>
              <a:t>有影响</a:t>
            </a:r>
          </a:p>
          <a:p>
            <a:pPr>
              <a:lnSpc>
                <a:spcPct val="130000"/>
              </a:lnSpc>
            </a:pPr>
            <a:r>
              <a:rPr lang="zh-CN" altLang="en-US" sz="4000" b="1"/>
              <a:t>不断；反复</a:t>
            </a:r>
          </a:p>
          <a:p>
            <a:pPr>
              <a:lnSpc>
                <a:spcPct val="130000"/>
              </a:lnSpc>
            </a:pPr>
            <a:r>
              <a:rPr lang="zh-CN" altLang="en-US" sz="4000" b="1"/>
              <a:t>不仅；而且</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4584">
                                            <p:txEl>
                                              <p:pRg st="0" end="0"/>
                                            </p:txEl>
                                          </p:spTgt>
                                        </p:tgtEl>
                                        <p:attrNameLst>
                                          <p:attrName>style.visibility</p:attrName>
                                        </p:attrNameLst>
                                      </p:cBhvr>
                                      <p:to>
                                        <p:strVal val="visible"/>
                                      </p:to>
                                    </p:set>
                                    <p:animEffect transition="in" filter="box(in)">
                                      <p:cBhvr>
                                        <p:cTn id="7" dur="500"/>
                                        <p:tgtEl>
                                          <p:spTgt spid="2458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4584">
                                            <p:txEl>
                                              <p:pRg st="1" end="1"/>
                                            </p:txEl>
                                          </p:spTgt>
                                        </p:tgtEl>
                                        <p:attrNameLst>
                                          <p:attrName>style.visibility</p:attrName>
                                        </p:attrNameLst>
                                      </p:cBhvr>
                                      <p:to>
                                        <p:strVal val="visible"/>
                                      </p:to>
                                    </p:set>
                                    <p:animEffect transition="in" filter="box(in)">
                                      <p:cBhvr>
                                        <p:cTn id="12" dur="500"/>
                                        <p:tgtEl>
                                          <p:spTgt spid="2458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4584">
                                            <p:txEl>
                                              <p:pRg st="2" end="2"/>
                                            </p:txEl>
                                          </p:spTgt>
                                        </p:tgtEl>
                                        <p:attrNameLst>
                                          <p:attrName>style.visibility</p:attrName>
                                        </p:attrNameLst>
                                      </p:cBhvr>
                                      <p:to>
                                        <p:strVal val="visible"/>
                                      </p:to>
                                    </p:set>
                                    <p:animEffect transition="in" filter="box(in)">
                                      <p:cBhvr>
                                        <p:cTn id="17" dur="500"/>
                                        <p:tgtEl>
                                          <p:spTgt spid="2458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24584">
                                            <p:txEl>
                                              <p:pRg st="3" end="3"/>
                                            </p:txEl>
                                          </p:spTgt>
                                        </p:tgtEl>
                                        <p:attrNameLst>
                                          <p:attrName>style.visibility</p:attrName>
                                        </p:attrNameLst>
                                      </p:cBhvr>
                                      <p:to>
                                        <p:strVal val="visible"/>
                                      </p:to>
                                    </p:set>
                                    <p:animEffect transition="in" filter="box(in)">
                                      <p:cBhvr>
                                        <p:cTn id="22" dur="500"/>
                                        <p:tgtEl>
                                          <p:spTgt spid="2458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文本框 27651"/>
          <p:cNvSpPr txBox="1">
            <a:spLocks noChangeArrowheads="1"/>
          </p:cNvSpPr>
          <p:nvPr/>
        </p:nvSpPr>
        <p:spPr bwMode="auto">
          <a:xfrm>
            <a:off x="250825" y="260350"/>
            <a:ext cx="8569325"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0000FF"/>
                </a:solidFill>
                <a:latin typeface="Times New Roman" panose="02020603050405020304" pitchFamily="18" charset="0"/>
              </a:rPr>
              <a:t>Complete the passage with thee correct forms of the given words.</a:t>
            </a:r>
          </a:p>
        </p:txBody>
      </p:sp>
      <p:sp>
        <p:nvSpPr>
          <p:cNvPr id="20482" name="文本框 27652"/>
          <p:cNvSpPr txBox="1">
            <a:spLocks noChangeArrowheads="1"/>
          </p:cNvSpPr>
          <p:nvPr/>
        </p:nvSpPr>
        <p:spPr bwMode="auto">
          <a:xfrm>
            <a:off x="323850" y="1268413"/>
            <a:ext cx="8569325" cy="514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15000"/>
              </a:lnSpc>
            </a:pPr>
            <a:r>
              <a:rPr lang="en-US" altLang="zh-CN" sz="3600" b="1">
                <a:latin typeface="Times New Roman" panose="02020603050405020304" pitchFamily="18" charset="0"/>
              </a:rPr>
              <a:t>Not every famous athlete is the one who goes the _________(fast) or the ________(high). Sometimes people win in other ways. In 1992, at the Barcelona Olympics, Canadian rower Silken Laumann came third in a race. But some people thought her bronze medal was as _______(good) as the gold medal. </a:t>
            </a:r>
            <a:endParaRPr lang="en-US" altLang="zh-CN"/>
          </a:p>
        </p:txBody>
      </p:sp>
      <p:sp>
        <p:nvSpPr>
          <p:cNvPr id="27654" name="文本框 27653"/>
          <p:cNvSpPr txBox="1">
            <a:spLocks noChangeArrowheads="1"/>
          </p:cNvSpPr>
          <p:nvPr/>
        </p:nvSpPr>
        <p:spPr bwMode="auto">
          <a:xfrm>
            <a:off x="2195513" y="1989138"/>
            <a:ext cx="151288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0000"/>
                </a:solidFill>
                <a:latin typeface="Times New Roman" panose="02020603050405020304" pitchFamily="18" charset="0"/>
              </a:rPr>
              <a:t>fastest</a:t>
            </a:r>
          </a:p>
        </p:txBody>
      </p:sp>
      <p:sp>
        <p:nvSpPr>
          <p:cNvPr id="27655" name="文本框 27654"/>
          <p:cNvSpPr txBox="1">
            <a:spLocks noChangeArrowheads="1"/>
          </p:cNvSpPr>
          <p:nvPr/>
        </p:nvSpPr>
        <p:spPr bwMode="auto">
          <a:xfrm>
            <a:off x="468313" y="2565400"/>
            <a:ext cx="1727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0000"/>
                </a:solidFill>
                <a:latin typeface="Times New Roman" panose="02020603050405020304" pitchFamily="18" charset="0"/>
              </a:rPr>
              <a:t>highest</a:t>
            </a:r>
          </a:p>
        </p:txBody>
      </p:sp>
      <p:sp>
        <p:nvSpPr>
          <p:cNvPr id="27656" name="文本框 27655"/>
          <p:cNvSpPr txBox="1">
            <a:spLocks noChangeArrowheads="1"/>
          </p:cNvSpPr>
          <p:nvPr/>
        </p:nvSpPr>
        <p:spPr bwMode="auto">
          <a:xfrm>
            <a:off x="611188" y="5734050"/>
            <a:ext cx="153193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0000"/>
                </a:solidFill>
                <a:latin typeface="Times New Roman" panose="02020603050405020304" pitchFamily="18" charset="0"/>
              </a:rPr>
              <a:t>good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7654"/>
                                        </p:tgtEl>
                                        <p:attrNameLst>
                                          <p:attrName>style.visibility</p:attrName>
                                        </p:attrNameLst>
                                      </p:cBhvr>
                                      <p:to>
                                        <p:strVal val="visible"/>
                                      </p:to>
                                    </p:set>
                                    <p:animEffect transition="in" filter="box(in)">
                                      <p:cBhvr>
                                        <p:cTn id="7" dur="500"/>
                                        <p:tgtEl>
                                          <p:spTgt spid="2765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7655"/>
                                        </p:tgtEl>
                                        <p:attrNameLst>
                                          <p:attrName>style.visibility</p:attrName>
                                        </p:attrNameLst>
                                      </p:cBhvr>
                                      <p:to>
                                        <p:strVal val="visible"/>
                                      </p:to>
                                    </p:set>
                                    <p:animEffect transition="in" filter="box(in)">
                                      <p:cBhvr>
                                        <p:cTn id="12" dur="500"/>
                                        <p:tgtEl>
                                          <p:spTgt spid="2765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7656"/>
                                        </p:tgtEl>
                                        <p:attrNameLst>
                                          <p:attrName>style.visibility</p:attrName>
                                        </p:attrNameLst>
                                      </p:cBhvr>
                                      <p:to>
                                        <p:strVal val="visible"/>
                                      </p:to>
                                    </p:set>
                                    <p:animEffect transition="in" filter="box(in)">
                                      <p:cBhvr>
                                        <p:cTn id="17" dur="500"/>
                                        <p:tgtEl>
                                          <p:spTgt spid="276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4" grpId="0"/>
      <p:bldP spid="27655" grpId="0"/>
      <p:bldP spid="2765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矩形 28677"/>
          <p:cNvSpPr>
            <a:spLocks noChangeArrowheads="1"/>
          </p:cNvSpPr>
          <p:nvPr/>
        </p:nvSpPr>
        <p:spPr bwMode="auto">
          <a:xfrm>
            <a:off x="468313" y="404813"/>
            <a:ext cx="8280400" cy="509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pPr>
            <a:r>
              <a:rPr lang="en-US" altLang="zh-CN" sz="3600" b="1">
                <a:latin typeface="Times New Roman" panose="02020603050405020304" pitchFamily="18" charset="0"/>
              </a:rPr>
              <a:t>Just before the Olympic race, she was seriously injured. But she didn’t want to miss the Olympic, so she practiced as soon as she got out of the hospital.  Taking part in the Olympics was _______________(important) than winning for her.</a:t>
            </a:r>
          </a:p>
        </p:txBody>
      </p:sp>
      <p:sp>
        <p:nvSpPr>
          <p:cNvPr id="28679" name="文本框 28678"/>
          <p:cNvSpPr txBox="1">
            <a:spLocks noChangeArrowheads="1"/>
          </p:cNvSpPr>
          <p:nvPr/>
        </p:nvSpPr>
        <p:spPr bwMode="auto">
          <a:xfrm>
            <a:off x="611188" y="4076700"/>
            <a:ext cx="36925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0000"/>
                </a:solidFill>
                <a:latin typeface="Times New Roman" panose="02020603050405020304" pitchFamily="18" charset="0"/>
              </a:rPr>
              <a:t>more important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8679">
                                            <p:txEl>
                                              <p:pRg st="0" end="0"/>
                                            </p:txEl>
                                          </p:spTgt>
                                        </p:tgtEl>
                                        <p:attrNameLst>
                                          <p:attrName>style.visibility</p:attrName>
                                        </p:attrNameLst>
                                      </p:cBhvr>
                                      <p:to>
                                        <p:strVal val="visible"/>
                                      </p:to>
                                    </p:set>
                                    <p:animEffect transition="in" filter="box(in)">
                                      <p:cBhvr>
                                        <p:cTn id="7" dur="500"/>
                                        <p:tgtEl>
                                          <p:spTgt spid="286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文本框 29700"/>
          <p:cNvSpPr txBox="1">
            <a:spLocks noChangeArrowheads="1"/>
          </p:cNvSpPr>
          <p:nvPr/>
        </p:nvSpPr>
        <p:spPr bwMode="auto">
          <a:xfrm>
            <a:off x="250825" y="260350"/>
            <a:ext cx="80851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dirty="0">
                <a:solidFill>
                  <a:srgbClr val="0000FF"/>
                </a:solidFill>
                <a:latin typeface="Times New Roman" panose="02020603050405020304" pitchFamily="18" charset="0"/>
              </a:rPr>
              <a:t>Translate the following sentences.</a:t>
            </a:r>
          </a:p>
        </p:txBody>
      </p:sp>
      <p:sp>
        <p:nvSpPr>
          <p:cNvPr id="29702" name="文本框 29701"/>
          <p:cNvSpPr txBox="1">
            <a:spLocks noChangeArrowheads="1"/>
          </p:cNvSpPr>
          <p:nvPr/>
        </p:nvSpPr>
        <p:spPr bwMode="auto">
          <a:xfrm>
            <a:off x="303213" y="1274763"/>
            <a:ext cx="8372475" cy="4903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25000"/>
              </a:lnSpc>
            </a:pPr>
            <a:r>
              <a:rPr lang="en-US" altLang="zh-CN" sz="3600" b="1" dirty="0">
                <a:latin typeface="Times New Roman" panose="02020603050405020304" pitchFamily="18" charset="0"/>
              </a:rPr>
              <a:t>1. </a:t>
            </a:r>
            <a:r>
              <a:rPr lang="zh-CN" altLang="en-US" sz="3600" b="1" dirty="0">
                <a:latin typeface="Times New Roman" panose="02020603050405020304" pitchFamily="18" charset="0"/>
              </a:rPr>
              <a:t>他在这次选举中击败了对手。</a:t>
            </a:r>
          </a:p>
          <a:p>
            <a:pPr>
              <a:lnSpc>
                <a:spcPct val="125000"/>
              </a:lnSpc>
            </a:pPr>
            <a:r>
              <a:rPr lang="en-US" altLang="zh-CN" sz="3600" b="1" dirty="0">
                <a:solidFill>
                  <a:srgbClr val="FF33CC"/>
                </a:solidFill>
                <a:latin typeface="Times New Roman" panose="02020603050405020304" pitchFamily="18" charset="0"/>
              </a:rPr>
              <a:t>He defeated his opponents in this election.</a:t>
            </a:r>
            <a:r>
              <a:rPr lang="en-US" altLang="zh-CN" sz="3600" b="1" dirty="0">
                <a:latin typeface="Times New Roman" panose="02020603050405020304" pitchFamily="18" charset="0"/>
              </a:rPr>
              <a:t> </a:t>
            </a:r>
          </a:p>
          <a:p>
            <a:pPr>
              <a:lnSpc>
                <a:spcPct val="125000"/>
              </a:lnSpc>
            </a:pPr>
            <a:r>
              <a:rPr lang="en-US" altLang="zh-CN" sz="3600" b="1" dirty="0">
                <a:latin typeface="Times New Roman" panose="02020603050405020304" pitchFamily="18" charset="0"/>
              </a:rPr>
              <a:t>2. </a:t>
            </a:r>
            <a:r>
              <a:rPr lang="zh-CN" altLang="en-US" sz="3600" b="1" dirty="0">
                <a:latin typeface="Times New Roman" panose="02020603050405020304" pitchFamily="18" charset="0"/>
              </a:rPr>
              <a:t>那将直接影响到全球的气候。 </a:t>
            </a:r>
          </a:p>
          <a:p>
            <a:pPr>
              <a:lnSpc>
                <a:spcPct val="125000"/>
              </a:lnSpc>
            </a:pPr>
            <a:r>
              <a:rPr lang="en-US" altLang="zh-CN" sz="3600" b="1" dirty="0">
                <a:solidFill>
                  <a:srgbClr val="FF33CC"/>
                </a:solidFill>
                <a:latin typeface="Times New Roman" panose="02020603050405020304" pitchFamily="18" charset="0"/>
              </a:rPr>
              <a:t>It would have an influence on global </a:t>
            </a:r>
          </a:p>
          <a:p>
            <a:pPr>
              <a:lnSpc>
                <a:spcPct val="125000"/>
              </a:lnSpc>
            </a:pPr>
            <a:r>
              <a:rPr lang="en-US" altLang="zh-CN" sz="3600" b="1" dirty="0">
                <a:solidFill>
                  <a:srgbClr val="FF33CC"/>
                </a:solidFill>
                <a:latin typeface="Times New Roman" panose="02020603050405020304" pitchFamily="18" charset="0"/>
              </a:rPr>
              <a:t>climate.</a:t>
            </a:r>
          </a:p>
          <a:p>
            <a:pPr>
              <a:lnSpc>
                <a:spcPct val="125000"/>
              </a:lnSpc>
              <a:buFont typeface="Arial" panose="020B0604020202020204" pitchFamily="34" charset="0"/>
              <a:buAutoNum type="arabicPeriod" startAt="3"/>
            </a:pPr>
            <a:r>
              <a:rPr lang="en-US" altLang="zh-CN" sz="3600" b="1" dirty="0">
                <a:latin typeface="Times New Roman" panose="02020603050405020304" pitchFamily="18" charset="0"/>
              </a:rPr>
              <a:t> </a:t>
            </a:r>
            <a:r>
              <a:rPr lang="zh-CN" altLang="en-US" sz="3600" b="1" dirty="0">
                <a:latin typeface="Times New Roman" panose="02020603050405020304" pitchFamily="18" charset="0"/>
              </a:rPr>
              <a:t>我们国家也有梦之队。</a:t>
            </a:r>
          </a:p>
          <a:p>
            <a:pPr>
              <a:lnSpc>
                <a:spcPct val="125000"/>
              </a:lnSpc>
            </a:pPr>
            <a:r>
              <a:rPr lang="en-US" altLang="zh-CN" sz="3600" b="1" dirty="0">
                <a:solidFill>
                  <a:srgbClr val="FF33CC"/>
                </a:solidFill>
                <a:latin typeface="Times New Roman" panose="02020603050405020304" pitchFamily="18" charset="0"/>
              </a:rPr>
              <a:t>Our country also has dream team.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9702">
                                            <p:txEl>
                                              <p:pRg st="1" end="1"/>
                                            </p:txEl>
                                          </p:spTgt>
                                        </p:tgtEl>
                                        <p:attrNameLst>
                                          <p:attrName>style.visibility</p:attrName>
                                        </p:attrNameLst>
                                      </p:cBhvr>
                                      <p:to>
                                        <p:strVal val="visible"/>
                                      </p:to>
                                    </p:set>
                                    <p:animEffect transition="in" filter="box(in)">
                                      <p:cBhvr>
                                        <p:cTn id="7" dur="500"/>
                                        <p:tgtEl>
                                          <p:spTgt spid="29702">
                                            <p:txEl>
                                              <p:pRg st="1" end="1"/>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29702">
                                            <p:txEl>
                                              <p:pRg st="3" end="3"/>
                                            </p:txEl>
                                          </p:spTgt>
                                        </p:tgtEl>
                                        <p:attrNameLst>
                                          <p:attrName>style.visibility</p:attrName>
                                        </p:attrNameLst>
                                      </p:cBhvr>
                                      <p:to>
                                        <p:strVal val="visible"/>
                                      </p:to>
                                    </p:set>
                                    <p:animEffect transition="in" filter="box(in)">
                                      <p:cBhvr>
                                        <p:cTn id="10" dur="500"/>
                                        <p:tgtEl>
                                          <p:spTgt spid="29702">
                                            <p:txEl>
                                              <p:pRg st="3" end="3"/>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29702">
                                            <p:txEl>
                                              <p:pRg st="4" end="4"/>
                                            </p:txEl>
                                          </p:spTgt>
                                        </p:tgtEl>
                                        <p:attrNameLst>
                                          <p:attrName>style.visibility</p:attrName>
                                        </p:attrNameLst>
                                      </p:cBhvr>
                                      <p:to>
                                        <p:strVal val="visible"/>
                                      </p:to>
                                    </p:set>
                                    <p:animEffect transition="in" filter="box(in)">
                                      <p:cBhvr>
                                        <p:cTn id="13" dur="500"/>
                                        <p:tgtEl>
                                          <p:spTgt spid="29702">
                                            <p:txEl>
                                              <p:pRg st="4" end="4"/>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29702">
                                            <p:txEl>
                                              <p:pRg st="6" end="6"/>
                                            </p:txEl>
                                          </p:spTgt>
                                        </p:tgtEl>
                                        <p:attrNameLst>
                                          <p:attrName>style.visibility</p:attrName>
                                        </p:attrNameLst>
                                      </p:cBhvr>
                                      <p:to>
                                        <p:strVal val="visible"/>
                                      </p:to>
                                    </p:set>
                                    <p:animEffect transition="in" filter="box(in)">
                                      <p:cBhvr>
                                        <p:cTn id="16" dur="500"/>
                                        <p:tgtEl>
                                          <p:spTgt spid="2970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1" name="图片 6146" descr="08061123"/>
          <p:cNvPicPr>
            <a:picLocks noChangeAspect="1" noChangeArrowheads="1"/>
          </p:cNvPicPr>
          <p:nvPr/>
        </p:nvPicPr>
        <p:blipFill>
          <a:blip r:embed="rId2" cstate="email"/>
          <a:srcRect/>
          <a:stretch>
            <a:fillRect/>
          </a:stretch>
        </p:blipFill>
        <p:spPr bwMode="auto">
          <a:xfrm>
            <a:off x="1835150" y="0"/>
            <a:ext cx="5832475"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文本框 6147"/>
          <p:cNvSpPr txBox="1">
            <a:spLocks noChangeArrowheads="1"/>
          </p:cNvSpPr>
          <p:nvPr/>
        </p:nvSpPr>
        <p:spPr bwMode="auto">
          <a:xfrm>
            <a:off x="2627313" y="333375"/>
            <a:ext cx="446405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90000"/>
              </a:lnSpc>
              <a:spcBef>
                <a:spcPct val="20000"/>
              </a:spcBef>
            </a:pPr>
            <a:r>
              <a:rPr lang="en-GB" altLang="zh-CN" sz="3600" b="1" dirty="0">
                <a:solidFill>
                  <a:srgbClr val="FF3399"/>
                </a:solidFill>
                <a:latin typeface="Times New Roman" panose="02020603050405020304" pitchFamily="18" charset="0"/>
              </a:rPr>
              <a:t>Words &amp; expressions</a:t>
            </a:r>
          </a:p>
        </p:txBody>
      </p:sp>
      <p:sp>
        <p:nvSpPr>
          <p:cNvPr id="6149" name="文本框 6148"/>
          <p:cNvSpPr txBox="1">
            <a:spLocks noChangeArrowheads="1"/>
          </p:cNvSpPr>
          <p:nvPr/>
        </p:nvSpPr>
        <p:spPr bwMode="auto">
          <a:xfrm>
            <a:off x="250825" y="1412875"/>
            <a:ext cx="2828925" cy="470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a:lnSpc>
                <a:spcPct val="105000"/>
              </a:lnSpc>
            </a:pPr>
            <a:r>
              <a:rPr lang="en-US" altLang="zh-CN" sz="3600" b="1" dirty="0">
                <a:solidFill>
                  <a:srgbClr val="3333FF"/>
                </a:solidFill>
                <a:latin typeface="Times New Roman" panose="02020603050405020304" pitchFamily="18" charset="0"/>
              </a:rPr>
              <a:t>defeat</a:t>
            </a:r>
          </a:p>
          <a:p>
            <a:pPr algn="r">
              <a:lnSpc>
                <a:spcPct val="105000"/>
              </a:lnSpc>
            </a:pPr>
            <a:r>
              <a:rPr lang="en-US" altLang="zh-CN" sz="3600" b="1" dirty="0">
                <a:solidFill>
                  <a:srgbClr val="3333FF"/>
                </a:solidFill>
                <a:latin typeface="Times New Roman" panose="02020603050405020304" pitchFamily="18" charset="0"/>
              </a:rPr>
              <a:t>gold</a:t>
            </a:r>
          </a:p>
          <a:p>
            <a:pPr algn="r">
              <a:lnSpc>
                <a:spcPct val="105000"/>
              </a:lnSpc>
            </a:pPr>
            <a:r>
              <a:rPr lang="en-US" altLang="zh-CN" sz="3600" b="1" dirty="0">
                <a:solidFill>
                  <a:srgbClr val="3333FF"/>
                </a:solidFill>
                <a:latin typeface="Times New Roman" panose="02020603050405020304" pitchFamily="18" charset="0"/>
              </a:rPr>
              <a:t>medal</a:t>
            </a:r>
          </a:p>
          <a:p>
            <a:pPr algn="r">
              <a:lnSpc>
                <a:spcPct val="105000"/>
              </a:lnSpc>
            </a:pPr>
            <a:r>
              <a:rPr lang="en-US" altLang="zh-CN" sz="3600" b="1" dirty="0">
                <a:solidFill>
                  <a:srgbClr val="3333FF"/>
                </a:solidFill>
                <a:latin typeface="Times New Roman" panose="02020603050405020304" pitchFamily="18" charset="0"/>
              </a:rPr>
              <a:t>influence</a:t>
            </a:r>
          </a:p>
          <a:p>
            <a:pPr algn="r">
              <a:lnSpc>
                <a:spcPct val="105000"/>
              </a:lnSpc>
            </a:pPr>
            <a:r>
              <a:rPr lang="en-US" altLang="zh-CN" sz="3600" b="1" dirty="0">
                <a:solidFill>
                  <a:srgbClr val="3333FF"/>
                </a:solidFill>
                <a:latin typeface="Times New Roman" panose="02020603050405020304" pitchFamily="18" charset="0"/>
              </a:rPr>
              <a:t>Brazil</a:t>
            </a:r>
          </a:p>
          <a:p>
            <a:pPr algn="r">
              <a:lnSpc>
                <a:spcPct val="105000"/>
              </a:lnSpc>
            </a:pPr>
            <a:r>
              <a:rPr lang="en-US" altLang="zh-CN" sz="3600" b="1" dirty="0">
                <a:solidFill>
                  <a:srgbClr val="3333FF"/>
                </a:solidFill>
                <a:latin typeface="Times New Roman" panose="02020603050405020304" pitchFamily="18" charset="0"/>
              </a:rPr>
              <a:t>diving</a:t>
            </a:r>
          </a:p>
          <a:p>
            <a:pPr algn="r">
              <a:lnSpc>
                <a:spcPct val="105000"/>
              </a:lnSpc>
            </a:pPr>
            <a:r>
              <a:rPr lang="en-US" altLang="zh-CN" sz="3600" b="1" dirty="0">
                <a:solidFill>
                  <a:srgbClr val="3333FF"/>
                </a:solidFill>
                <a:latin typeface="Times New Roman" panose="02020603050405020304" pitchFamily="18" charset="0"/>
              </a:rPr>
              <a:t>badminton</a:t>
            </a:r>
          </a:p>
          <a:p>
            <a:pPr algn="r">
              <a:lnSpc>
                <a:spcPct val="105000"/>
              </a:lnSpc>
            </a:pPr>
            <a:r>
              <a:rPr lang="en-US" altLang="zh-CN" sz="3600" b="1" dirty="0">
                <a:solidFill>
                  <a:srgbClr val="3333FF"/>
                </a:solidFill>
                <a:latin typeface="Times New Roman" panose="02020603050405020304" pitchFamily="18" charset="0"/>
              </a:rPr>
              <a:t>coach</a:t>
            </a:r>
          </a:p>
        </p:txBody>
      </p:sp>
      <p:sp>
        <p:nvSpPr>
          <p:cNvPr id="6150" name="矩形 6149"/>
          <p:cNvSpPr>
            <a:spLocks noChangeArrowheads="1"/>
          </p:cNvSpPr>
          <p:nvPr/>
        </p:nvSpPr>
        <p:spPr bwMode="auto">
          <a:xfrm>
            <a:off x="3635375" y="1412875"/>
            <a:ext cx="5689600" cy="4703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lnSpc>
                <a:spcPct val="105000"/>
              </a:lnSpc>
            </a:pPr>
            <a:r>
              <a:rPr lang="en-US" altLang="zh-CN" sz="3600" b="1" dirty="0">
                <a:latin typeface="Times New Roman" panose="02020603050405020304" pitchFamily="18" charset="0"/>
              </a:rPr>
              <a:t>v. &amp;n. </a:t>
            </a:r>
            <a:r>
              <a:rPr lang="zh-CN" altLang="en-US" sz="3600" b="1" dirty="0">
                <a:latin typeface="Times New Roman" panose="02020603050405020304" pitchFamily="18" charset="0"/>
              </a:rPr>
              <a:t>战胜；打败</a:t>
            </a:r>
          </a:p>
          <a:p>
            <a:pPr marL="342900" indent="-342900">
              <a:lnSpc>
                <a:spcPct val="105000"/>
              </a:lnSpc>
            </a:pPr>
            <a:r>
              <a:rPr lang="en-US" altLang="zh-CN" sz="3600" b="1" dirty="0">
                <a:latin typeface="Times New Roman" panose="02020603050405020304" pitchFamily="18" charset="0"/>
              </a:rPr>
              <a:t>n. </a:t>
            </a:r>
            <a:r>
              <a:rPr lang="zh-CN" altLang="en-US" sz="3600" b="1" dirty="0">
                <a:latin typeface="Times New Roman" panose="02020603050405020304" pitchFamily="18" charset="0"/>
              </a:rPr>
              <a:t>金；金色 </a:t>
            </a:r>
            <a:r>
              <a:rPr lang="en-US" altLang="zh-CN" sz="3600" b="1" dirty="0">
                <a:latin typeface="Times New Roman" panose="02020603050405020304" pitchFamily="18" charset="0"/>
              </a:rPr>
              <a:t>adj. </a:t>
            </a:r>
            <a:r>
              <a:rPr lang="zh-CN" altLang="en-US" sz="3600" b="1" dirty="0">
                <a:latin typeface="Times New Roman" panose="02020603050405020304" pitchFamily="18" charset="0"/>
              </a:rPr>
              <a:t>金色的</a:t>
            </a:r>
          </a:p>
          <a:p>
            <a:pPr marL="342900" indent="-342900">
              <a:lnSpc>
                <a:spcPct val="105000"/>
              </a:lnSpc>
            </a:pPr>
            <a:r>
              <a:rPr lang="en-US" altLang="zh-CN" sz="3600" b="1" dirty="0">
                <a:latin typeface="Times New Roman" panose="02020603050405020304" pitchFamily="18" charset="0"/>
              </a:rPr>
              <a:t>n. </a:t>
            </a:r>
            <a:r>
              <a:rPr lang="zh-CN" altLang="en-US" sz="3600" b="1" dirty="0">
                <a:latin typeface="Times New Roman" panose="02020603050405020304" pitchFamily="18" charset="0"/>
              </a:rPr>
              <a:t>奖牌；勋章</a:t>
            </a:r>
          </a:p>
          <a:p>
            <a:pPr marL="342900" indent="-342900">
              <a:lnSpc>
                <a:spcPct val="105000"/>
              </a:lnSpc>
            </a:pPr>
            <a:r>
              <a:rPr lang="en-US" altLang="zh-CN" sz="3600" b="1" dirty="0">
                <a:latin typeface="Times New Roman" panose="02020603050405020304" pitchFamily="18" charset="0"/>
              </a:rPr>
              <a:t>n. </a:t>
            </a:r>
            <a:r>
              <a:rPr lang="zh-CN" altLang="en-US" sz="3600" b="1" dirty="0">
                <a:latin typeface="Times New Roman" panose="02020603050405020304" pitchFamily="18" charset="0"/>
              </a:rPr>
              <a:t>影响；作用</a:t>
            </a:r>
          </a:p>
          <a:p>
            <a:pPr marL="342900" indent="-342900">
              <a:lnSpc>
                <a:spcPct val="105000"/>
              </a:lnSpc>
            </a:pPr>
            <a:r>
              <a:rPr lang="zh-CN" altLang="en-US" sz="3600" b="1" dirty="0">
                <a:latin typeface="Times New Roman" panose="02020603050405020304" pitchFamily="18" charset="0"/>
              </a:rPr>
              <a:t>巴西</a:t>
            </a:r>
          </a:p>
          <a:p>
            <a:pPr marL="342900" indent="-342900">
              <a:lnSpc>
                <a:spcPct val="105000"/>
              </a:lnSpc>
            </a:pPr>
            <a:r>
              <a:rPr lang="en-US" altLang="zh-CN" sz="3600" b="1" dirty="0">
                <a:latin typeface="Times New Roman" panose="02020603050405020304" pitchFamily="18" charset="0"/>
              </a:rPr>
              <a:t>n. </a:t>
            </a:r>
            <a:r>
              <a:rPr lang="zh-CN" altLang="en-US" sz="3600" b="1" dirty="0">
                <a:latin typeface="Times New Roman" panose="02020603050405020304" pitchFamily="18" charset="0"/>
              </a:rPr>
              <a:t>跳水</a:t>
            </a:r>
          </a:p>
          <a:p>
            <a:pPr marL="342900" indent="-342900">
              <a:lnSpc>
                <a:spcPct val="105000"/>
              </a:lnSpc>
            </a:pPr>
            <a:r>
              <a:rPr lang="en-US" altLang="zh-CN" sz="3600" b="1" dirty="0">
                <a:latin typeface="Times New Roman" panose="02020603050405020304" pitchFamily="18" charset="0"/>
              </a:rPr>
              <a:t>n. </a:t>
            </a:r>
            <a:r>
              <a:rPr lang="zh-CN" altLang="en-US" sz="3600" b="1" dirty="0">
                <a:latin typeface="Times New Roman" panose="02020603050405020304" pitchFamily="18" charset="0"/>
              </a:rPr>
              <a:t>羽毛球</a:t>
            </a:r>
          </a:p>
          <a:p>
            <a:pPr marL="342900" indent="-342900">
              <a:lnSpc>
                <a:spcPct val="105000"/>
              </a:lnSpc>
            </a:pPr>
            <a:r>
              <a:rPr lang="en-US" altLang="zh-CN" sz="3600" b="1" dirty="0">
                <a:latin typeface="Times New Roman" panose="02020603050405020304" pitchFamily="18" charset="0"/>
              </a:rPr>
              <a:t>n. </a:t>
            </a:r>
            <a:r>
              <a:rPr lang="zh-CN" altLang="en-US" sz="3600" b="1" dirty="0">
                <a:latin typeface="Times New Roman" panose="02020603050405020304" pitchFamily="18" charset="0"/>
              </a:rPr>
              <a:t>教练；辅导老师</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149"/>
                                        </p:tgtEl>
                                        <p:attrNameLst>
                                          <p:attrName>style.visibility</p:attrName>
                                        </p:attrNameLst>
                                      </p:cBhvr>
                                      <p:to>
                                        <p:strVal val="visible"/>
                                      </p:to>
                                    </p:set>
                                    <p:animEffect transition="in" filter="diamond(in)">
                                      <p:cBhvr>
                                        <p:cTn id="7" dur="2000"/>
                                        <p:tgtEl>
                                          <p:spTgt spid="614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nodeType="clickEffect">
                                  <p:stCondLst>
                                    <p:cond delay="0"/>
                                  </p:stCondLst>
                                  <p:childTnLst>
                                    <p:set>
                                      <p:cBhvr>
                                        <p:cTn id="11" dur="1" fill="hold">
                                          <p:stCondLst>
                                            <p:cond delay="0"/>
                                          </p:stCondLst>
                                        </p:cTn>
                                        <p:tgtEl>
                                          <p:spTgt spid="6150">
                                            <p:txEl>
                                              <p:pRg st="0" end="0"/>
                                            </p:txEl>
                                          </p:spTgt>
                                        </p:tgtEl>
                                        <p:attrNameLst>
                                          <p:attrName>style.visibility</p:attrName>
                                        </p:attrNameLst>
                                      </p:cBhvr>
                                      <p:to>
                                        <p:strVal val="visible"/>
                                      </p:to>
                                    </p:set>
                                    <p:animEffect transition="in" filter="barn(inHorizontal)">
                                      <p:cBhvr>
                                        <p:cTn id="12" dur="500"/>
                                        <p:tgtEl>
                                          <p:spTgt spid="615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nodeType="clickEffect">
                                  <p:stCondLst>
                                    <p:cond delay="0"/>
                                  </p:stCondLst>
                                  <p:childTnLst>
                                    <p:set>
                                      <p:cBhvr>
                                        <p:cTn id="16" dur="1" fill="hold">
                                          <p:stCondLst>
                                            <p:cond delay="0"/>
                                          </p:stCondLst>
                                        </p:cTn>
                                        <p:tgtEl>
                                          <p:spTgt spid="6150">
                                            <p:txEl>
                                              <p:pRg st="1" end="1"/>
                                            </p:txEl>
                                          </p:spTgt>
                                        </p:tgtEl>
                                        <p:attrNameLst>
                                          <p:attrName>style.visibility</p:attrName>
                                        </p:attrNameLst>
                                      </p:cBhvr>
                                      <p:to>
                                        <p:strVal val="visible"/>
                                      </p:to>
                                    </p:set>
                                    <p:animEffect transition="in" filter="barn(inHorizontal)">
                                      <p:cBhvr>
                                        <p:cTn id="17" dur="500"/>
                                        <p:tgtEl>
                                          <p:spTgt spid="615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nodeType="clickEffect">
                                  <p:stCondLst>
                                    <p:cond delay="0"/>
                                  </p:stCondLst>
                                  <p:childTnLst>
                                    <p:set>
                                      <p:cBhvr>
                                        <p:cTn id="21" dur="1" fill="hold">
                                          <p:stCondLst>
                                            <p:cond delay="0"/>
                                          </p:stCondLst>
                                        </p:cTn>
                                        <p:tgtEl>
                                          <p:spTgt spid="6150">
                                            <p:txEl>
                                              <p:pRg st="2" end="2"/>
                                            </p:txEl>
                                          </p:spTgt>
                                        </p:tgtEl>
                                        <p:attrNameLst>
                                          <p:attrName>style.visibility</p:attrName>
                                        </p:attrNameLst>
                                      </p:cBhvr>
                                      <p:to>
                                        <p:strVal val="visible"/>
                                      </p:to>
                                    </p:set>
                                    <p:animEffect transition="in" filter="barn(inHorizontal)">
                                      <p:cBhvr>
                                        <p:cTn id="22" dur="500"/>
                                        <p:tgtEl>
                                          <p:spTgt spid="6150">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nodeType="clickEffect">
                                  <p:stCondLst>
                                    <p:cond delay="0"/>
                                  </p:stCondLst>
                                  <p:childTnLst>
                                    <p:set>
                                      <p:cBhvr>
                                        <p:cTn id="26" dur="1" fill="hold">
                                          <p:stCondLst>
                                            <p:cond delay="0"/>
                                          </p:stCondLst>
                                        </p:cTn>
                                        <p:tgtEl>
                                          <p:spTgt spid="6150">
                                            <p:txEl>
                                              <p:pRg st="3" end="3"/>
                                            </p:txEl>
                                          </p:spTgt>
                                        </p:tgtEl>
                                        <p:attrNameLst>
                                          <p:attrName>style.visibility</p:attrName>
                                        </p:attrNameLst>
                                      </p:cBhvr>
                                      <p:to>
                                        <p:strVal val="visible"/>
                                      </p:to>
                                    </p:set>
                                    <p:animEffect transition="in" filter="barn(inHorizontal)">
                                      <p:cBhvr>
                                        <p:cTn id="27" dur="500"/>
                                        <p:tgtEl>
                                          <p:spTgt spid="6150">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6" fill="hold" nodeType="clickEffect">
                                  <p:stCondLst>
                                    <p:cond delay="0"/>
                                  </p:stCondLst>
                                  <p:childTnLst>
                                    <p:set>
                                      <p:cBhvr>
                                        <p:cTn id="31" dur="1" fill="hold">
                                          <p:stCondLst>
                                            <p:cond delay="0"/>
                                          </p:stCondLst>
                                        </p:cTn>
                                        <p:tgtEl>
                                          <p:spTgt spid="6150">
                                            <p:txEl>
                                              <p:pRg st="4" end="4"/>
                                            </p:txEl>
                                          </p:spTgt>
                                        </p:tgtEl>
                                        <p:attrNameLst>
                                          <p:attrName>style.visibility</p:attrName>
                                        </p:attrNameLst>
                                      </p:cBhvr>
                                      <p:to>
                                        <p:strVal val="visible"/>
                                      </p:to>
                                    </p:set>
                                    <p:animEffect transition="in" filter="barn(inHorizontal)">
                                      <p:cBhvr>
                                        <p:cTn id="32" dur="500"/>
                                        <p:tgtEl>
                                          <p:spTgt spid="6150">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6" fill="hold" nodeType="clickEffect">
                                  <p:stCondLst>
                                    <p:cond delay="0"/>
                                  </p:stCondLst>
                                  <p:childTnLst>
                                    <p:set>
                                      <p:cBhvr>
                                        <p:cTn id="36" dur="1" fill="hold">
                                          <p:stCondLst>
                                            <p:cond delay="0"/>
                                          </p:stCondLst>
                                        </p:cTn>
                                        <p:tgtEl>
                                          <p:spTgt spid="6150">
                                            <p:txEl>
                                              <p:pRg st="5" end="5"/>
                                            </p:txEl>
                                          </p:spTgt>
                                        </p:tgtEl>
                                        <p:attrNameLst>
                                          <p:attrName>style.visibility</p:attrName>
                                        </p:attrNameLst>
                                      </p:cBhvr>
                                      <p:to>
                                        <p:strVal val="visible"/>
                                      </p:to>
                                    </p:set>
                                    <p:animEffect transition="in" filter="barn(inHorizontal)">
                                      <p:cBhvr>
                                        <p:cTn id="37" dur="500"/>
                                        <p:tgtEl>
                                          <p:spTgt spid="6150">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6" fill="hold" nodeType="clickEffect">
                                  <p:stCondLst>
                                    <p:cond delay="0"/>
                                  </p:stCondLst>
                                  <p:childTnLst>
                                    <p:set>
                                      <p:cBhvr>
                                        <p:cTn id="41" dur="1" fill="hold">
                                          <p:stCondLst>
                                            <p:cond delay="0"/>
                                          </p:stCondLst>
                                        </p:cTn>
                                        <p:tgtEl>
                                          <p:spTgt spid="6150">
                                            <p:txEl>
                                              <p:pRg st="6" end="6"/>
                                            </p:txEl>
                                          </p:spTgt>
                                        </p:tgtEl>
                                        <p:attrNameLst>
                                          <p:attrName>style.visibility</p:attrName>
                                        </p:attrNameLst>
                                      </p:cBhvr>
                                      <p:to>
                                        <p:strVal val="visible"/>
                                      </p:to>
                                    </p:set>
                                    <p:animEffect transition="in" filter="barn(inHorizontal)">
                                      <p:cBhvr>
                                        <p:cTn id="42" dur="500"/>
                                        <p:tgtEl>
                                          <p:spTgt spid="6150">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6" fill="hold" nodeType="clickEffect">
                                  <p:stCondLst>
                                    <p:cond delay="0"/>
                                  </p:stCondLst>
                                  <p:childTnLst>
                                    <p:set>
                                      <p:cBhvr>
                                        <p:cTn id="46" dur="1" fill="hold">
                                          <p:stCondLst>
                                            <p:cond delay="0"/>
                                          </p:stCondLst>
                                        </p:cTn>
                                        <p:tgtEl>
                                          <p:spTgt spid="6150">
                                            <p:txEl>
                                              <p:pRg st="7" end="7"/>
                                            </p:txEl>
                                          </p:spTgt>
                                        </p:tgtEl>
                                        <p:attrNameLst>
                                          <p:attrName>style.visibility</p:attrName>
                                        </p:attrNameLst>
                                      </p:cBhvr>
                                      <p:to>
                                        <p:strVal val="visible"/>
                                      </p:to>
                                    </p:set>
                                    <p:animEffect transition="in" filter="barn(inHorizontal)">
                                      <p:cBhvr>
                                        <p:cTn id="47" dur="500"/>
                                        <p:tgtEl>
                                          <p:spTgt spid="615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文本框 30723"/>
          <p:cNvSpPr txBox="1">
            <a:spLocks noChangeArrowheads="1"/>
          </p:cNvSpPr>
          <p:nvPr/>
        </p:nvSpPr>
        <p:spPr bwMode="auto">
          <a:xfrm>
            <a:off x="231775" y="554038"/>
            <a:ext cx="8516938" cy="536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20000"/>
              </a:lnSpc>
            </a:pPr>
            <a:r>
              <a:rPr lang="en-US" altLang="zh-CN" sz="3600" b="1" dirty="0">
                <a:latin typeface="Times New Roman" panose="02020603050405020304" pitchFamily="18" charset="0"/>
              </a:rPr>
              <a:t>4. </a:t>
            </a:r>
            <a:r>
              <a:rPr lang="zh-CN" altLang="en-US" sz="3600" b="1" dirty="0">
                <a:latin typeface="Times New Roman" panose="02020603050405020304" pitchFamily="18" charset="0"/>
              </a:rPr>
              <a:t>一次又一次，我的心被伤害。</a:t>
            </a:r>
          </a:p>
          <a:p>
            <a:pPr>
              <a:lnSpc>
                <a:spcPct val="120000"/>
              </a:lnSpc>
            </a:pPr>
            <a:r>
              <a:rPr lang="zh-CN" altLang="en-US" sz="3600" b="1" dirty="0">
                <a:solidFill>
                  <a:srgbClr val="FF33CC"/>
                </a:solidFill>
                <a:latin typeface="Times New Roman" panose="02020603050405020304" pitchFamily="18" charset="0"/>
              </a:rPr>
              <a:t> </a:t>
            </a:r>
            <a:r>
              <a:rPr lang="en-US" altLang="zh-CN" sz="3600" b="1" dirty="0">
                <a:solidFill>
                  <a:srgbClr val="FF33CC"/>
                </a:solidFill>
                <a:latin typeface="Times New Roman" panose="02020603050405020304" pitchFamily="18" charset="0"/>
              </a:rPr>
              <a:t>Time after time, my heart was hurt.</a:t>
            </a:r>
          </a:p>
          <a:p>
            <a:pPr>
              <a:lnSpc>
                <a:spcPct val="120000"/>
              </a:lnSpc>
            </a:pPr>
            <a:r>
              <a:rPr lang="en-US" altLang="zh-CN" sz="3600" b="1" dirty="0">
                <a:latin typeface="Times New Roman" panose="02020603050405020304" pitchFamily="18" charset="0"/>
              </a:rPr>
              <a:t>5. </a:t>
            </a:r>
            <a:r>
              <a:rPr lang="zh-CN" altLang="en-US" sz="3600" b="1" dirty="0">
                <a:latin typeface="Times New Roman" panose="02020603050405020304" pitchFamily="18" charset="0"/>
              </a:rPr>
              <a:t>她不但会说英语，而且会说法语。</a:t>
            </a:r>
          </a:p>
          <a:p>
            <a:pPr>
              <a:lnSpc>
                <a:spcPct val="120000"/>
              </a:lnSpc>
            </a:pPr>
            <a:r>
              <a:rPr lang="en-US" altLang="zh-CN" sz="3600" b="1" dirty="0">
                <a:solidFill>
                  <a:srgbClr val="FF33CC"/>
                </a:solidFill>
                <a:latin typeface="Times New Roman" panose="02020603050405020304" pitchFamily="18" charset="0"/>
              </a:rPr>
              <a:t>She can speak not only English but also French.</a:t>
            </a:r>
          </a:p>
          <a:p>
            <a:pPr>
              <a:lnSpc>
                <a:spcPct val="120000"/>
              </a:lnSpc>
            </a:pPr>
            <a:r>
              <a:rPr lang="en-US" altLang="zh-CN" sz="3600" b="1" dirty="0">
                <a:latin typeface="Times New Roman" panose="02020603050405020304" pitchFamily="18" charset="0"/>
              </a:rPr>
              <a:t>6. </a:t>
            </a:r>
            <a:r>
              <a:rPr lang="zh-CN" altLang="en-US" sz="3600" b="1" dirty="0">
                <a:latin typeface="Times New Roman" panose="02020603050405020304" pitchFamily="18" charset="0"/>
              </a:rPr>
              <a:t>永远不要放弃，如果你仍然觉得还可以继续。 </a:t>
            </a:r>
          </a:p>
          <a:p>
            <a:pPr>
              <a:lnSpc>
                <a:spcPct val="120000"/>
              </a:lnSpc>
            </a:pPr>
            <a:r>
              <a:rPr lang="en-US" altLang="zh-CN" sz="3600" b="1" dirty="0">
                <a:solidFill>
                  <a:srgbClr val="FF33CC"/>
                </a:solidFill>
                <a:latin typeface="Times New Roman" panose="02020603050405020304" pitchFamily="18" charset="0"/>
              </a:rPr>
              <a:t>Never give up if you still feel you can go 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0724">
                                            <p:txEl>
                                              <p:pRg st="1" end="1"/>
                                            </p:txEl>
                                          </p:spTgt>
                                        </p:tgtEl>
                                        <p:attrNameLst>
                                          <p:attrName>style.visibility</p:attrName>
                                        </p:attrNameLst>
                                      </p:cBhvr>
                                      <p:to>
                                        <p:strVal val="visible"/>
                                      </p:to>
                                    </p:set>
                                    <p:animEffect transition="in" filter="box(in)">
                                      <p:cBhvr>
                                        <p:cTn id="7" dur="500"/>
                                        <p:tgtEl>
                                          <p:spTgt spid="30724">
                                            <p:txEl>
                                              <p:pRg st="1" end="1"/>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0724">
                                            <p:txEl>
                                              <p:pRg st="3" end="3"/>
                                            </p:txEl>
                                          </p:spTgt>
                                        </p:tgtEl>
                                        <p:attrNameLst>
                                          <p:attrName>style.visibility</p:attrName>
                                        </p:attrNameLst>
                                      </p:cBhvr>
                                      <p:to>
                                        <p:strVal val="visible"/>
                                      </p:to>
                                    </p:set>
                                    <p:animEffect transition="in" filter="box(in)">
                                      <p:cBhvr>
                                        <p:cTn id="10" dur="500"/>
                                        <p:tgtEl>
                                          <p:spTgt spid="30724">
                                            <p:txEl>
                                              <p:pRg st="3" end="3"/>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30724">
                                            <p:txEl>
                                              <p:pRg st="5" end="5"/>
                                            </p:txEl>
                                          </p:spTgt>
                                        </p:tgtEl>
                                        <p:attrNameLst>
                                          <p:attrName>style.visibility</p:attrName>
                                        </p:attrNameLst>
                                      </p:cBhvr>
                                      <p:to>
                                        <p:strVal val="visible"/>
                                      </p:to>
                                    </p:set>
                                    <p:animEffect transition="in" filter="box(in)">
                                      <p:cBhvr>
                                        <p:cTn id="13" dur="500"/>
                                        <p:tgtEl>
                                          <p:spTgt spid="3072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图片 31749" descr="homework啊"/>
          <p:cNvPicPr>
            <a:picLocks noChangeAspect="1" noChangeArrowheads="1"/>
          </p:cNvPicPr>
          <p:nvPr/>
        </p:nvPicPr>
        <p:blipFill>
          <a:blip r:embed="rId2" cstate="email"/>
          <a:srcRect/>
          <a:stretch>
            <a:fillRect/>
          </a:stretch>
        </p:blipFill>
        <p:spPr bwMode="auto">
          <a:xfrm>
            <a:off x="1692275" y="0"/>
            <a:ext cx="1828800" cy="150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8" name="矩形 31750"/>
          <p:cNvSpPr>
            <a:spLocks noChangeArrowheads="1"/>
          </p:cNvSpPr>
          <p:nvPr/>
        </p:nvSpPr>
        <p:spPr bwMode="auto">
          <a:xfrm>
            <a:off x="4140200" y="549275"/>
            <a:ext cx="3313113"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4800" b="1" dirty="0">
                <a:solidFill>
                  <a:srgbClr val="3333FF"/>
                </a:solidFill>
                <a:latin typeface="Times New Roman" panose="02020603050405020304" pitchFamily="18" charset="0"/>
              </a:rPr>
              <a:t>Homework</a:t>
            </a:r>
          </a:p>
        </p:txBody>
      </p:sp>
      <p:sp>
        <p:nvSpPr>
          <p:cNvPr id="31752" name="文本框 31751"/>
          <p:cNvSpPr txBox="1">
            <a:spLocks noChangeArrowheads="1"/>
          </p:cNvSpPr>
          <p:nvPr/>
        </p:nvSpPr>
        <p:spPr bwMode="auto">
          <a:xfrm>
            <a:off x="179388" y="1557338"/>
            <a:ext cx="8713787" cy="493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10000"/>
              </a:lnSpc>
            </a:pPr>
            <a:r>
              <a:rPr lang="en-US" altLang="zh-CN" sz="3600" b="1" dirty="0">
                <a:latin typeface="Times New Roman" panose="02020603050405020304" pitchFamily="18" charset="0"/>
              </a:rPr>
              <a:t>The Dream Team: Do some research about one dream team that interests you and write a magazine article about them.</a:t>
            </a:r>
          </a:p>
          <a:p>
            <a:pPr>
              <a:lnSpc>
                <a:spcPct val="110000"/>
              </a:lnSpc>
            </a:pPr>
            <a:r>
              <a:rPr lang="en-US" altLang="zh-CN" sz="3600" b="1" dirty="0">
                <a:solidFill>
                  <a:srgbClr val="0000FF"/>
                </a:solidFill>
                <a:latin typeface="Times New Roman" panose="02020603050405020304" pitchFamily="18" charset="0"/>
              </a:rPr>
              <a:t>1. What sport do they play?</a:t>
            </a:r>
          </a:p>
          <a:p>
            <a:pPr>
              <a:lnSpc>
                <a:spcPct val="110000"/>
              </a:lnSpc>
            </a:pPr>
            <a:r>
              <a:rPr lang="en-US" altLang="zh-CN" sz="3600" b="1" dirty="0">
                <a:solidFill>
                  <a:srgbClr val="0000FF"/>
                </a:solidFill>
                <a:latin typeface="Times New Roman" panose="02020603050405020304" pitchFamily="18" charset="0"/>
              </a:rPr>
              <a:t>2. Why do they call them a dream team?</a:t>
            </a:r>
          </a:p>
          <a:p>
            <a:pPr>
              <a:lnSpc>
                <a:spcPct val="110000"/>
              </a:lnSpc>
            </a:pPr>
            <a:r>
              <a:rPr lang="en-US" altLang="zh-CN" sz="3600" b="1" dirty="0">
                <a:solidFill>
                  <a:srgbClr val="0000FF"/>
                </a:solidFill>
                <a:latin typeface="Times New Roman" panose="02020603050405020304" pitchFamily="18" charset="0"/>
              </a:rPr>
              <a:t>3. What was the dream team before/after them?</a:t>
            </a:r>
          </a:p>
          <a:p>
            <a:pPr>
              <a:lnSpc>
                <a:spcPct val="110000"/>
              </a:lnSpc>
            </a:pPr>
            <a:r>
              <a:rPr lang="en-US" altLang="zh-CN" sz="3600" b="1" dirty="0">
                <a:solidFill>
                  <a:srgbClr val="0000FF"/>
                </a:solidFill>
                <a:latin typeface="Times New Roman" panose="02020603050405020304" pitchFamily="18" charset="0"/>
              </a:rPr>
              <a:t>4. Who were the star players on the team?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1752">
                                            <p:txEl>
                                              <p:pRg st="0" end="0"/>
                                            </p:txEl>
                                          </p:spTgt>
                                        </p:tgtEl>
                                        <p:attrNameLst>
                                          <p:attrName>style.visibility</p:attrName>
                                        </p:attrNameLst>
                                      </p:cBhvr>
                                      <p:to>
                                        <p:strVal val="visible"/>
                                      </p:to>
                                    </p:set>
                                    <p:animEffect transition="in" filter="blinds(horizontal)">
                                      <p:cBhvr>
                                        <p:cTn id="7" dur="500"/>
                                        <p:tgtEl>
                                          <p:spTgt spid="3175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1752">
                                            <p:txEl>
                                              <p:pRg st="1" end="1"/>
                                            </p:txEl>
                                          </p:spTgt>
                                        </p:tgtEl>
                                        <p:attrNameLst>
                                          <p:attrName>style.visibility</p:attrName>
                                        </p:attrNameLst>
                                      </p:cBhvr>
                                      <p:to>
                                        <p:strVal val="visible"/>
                                      </p:to>
                                    </p:set>
                                    <p:animEffect transition="in" filter="box(in)">
                                      <p:cBhvr>
                                        <p:cTn id="12" dur="500"/>
                                        <p:tgtEl>
                                          <p:spTgt spid="31752">
                                            <p:txEl>
                                              <p:pRg st="1" end="1"/>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31752">
                                            <p:txEl>
                                              <p:pRg st="2" end="2"/>
                                            </p:txEl>
                                          </p:spTgt>
                                        </p:tgtEl>
                                        <p:attrNameLst>
                                          <p:attrName>style.visibility</p:attrName>
                                        </p:attrNameLst>
                                      </p:cBhvr>
                                      <p:to>
                                        <p:strVal val="visible"/>
                                      </p:to>
                                    </p:set>
                                    <p:animEffect transition="in" filter="box(in)">
                                      <p:cBhvr>
                                        <p:cTn id="15" dur="500"/>
                                        <p:tgtEl>
                                          <p:spTgt spid="31752">
                                            <p:txEl>
                                              <p:pRg st="2" end="2"/>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31752">
                                            <p:txEl>
                                              <p:pRg st="3" end="3"/>
                                            </p:txEl>
                                          </p:spTgt>
                                        </p:tgtEl>
                                        <p:attrNameLst>
                                          <p:attrName>style.visibility</p:attrName>
                                        </p:attrNameLst>
                                      </p:cBhvr>
                                      <p:to>
                                        <p:strVal val="visible"/>
                                      </p:to>
                                    </p:set>
                                    <p:animEffect transition="in" filter="box(in)">
                                      <p:cBhvr>
                                        <p:cTn id="18" dur="500"/>
                                        <p:tgtEl>
                                          <p:spTgt spid="31752">
                                            <p:txEl>
                                              <p:pRg st="3" end="3"/>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31752">
                                            <p:txEl>
                                              <p:pRg st="4" end="4"/>
                                            </p:txEl>
                                          </p:spTgt>
                                        </p:tgtEl>
                                        <p:attrNameLst>
                                          <p:attrName>style.visibility</p:attrName>
                                        </p:attrNameLst>
                                      </p:cBhvr>
                                      <p:to>
                                        <p:strVal val="visible"/>
                                      </p:to>
                                    </p:set>
                                    <p:animEffect transition="in" filter="box(in)">
                                      <p:cBhvr>
                                        <p:cTn id="21" dur="500"/>
                                        <p:tgtEl>
                                          <p:spTgt spid="3175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矩形 32774"/>
          <p:cNvSpPr>
            <a:spLocks noChangeArrowheads="1" noChangeShapeType="1" noTextEdit="1"/>
          </p:cNvSpPr>
          <p:nvPr/>
        </p:nvSpPr>
        <p:spPr bwMode="auto">
          <a:xfrm>
            <a:off x="2411413" y="333375"/>
            <a:ext cx="4321175" cy="1368425"/>
          </a:xfrm>
          <a:prstGeom prst="rect">
            <a:avLst/>
          </a:prstGeom>
          <a:extLst>
            <a:ext uri="{91240B29-F687-4F45-9708-019B960494DF}">
              <a14:hiddenLine xmlns:a14="http://schemas.microsoft.com/office/drawing/2010/main" w="9525">
                <a:noFill/>
                <a:round/>
              </a14:hiddenLine>
            </a:ext>
          </a:extLst>
        </p:spPr>
        <p:txBody>
          <a:bodyPr wrap="none" fromWordArt="1">
            <a:prstTxWarp prst="textTriangle">
              <a:avLst>
                <a:gd name="adj" fmla="val 50000"/>
              </a:avLst>
            </a:prstTxWarp>
            <a:scene3d>
              <a:camera prst="legacyObliqueTopLeft"/>
              <a:lightRig rig="legacyNormal3" dir="r"/>
            </a:scene3d>
            <a:sp3d extrusionH="201600" prstMaterial="legacyMatte">
              <a:extrusionClr>
                <a:srgbClr val="0066CC"/>
              </a:extrusionClr>
            </a:sp3d>
          </a:bodyPr>
          <a:lstStyle/>
          <a:p>
            <a:pPr algn="ctr"/>
            <a:r>
              <a:rPr lang="en-US" altLang="zh-CN" sz="3600" b="1" dirty="0">
                <a:gradFill rotWithShape="0">
                  <a:gsLst>
                    <a:gs pos="0">
                      <a:srgbClr val="FFFFCC"/>
                    </a:gs>
                    <a:gs pos="100000">
                      <a:srgbClr val="FF9999"/>
                    </a:gs>
                  </a:gsLst>
                  <a:lin ang="5400000" scaled="1"/>
                </a:gradFill>
                <a:latin typeface="Arial Black" panose="020B0A04020102020204"/>
              </a:rPr>
              <a:t>Preview</a:t>
            </a:r>
            <a:endParaRPr lang="zh-CN" altLang="en-US" sz="3600" b="1" dirty="0">
              <a:gradFill rotWithShape="0">
                <a:gsLst>
                  <a:gs pos="0">
                    <a:srgbClr val="FFFFCC"/>
                  </a:gs>
                  <a:gs pos="100000">
                    <a:srgbClr val="FF9999"/>
                  </a:gs>
                </a:gsLst>
                <a:lin ang="5400000" scaled="1"/>
              </a:gradFill>
              <a:latin typeface="Arial Black" panose="020B0A04020102020204"/>
            </a:endParaRPr>
          </a:p>
        </p:txBody>
      </p:sp>
      <p:sp>
        <p:nvSpPr>
          <p:cNvPr id="25602" name="矩形 32775"/>
          <p:cNvSpPr>
            <a:spLocks noChangeArrowheads="1"/>
          </p:cNvSpPr>
          <p:nvPr/>
        </p:nvSpPr>
        <p:spPr bwMode="auto">
          <a:xfrm>
            <a:off x="755650" y="2060575"/>
            <a:ext cx="7920038"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lnSpc>
                <a:spcPct val="135000"/>
              </a:lnSpc>
              <a:buFont typeface="Arial" panose="020B0604020202020204" pitchFamily="34" charset="0"/>
              <a:buAutoNum type="arabicPeriod"/>
            </a:pPr>
            <a:r>
              <a:rPr lang="en-US" altLang="zh-CN" sz="4000" b="1" dirty="0">
                <a:latin typeface="Times New Roman" panose="02020603050405020304" pitchFamily="18" charset="0"/>
              </a:rPr>
              <a:t> Learn the words and expressions in Lesson 36.</a:t>
            </a:r>
            <a:endParaRPr lang="en-US" altLang="zh-CN" sz="4000" b="1" dirty="0">
              <a:solidFill>
                <a:srgbClr val="3333FF"/>
              </a:solidFill>
              <a:latin typeface="Times New Roman" panose="02020603050405020304" pitchFamily="18" charset="0"/>
            </a:endParaRPr>
          </a:p>
          <a:p>
            <a:pPr marL="342900" indent="-342900">
              <a:lnSpc>
                <a:spcPct val="135000"/>
              </a:lnSpc>
            </a:pPr>
            <a:r>
              <a:rPr lang="en-GB" altLang="zh-CN" sz="4000" b="1" dirty="0">
                <a:latin typeface="Times New Roman" panose="02020603050405020304" pitchFamily="18" charset="0"/>
              </a:rPr>
              <a:t>2. Underline the sentences you don’t understand on page 92</a:t>
            </a:r>
            <a:r>
              <a:rPr lang="en-GB" altLang="zh-CN" sz="4000" b="1" dirty="0" smtClean="0">
                <a:latin typeface="Times New Roman" panose="02020603050405020304" pitchFamily="18" charset="0"/>
              </a:rPr>
              <a:t>. </a:t>
            </a:r>
            <a:endParaRPr lang="en-GB" altLang="zh-CN" sz="4000" b="1" dirty="0">
              <a:latin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6" name="图片 10245" descr="2k11美国梦之队十佳球[00_00_10][20140218-151728-1]"/>
          <p:cNvPicPr>
            <a:picLocks noChangeAspect="1" noChangeArrowheads="1"/>
          </p:cNvPicPr>
          <p:nvPr/>
        </p:nvPicPr>
        <p:blipFill>
          <a:blip r:embed="rId2"/>
          <a:srcRect/>
          <a:stretch>
            <a:fillRect/>
          </a:stretch>
        </p:blipFill>
        <p:spPr bwMode="auto">
          <a:xfrm>
            <a:off x="1692275" y="1844675"/>
            <a:ext cx="5688013" cy="388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6" name="文本框 10246"/>
          <p:cNvSpPr txBox="1">
            <a:spLocks noChangeArrowheads="1"/>
          </p:cNvSpPr>
          <p:nvPr/>
        </p:nvSpPr>
        <p:spPr bwMode="auto">
          <a:xfrm>
            <a:off x="2484438" y="620713"/>
            <a:ext cx="44831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4000" b="1">
                <a:solidFill>
                  <a:srgbClr val="0000FF"/>
                </a:solidFill>
                <a:latin typeface="Times New Roman" panose="02020603050405020304" pitchFamily="18" charset="0"/>
              </a:rPr>
              <a:t>the Dream Team</a:t>
            </a:r>
          </a:p>
        </p:txBody>
      </p:sp>
      <p:pic>
        <p:nvPicPr>
          <p:cNvPr id="10248" name="图片 10247" descr="IconsLand_018">
            <a:hlinkClick r:id="rId3" action="ppaction://hlinkfile"/>
          </p:cNvPr>
          <p:cNvPicPr>
            <a:picLocks noChangeAspect="1" noChangeArrowheads="1"/>
          </p:cNvPicPr>
          <p:nvPr/>
        </p:nvPicPr>
        <p:blipFill>
          <a:blip r:embed="rId4" cstate="email">
            <a:clrChange>
              <a:clrFrom>
                <a:srgbClr val="FFFFFF"/>
              </a:clrFrom>
              <a:clrTo>
                <a:srgbClr val="FFFFFF">
                  <a:alpha val="0"/>
                </a:srgbClr>
              </a:clrTo>
            </a:clrChange>
          </a:blip>
          <a:srcRect/>
          <a:stretch>
            <a:fillRect/>
          </a:stretch>
        </p:blipFill>
        <p:spPr bwMode="auto">
          <a:xfrm>
            <a:off x="6516688" y="4941888"/>
            <a:ext cx="787400"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246"/>
                                        </p:tgtEl>
                                        <p:attrNameLst>
                                          <p:attrName>style.visibility</p:attrName>
                                        </p:attrNameLst>
                                      </p:cBhvr>
                                      <p:to>
                                        <p:strVal val="visible"/>
                                      </p:to>
                                    </p:set>
                                    <p:animEffect transition="in" filter="box(in)">
                                      <p:cBhvr>
                                        <p:cTn id="7" dur="500"/>
                                        <p:tgtEl>
                                          <p:spTgt spid="1024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248"/>
                                        </p:tgtEl>
                                        <p:attrNameLst>
                                          <p:attrName>style.visibility</p:attrName>
                                        </p:attrNameLst>
                                      </p:cBhvr>
                                      <p:to>
                                        <p:strVal val="visible"/>
                                      </p:to>
                                    </p:set>
                                    <p:animEffect transition="in" filter="blinds(horizontal)">
                                      <p:cBhvr>
                                        <p:cTn id="12" dur="500"/>
                                        <p:tgtEl>
                                          <p:spTgt spid="102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矩形 11268"/>
          <p:cNvSpPr>
            <a:spLocks noChangeArrowheads="1" noChangeShapeType="1" noTextEdit="1"/>
          </p:cNvSpPr>
          <p:nvPr/>
        </p:nvSpPr>
        <p:spPr bwMode="auto">
          <a:xfrm>
            <a:off x="1187450" y="549275"/>
            <a:ext cx="4249738" cy="685800"/>
          </a:xfrm>
          <a:prstGeom prst="rect">
            <a:avLst/>
          </a:prstGeom>
        </p:spPr>
        <p:txBody>
          <a:bodyPr wrap="none" fromWordArt="1">
            <a:prstTxWarp prst="textPlain">
              <a:avLst>
                <a:gd name="adj" fmla="val 50000"/>
              </a:avLst>
            </a:prstTxWarp>
          </a:bodyPr>
          <a:lstStyle/>
          <a:p>
            <a:pPr algn="ctr"/>
            <a:r>
              <a:rPr lang="en-US" altLang="zh-CN" sz="3600" b="1" kern="10">
                <a:ln w="12700">
                  <a:solidFill>
                    <a:srgbClr val="FF6699"/>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panose="020B0604020202020204"/>
                <a:cs typeface="Arial" panose="020B0604020202020204"/>
              </a:rPr>
              <a:t>Think about it!</a:t>
            </a:r>
            <a:endParaRPr lang="zh-CN" altLang="en-US" sz="3600" b="1" kern="10">
              <a:ln w="12700">
                <a:solidFill>
                  <a:srgbClr val="FF6699"/>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panose="020B0604020202020204"/>
              <a:cs typeface="Arial" panose="020B0604020202020204"/>
            </a:endParaRPr>
          </a:p>
        </p:txBody>
      </p:sp>
      <p:pic>
        <p:nvPicPr>
          <p:cNvPr id="7170" name="图片 11269" descr="图片2"/>
          <p:cNvPicPr>
            <a:picLocks noChangeAspect="1" noChangeArrowheads="1"/>
          </p:cNvPicPr>
          <p:nvPr/>
        </p:nvPicPr>
        <p:blipFill>
          <a:blip r:embed="rId3"/>
          <a:srcRect/>
          <a:stretch>
            <a:fillRect/>
          </a:stretch>
        </p:blipFill>
        <p:spPr bwMode="auto">
          <a:xfrm>
            <a:off x="6156325" y="260350"/>
            <a:ext cx="1150938" cy="107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文本框 11270"/>
          <p:cNvSpPr txBox="1">
            <a:spLocks noChangeArrowheads="1"/>
          </p:cNvSpPr>
          <p:nvPr/>
        </p:nvSpPr>
        <p:spPr bwMode="auto">
          <a:xfrm>
            <a:off x="592138" y="2066925"/>
            <a:ext cx="714851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p>
        </p:txBody>
      </p:sp>
      <p:sp>
        <p:nvSpPr>
          <p:cNvPr id="7172" name="文本框 11271"/>
          <p:cNvSpPr txBox="1">
            <a:spLocks noChangeArrowheads="1"/>
          </p:cNvSpPr>
          <p:nvPr/>
        </p:nvSpPr>
        <p:spPr bwMode="auto">
          <a:xfrm>
            <a:off x="1023938" y="1922463"/>
            <a:ext cx="7148512" cy="350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40000"/>
              </a:lnSpc>
              <a:buFont typeface="Arial" panose="020B0604020202020204" pitchFamily="34" charset="0"/>
              <a:buAutoNum type="arabicPeriod"/>
            </a:pPr>
            <a:r>
              <a:rPr lang="en-US" altLang="zh-CN" sz="4000" b="1" dirty="0">
                <a:latin typeface="Times New Roman" panose="02020603050405020304" pitchFamily="18" charset="0"/>
              </a:rPr>
              <a:t> Which sports team do you  like best?</a:t>
            </a:r>
          </a:p>
          <a:p>
            <a:pPr>
              <a:lnSpc>
                <a:spcPct val="140000"/>
              </a:lnSpc>
              <a:buFont typeface="Arial" panose="020B0604020202020204" pitchFamily="34" charset="0"/>
              <a:buAutoNum type="arabicPeriod"/>
            </a:pPr>
            <a:r>
              <a:rPr lang="en-US" altLang="zh-CN" sz="4000" b="1" dirty="0">
                <a:latin typeface="Times New Roman" panose="02020603050405020304" pitchFamily="18" charset="0"/>
              </a:rPr>
              <a:t> What is the most important part of a team?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文本框 12293"/>
          <p:cNvSpPr txBox="1">
            <a:spLocks noChangeArrowheads="1"/>
          </p:cNvSpPr>
          <p:nvPr/>
        </p:nvSpPr>
        <p:spPr bwMode="auto">
          <a:xfrm>
            <a:off x="2484438" y="836613"/>
            <a:ext cx="2808287" cy="679450"/>
          </a:xfrm>
          <a:prstGeom prst="rect">
            <a:avLst/>
          </a:prstGeom>
          <a:solidFill>
            <a:srgbClr val="00FFFF"/>
          </a:solidFill>
          <a:ln w="38100" cmpd="dbl">
            <a:solidFill>
              <a:srgbClr val="339966"/>
            </a:solidFill>
            <a:miter lim="800000"/>
          </a:ln>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spcBef>
                <a:spcPct val="50000"/>
              </a:spcBef>
            </a:pPr>
            <a:r>
              <a:rPr lang="en-US" altLang="zh-CN" sz="3600" b="1" dirty="0">
                <a:solidFill>
                  <a:srgbClr val="FF0000"/>
                </a:solidFill>
                <a:latin typeface="Times New Roman" panose="02020603050405020304" pitchFamily="18" charset="0"/>
              </a:rPr>
              <a:t>Objectives</a:t>
            </a:r>
            <a:r>
              <a:rPr lang="zh-CN" altLang="en-US" sz="3600" b="1" dirty="0">
                <a:solidFill>
                  <a:srgbClr val="FF0000"/>
                </a:solidFill>
                <a:latin typeface="Times New Roman" panose="02020603050405020304" pitchFamily="18" charset="0"/>
              </a:rPr>
              <a:t>：</a:t>
            </a:r>
          </a:p>
        </p:txBody>
      </p:sp>
      <p:pic>
        <p:nvPicPr>
          <p:cNvPr id="8194" name="图片 12294" descr="pair%20reading"/>
          <p:cNvPicPr>
            <a:picLocks noChangeAspect="1" noChangeArrowheads="1"/>
          </p:cNvPicPr>
          <p:nvPr/>
        </p:nvPicPr>
        <p:blipFill>
          <a:blip r:embed="rId2" cstate="email">
            <a:clrChange>
              <a:clrFrom>
                <a:srgbClr val="FFFFFF"/>
              </a:clrFrom>
              <a:clrTo>
                <a:srgbClr val="FFFFFF">
                  <a:alpha val="0"/>
                </a:srgbClr>
              </a:clrTo>
            </a:clrChange>
          </a:blip>
          <a:srcRect/>
          <a:stretch>
            <a:fillRect/>
          </a:stretch>
        </p:blipFill>
        <p:spPr bwMode="auto">
          <a:xfrm>
            <a:off x="6227763" y="549275"/>
            <a:ext cx="1584325" cy="1087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文本框 12295"/>
          <p:cNvSpPr txBox="1">
            <a:spLocks noChangeArrowheads="1"/>
          </p:cNvSpPr>
          <p:nvPr/>
        </p:nvSpPr>
        <p:spPr bwMode="auto">
          <a:xfrm>
            <a:off x="755650" y="1989138"/>
            <a:ext cx="7869238" cy="387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55000"/>
              </a:lnSpc>
              <a:buFont typeface="Arial" panose="020B0604020202020204" pitchFamily="34" charset="0"/>
              <a:buAutoNum type="arabicPeriod"/>
            </a:pPr>
            <a:r>
              <a:rPr lang="en-US" altLang="zh-CN" sz="4000" b="1" dirty="0">
                <a:latin typeface="Times New Roman" panose="02020603050405020304" pitchFamily="18" charset="0"/>
              </a:rPr>
              <a:t> To understand the passage.</a:t>
            </a:r>
          </a:p>
          <a:p>
            <a:pPr>
              <a:lnSpc>
                <a:spcPct val="155000"/>
              </a:lnSpc>
            </a:pPr>
            <a:r>
              <a:rPr lang="en-US" altLang="zh-CN" sz="4000" b="1" dirty="0">
                <a:latin typeface="Times New Roman" panose="02020603050405020304" pitchFamily="18" charset="0"/>
              </a:rPr>
              <a:t>2. To learn some useful words and expressions about the Dream Team.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文本框 13316"/>
          <p:cNvSpPr txBox="1">
            <a:spLocks noChangeArrowheads="1"/>
          </p:cNvSpPr>
          <p:nvPr/>
        </p:nvSpPr>
        <p:spPr bwMode="auto">
          <a:xfrm>
            <a:off x="539750" y="333375"/>
            <a:ext cx="8135938"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4000" b="1" dirty="0">
                <a:solidFill>
                  <a:srgbClr val="FF0000"/>
                </a:solidFill>
                <a:latin typeface="Times New Roman" panose="02020603050405020304" pitchFamily="18" charset="0"/>
              </a:rPr>
              <a:t>Words:</a:t>
            </a:r>
            <a:r>
              <a:rPr lang="en-US" altLang="zh-CN" sz="4000" b="1" dirty="0">
                <a:latin typeface="Times New Roman" panose="02020603050405020304" pitchFamily="18" charset="0"/>
              </a:rPr>
              <a:t> </a:t>
            </a:r>
          </a:p>
          <a:p>
            <a:r>
              <a:rPr lang="en-US" altLang="zh-CN" sz="4000" b="1" dirty="0">
                <a:solidFill>
                  <a:srgbClr val="3333FF"/>
                </a:solidFill>
                <a:latin typeface="Times New Roman" panose="02020603050405020304" pitchFamily="18" charset="0"/>
              </a:rPr>
              <a:t>defeat     gold       medal      influence</a:t>
            </a:r>
          </a:p>
          <a:p>
            <a:r>
              <a:rPr lang="en-US" altLang="zh-CN" sz="4000" b="1" dirty="0">
                <a:solidFill>
                  <a:srgbClr val="3333FF"/>
                </a:solidFill>
                <a:latin typeface="Times New Roman" panose="02020603050405020304" pitchFamily="18" charset="0"/>
              </a:rPr>
              <a:t>Brazil    diving    badminton    coach</a:t>
            </a:r>
          </a:p>
        </p:txBody>
      </p:sp>
      <p:sp>
        <p:nvSpPr>
          <p:cNvPr id="9218" name="矩形 13317"/>
          <p:cNvSpPr>
            <a:spLocks noChangeArrowheads="1"/>
          </p:cNvSpPr>
          <p:nvPr/>
        </p:nvSpPr>
        <p:spPr bwMode="auto">
          <a:xfrm>
            <a:off x="611188" y="2924175"/>
            <a:ext cx="7920037" cy="3779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05000"/>
              </a:lnSpc>
            </a:pPr>
            <a:r>
              <a:rPr lang="en-US" altLang="zh-CN" sz="4000" b="1" dirty="0">
                <a:solidFill>
                  <a:srgbClr val="FF0000"/>
                </a:solidFill>
                <a:latin typeface="Times New Roman" panose="02020603050405020304" pitchFamily="18" charset="0"/>
              </a:rPr>
              <a:t>Expressions:</a:t>
            </a:r>
          </a:p>
          <a:p>
            <a:pPr>
              <a:lnSpc>
                <a:spcPct val="125000"/>
              </a:lnSpc>
            </a:pPr>
            <a:r>
              <a:rPr lang="en-US" altLang="zh-CN" sz="4000" b="1" dirty="0">
                <a:solidFill>
                  <a:srgbClr val="0000FF"/>
                </a:solidFill>
                <a:latin typeface="Times New Roman" panose="02020603050405020304" pitchFamily="18" charset="0"/>
              </a:rPr>
              <a:t>dream team</a:t>
            </a:r>
          </a:p>
          <a:p>
            <a:pPr>
              <a:lnSpc>
                <a:spcPct val="125000"/>
              </a:lnSpc>
            </a:pPr>
            <a:r>
              <a:rPr lang="en-US" altLang="zh-CN" sz="4000" b="1" dirty="0">
                <a:solidFill>
                  <a:srgbClr val="0000FF"/>
                </a:solidFill>
                <a:latin typeface="Times New Roman" panose="02020603050405020304" pitchFamily="18" charset="0"/>
              </a:rPr>
              <a:t>have an influence on</a:t>
            </a:r>
          </a:p>
          <a:p>
            <a:pPr>
              <a:lnSpc>
                <a:spcPct val="125000"/>
              </a:lnSpc>
            </a:pPr>
            <a:r>
              <a:rPr lang="en-US" altLang="zh-CN" sz="4000" b="1" dirty="0">
                <a:solidFill>
                  <a:srgbClr val="0000FF"/>
                </a:solidFill>
                <a:latin typeface="Times New Roman" panose="02020603050405020304" pitchFamily="18" charset="0"/>
              </a:rPr>
              <a:t>time after time</a:t>
            </a:r>
          </a:p>
          <a:p>
            <a:pPr>
              <a:lnSpc>
                <a:spcPct val="125000"/>
              </a:lnSpc>
            </a:pPr>
            <a:r>
              <a:rPr lang="en-US" altLang="zh-CN" sz="4000" b="1" dirty="0">
                <a:solidFill>
                  <a:srgbClr val="0000FF"/>
                </a:solidFill>
                <a:latin typeface="Times New Roman" panose="02020603050405020304" pitchFamily="18" charset="0"/>
              </a:rPr>
              <a:t>not only…but also…</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文本框 14340"/>
          <p:cNvSpPr txBox="1">
            <a:spLocks noChangeArrowheads="1"/>
          </p:cNvSpPr>
          <p:nvPr/>
        </p:nvSpPr>
        <p:spPr bwMode="auto">
          <a:xfrm>
            <a:off x="323850" y="404813"/>
            <a:ext cx="8497888" cy="580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40000"/>
              </a:lnSpc>
            </a:pPr>
            <a:r>
              <a:rPr lang="en-US" altLang="zh-CN" sz="3600" b="1" dirty="0">
                <a:solidFill>
                  <a:srgbClr val="0000FF"/>
                </a:solidFill>
                <a:latin typeface="Times New Roman" panose="02020603050405020304" pitchFamily="18" charset="0"/>
              </a:rPr>
              <a:t>Read the lesson and answer the questions.</a:t>
            </a:r>
          </a:p>
          <a:p>
            <a:pPr>
              <a:lnSpc>
                <a:spcPct val="150000"/>
              </a:lnSpc>
            </a:pPr>
            <a:r>
              <a:rPr lang="en-US" altLang="zh-CN" sz="3600" b="1" dirty="0">
                <a:latin typeface="Times New Roman" panose="02020603050405020304" pitchFamily="18" charset="0"/>
              </a:rPr>
              <a:t>1. What is the dream team of the U.S.?</a:t>
            </a:r>
          </a:p>
          <a:p>
            <a:pPr>
              <a:lnSpc>
                <a:spcPct val="150000"/>
              </a:lnSpc>
            </a:pPr>
            <a:r>
              <a:rPr lang="en-US" altLang="zh-CN" sz="3600" b="1" dirty="0">
                <a:solidFill>
                  <a:srgbClr val="FF33CC"/>
                </a:solidFill>
                <a:latin typeface="Times New Roman" panose="02020603050405020304" pitchFamily="18" charset="0"/>
              </a:rPr>
              <a:t>The basketball team.</a:t>
            </a:r>
          </a:p>
          <a:p>
            <a:pPr>
              <a:lnSpc>
                <a:spcPct val="150000"/>
              </a:lnSpc>
              <a:buFont typeface="Arial" panose="020B0604020202020204" pitchFamily="34" charset="0"/>
              <a:buAutoNum type="arabicPeriod" startAt="2"/>
            </a:pPr>
            <a:r>
              <a:rPr lang="en-US" altLang="zh-CN" sz="3600" b="1" dirty="0">
                <a:latin typeface="Times New Roman" panose="02020603050405020304" pitchFamily="18" charset="0"/>
              </a:rPr>
              <a:t> Is the diving team China’s only dream </a:t>
            </a:r>
          </a:p>
          <a:p>
            <a:pPr>
              <a:lnSpc>
                <a:spcPct val="150000"/>
              </a:lnSpc>
            </a:pPr>
            <a:r>
              <a:rPr lang="en-US" altLang="zh-CN" sz="3600" b="1" dirty="0">
                <a:latin typeface="Times New Roman" panose="02020603050405020304" pitchFamily="18" charset="0"/>
              </a:rPr>
              <a:t>team?</a:t>
            </a:r>
          </a:p>
          <a:p>
            <a:pPr>
              <a:lnSpc>
                <a:spcPct val="150000"/>
              </a:lnSpc>
            </a:pPr>
            <a:r>
              <a:rPr lang="en-US" altLang="zh-CN" sz="3600" b="1" dirty="0">
                <a:solidFill>
                  <a:srgbClr val="FF33CC"/>
                </a:solidFill>
                <a:latin typeface="Times New Roman" panose="02020603050405020304" pitchFamily="18" charset="0"/>
              </a:rPr>
              <a:t>No. China also has dream teams in ping-</a:t>
            </a:r>
          </a:p>
          <a:p>
            <a:pPr>
              <a:lnSpc>
                <a:spcPct val="150000"/>
              </a:lnSpc>
            </a:pPr>
            <a:r>
              <a:rPr lang="en-US" altLang="zh-CN" sz="3600" b="1" dirty="0">
                <a:solidFill>
                  <a:srgbClr val="FF33CC"/>
                </a:solidFill>
                <a:latin typeface="Times New Roman" panose="02020603050405020304" pitchFamily="18" charset="0"/>
              </a:rPr>
              <a:t>pong and badminton.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41">
                                            <p:txEl>
                                              <p:pRg st="2" end="2"/>
                                            </p:txEl>
                                          </p:spTgt>
                                        </p:tgtEl>
                                        <p:attrNameLst>
                                          <p:attrName>style.visibility</p:attrName>
                                        </p:attrNameLst>
                                      </p:cBhvr>
                                      <p:to>
                                        <p:strVal val="visible"/>
                                      </p:to>
                                    </p:set>
                                    <p:animEffect transition="in" filter="blinds(horizontal)">
                                      <p:cBhvr>
                                        <p:cTn id="7" dur="500"/>
                                        <p:tgtEl>
                                          <p:spTgt spid="1434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341">
                                            <p:txEl>
                                              <p:pRg st="5" end="5"/>
                                            </p:txEl>
                                          </p:spTgt>
                                        </p:tgtEl>
                                        <p:attrNameLst>
                                          <p:attrName>style.visibility</p:attrName>
                                        </p:attrNameLst>
                                      </p:cBhvr>
                                      <p:to>
                                        <p:strVal val="visible"/>
                                      </p:to>
                                    </p:set>
                                    <p:animEffect transition="in" filter="blinds(horizontal)">
                                      <p:cBhvr>
                                        <p:cTn id="12" dur="500"/>
                                        <p:tgtEl>
                                          <p:spTgt spid="14341">
                                            <p:txEl>
                                              <p:pRg st="5" end="5"/>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14341">
                                            <p:txEl>
                                              <p:pRg st="6" end="6"/>
                                            </p:txEl>
                                          </p:spTgt>
                                        </p:tgtEl>
                                        <p:attrNameLst>
                                          <p:attrName>style.visibility</p:attrName>
                                        </p:attrNameLst>
                                      </p:cBhvr>
                                      <p:to>
                                        <p:strVal val="visible"/>
                                      </p:to>
                                    </p:set>
                                    <p:animEffect transition="in" filter="blinds(horizontal)">
                                      <p:cBhvr>
                                        <p:cTn id="15" dur="500"/>
                                        <p:tgtEl>
                                          <p:spTgt spid="1434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文本框 15362"/>
          <p:cNvSpPr txBox="1">
            <a:spLocks noChangeArrowheads="1"/>
          </p:cNvSpPr>
          <p:nvPr/>
        </p:nvSpPr>
        <p:spPr bwMode="auto">
          <a:xfrm>
            <a:off x="323850" y="404813"/>
            <a:ext cx="8497888" cy="585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50000"/>
              </a:lnSpc>
            </a:pPr>
            <a:r>
              <a:rPr lang="en-US" altLang="zh-CN" sz="3600" b="1" dirty="0">
                <a:latin typeface="Times New Roman" panose="02020603050405020304" pitchFamily="18" charset="0"/>
              </a:rPr>
              <a:t>3. What does a dream team have?</a:t>
            </a:r>
          </a:p>
          <a:p>
            <a:pPr>
              <a:lnSpc>
                <a:spcPct val="150000"/>
              </a:lnSpc>
            </a:pPr>
            <a:r>
              <a:rPr lang="en-US" altLang="zh-CN" sz="3600" b="1" dirty="0">
                <a:solidFill>
                  <a:srgbClr val="FF33CC"/>
                </a:solidFill>
                <a:latin typeface="Times New Roman" panose="02020603050405020304" pitchFamily="18" charset="0"/>
              </a:rPr>
              <a:t>A dream team has not only the best </a:t>
            </a:r>
          </a:p>
          <a:p>
            <a:pPr>
              <a:lnSpc>
                <a:spcPct val="150000"/>
              </a:lnSpc>
            </a:pPr>
            <a:r>
              <a:rPr lang="en-US" altLang="zh-CN" sz="3600" b="1" dirty="0">
                <a:solidFill>
                  <a:srgbClr val="FF33CC"/>
                </a:solidFill>
                <a:latin typeface="Times New Roman" panose="02020603050405020304" pitchFamily="18" charset="0"/>
              </a:rPr>
              <a:t>players and the best coach, but also the </a:t>
            </a:r>
          </a:p>
          <a:p>
            <a:pPr>
              <a:lnSpc>
                <a:spcPct val="150000"/>
              </a:lnSpc>
            </a:pPr>
            <a:r>
              <a:rPr lang="en-US" altLang="zh-CN" sz="3600" b="1" dirty="0">
                <a:solidFill>
                  <a:srgbClr val="FF33CC"/>
                </a:solidFill>
                <a:latin typeface="Times New Roman" panose="02020603050405020304" pitchFamily="18" charset="0"/>
              </a:rPr>
              <a:t>best team spirit.</a:t>
            </a:r>
          </a:p>
          <a:p>
            <a:pPr>
              <a:lnSpc>
                <a:spcPct val="150000"/>
              </a:lnSpc>
            </a:pPr>
            <a:r>
              <a:rPr lang="en-US" altLang="zh-CN" sz="3600" b="1" dirty="0">
                <a:latin typeface="Times New Roman" panose="02020603050405020304" pitchFamily="18" charset="0"/>
              </a:rPr>
              <a:t>4. How can the players perform better? </a:t>
            </a:r>
          </a:p>
          <a:p>
            <a:pPr>
              <a:lnSpc>
                <a:spcPct val="150000"/>
              </a:lnSpc>
            </a:pPr>
            <a:r>
              <a:rPr lang="en-US" altLang="zh-CN" sz="3600" b="1" dirty="0">
                <a:solidFill>
                  <a:srgbClr val="FF33CC"/>
                </a:solidFill>
                <a:latin typeface="Times New Roman" panose="02020603050405020304" pitchFamily="18" charset="0"/>
              </a:rPr>
              <a:t>The players perform better by working </a:t>
            </a:r>
          </a:p>
          <a:p>
            <a:pPr>
              <a:lnSpc>
                <a:spcPct val="150000"/>
              </a:lnSpc>
            </a:pPr>
            <a:r>
              <a:rPr lang="en-US" altLang="zh-CN" sz="3600" b="1" dirty="0">
                <a:solidFill>
                  <a:srgbClr val="FF33CC"/>
                </a:solidFill>
                <a:latin typeface="Times New Roman" panose="02020603050405020304" pitchFamily="18" charset="0"/>
              </a:rPr>
              <a:t>together.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animEffect transition="in" filter="box(in)">
                                      <p:cBhvr>
                                        <p:cTn id="7" dur="500"/>
                                        <p:tgtEl>
                                          <p:spTgt spid="15363">
                                            <p:txEl>
                                              <p:pRg st="1" end="1"/>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15363">
                                            <p:txEl>
                                              <p:pRg st="2" end="2"/>
                                            </p:txEl>
                                          </p:spTgt>
                                        </p:tgtEl>
                                        <p:attrNameLst>
                                          <p:attrName>style.visibility</p:attrName>
                                        </p:attrNameLst>
                                      </p:cBhvr>
                                      <p:to>
                                        <p:strVal val="visible"/>
                                      </p:to>
                                    </p:set>
                                    <p:animEffect transition="in" filter="box(in)">
                                      <p:cBhvr>
                                        <p:cTn id="10" dur="500"/>
                                        <p:tgtEl>
                                          <p:spTgt spid="15363">
                                            <p:txEl>
                                              <p:pRg st="2" end="2"/>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15363">
                                            <p:txEl>
                                              <p:pRg st="3" end="3"/>
                                            </p:txEl>
                                          </p:spTgt>
                                        </p:tgtEl>
                                        <p:attrNameLst>
                                          <p:attrName>style.visibility</p:attrName>
                                        </p:attrNameLst>
                                      </p:cBhvr>
                                      <p:to>
                                        <p:strVal val="visible"/>
                                      </p:to>
                                    </p:set>
                                    <p:animEffect transition="in" filter="box(in)">
                                      <p:cBhvr>
                                        <p:cTn id="13" dur="500"/>
                                        <p:tgtEl>
                                          <p:spTgt spid="1536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15363">
                                            <p:txEl>
                                              <p:pRg st="5" end="5"/>
                                            </p:txEl>
                                          </p:spTgt>
                                        </p:tgtEl>
                                        <p:attrNameLst>
                                          <p:attrName>style.visibility</p:attrName>
                                        </p:attrNameLst>
                                      </p:cBhvr>
                                      <p:to>
                                        <p:strVal val="visible"/>
                                      </p:to>
                                    </p:set>
                                    <p:animEffect transition="in" filter="box(in)">
                                      <p:cBhvr>
                                        <p:cTn id="18" dur="500"/>
                                        <p:tgtEl>
                                          <p:spTgt spid="15363">
                                            <p:txEl>
                                              <p:pRg st="5" end="5"/>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15363">
                                            <p:txEl>
                                              <p:pRg st="6" end="6"/>
                                            </p:txEl>
                                          </p:spTgt>
                                        </p:tgtEl>
                                        <p:attrNameLst>
                                          <p:attrName>style.visibility</p:attrName>
                                        </p:attrNameLst>
                                      </p:cBhvr>
                                      <p:to>
                                        <p:strVal val="visible"/>
                                      </p:to>
                                    </p:set>
                                    <p:animEffect transition="in" filter="box(in)">
                                      <p:cBhvr>
                                        <p:cTn id="21" dur="500"/>
                                        <p:tgtEl>
                                          <p:spTgt spid="1536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矩形 17409"/>
          <p:cNvSpPr>
            <a:spLocks noChangeArrowheads="1" noChangeShapeType="1" noTextEdit="1"/>
          </p:cNvSpPr>
          <p:nvPr/>
        </p:nvSpPr>
        <p:spPr bwMode="auto">
          <a:xfrm>
            <a:off x="1524000" y="2209800"/>
            <a:ext cx="6019800" cy="2438400"/>
          </a:xfrm>
          <a:prstGeom prst="rect">
            <a:avLst/>
          </a:prstGeom>
        </p:spPr>
        <p:txBody>
          <a:bodyPr wrap="none" fromWordArt="1">
            <a:prstTxWarp prst="textPlain">
              <a:avLst>
                <a:gd name="adj" fmla="val 50000"/>
              </a:avLst>
            </a:prstTxWarp>
          </a:bodyPr>
          <a:lstStyle/>
          <a:p>
            <a:pPr algn="ctr"/>
            <a:r>
              <a:rPr lang="en-US" altLang="zh-CN" sz="3600" b="1" kern="10" dirty="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anose="02020603050405020304"/>
                <a:cs typeface="Times New Roman" panose="02020603050405020304"/>
              </a:rPr>
              <a:t>Language Points</a:t>
            </a:r>
            <a:endParaRPr lang="zh-CN" altLang="en-US" sz="3600" b="1" kern="10" dirty="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anose="02020603050405020304"/>
              <a:cs typeface="Times New Roman" panose="02020603050405020304"/>
            </a:endParaRPr>
          </a:p>
        </p:txBody>
      </p:sp>
    </p:spTree>
  </p:cSld>
  <p:clrMapOvr>
    <a:masterClrMapping/>
  </p:clrMapOvr>
</p:sld>
</file>

<file path=ppt/theme/theme1.xml><?xml version="1.0" encoding="utf-8"?>
<a:theme xmlns:a="http://schemas.openxmlformats.org/drawingml/2006/main" name="WWW.2PPT.COM&#10;">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自定义设计方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自定义设计方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自定义设计方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自定义设计方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自定义设计方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自定义设计方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自定义设计方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自定义设计方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自定义设计方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自定义设计方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自定义设计方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3_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1129</Words>
  <Application>Microsoft Office PowerPoint</Application>
  <PresentationFormat>全屏显示(4:3)</PresentationFormat>
  <Paragraphs>150</Paragraphs>
  <Slides>22</Slides>
  <Notes>1</Notes>
  <HiddenSlides>0</HiddenSlides>
  <MMClips>0</MMClips>
  <ScaleCrop>false</ScaleCrop>
  <HeadingPairs>
    <vt:vector size="6" baseType="variant">
      <vt:variant>
        <vt:lpstr>已用的字体</vt:lpstr>
      </vt:variant>
      <vt:variant>
        <vt:i4>6</vt:i4>
      </vt:variant>
      <vt:variant>
        <vt:lpstr>主题</vt:lpstr>
      </vt:variant>
      <vt:variant>
        <vt:i4>3</vt:i4>
      </vt:variant>
      <vt:variant>
        <vt:lpstr>幻灯片标题</vt:lpstr>
      </vt:variant>
      <vt:variant>
        <vt:i4>22</vt:i4>
      </vt:variant>
    </vt:vector>
  </HeadingPairs>
  <TitlesOfParts>
    <vt:vector size="31" baseType="lpstr">
      <vt:lpstr>宋体</vt:lpstr>
      <vt:lpstr>微软雅黑</vt:lpstr>
      <vt:lpstr>Arial</vt:lpstr>
      <vt:lpstr>Arial Black</vt:lpstr>
      <vt:lpstr>Calibri</vt:lpstr>
      <vt:lpstr>Times New Roman</vt:lpstr>
      <vt:lpstr>WWW.2PPT.COM
</vt:lpstr>
      <vt:lpstr>自定义设计方案</vt:lpstr>
      <vt:lpstr>3_默认设计模板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2014-02-16T14:29:00Z</dcterms:created>
  <dcterms:modified xsi:type="dcterms:W3CDTF">2023-01-17T02:52:45Z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B321D4C25E924038834975BA70F74F21</vt:lpwstr>
  </property>
  <property fmtid="{A09F084E-AD41-489F-8076-AA5BE3082BCA}" pid="100">
    <vt:ui4>5</vt:ui4>
  </property>
  <property fmtid="{64440492-4C8B-11D1-8B70-080036B11A03}" pid="11">
    <vt:lpwstr>www.2ppt.com-爱PPT提供资源下载</vt:lpwstr>
  </property>
</Properties>
</file>