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57" r:id="rId3"/>
    <p:sldId id="261" r:id="rId4"/>
    <p:sldId id="266" r:id="rId5"/>
    <p:sldId id="260" r:id="rId6"/>
    <p:sldId id="265" r:id="rId7"/>
    <p:sldId id="264" r:id="rId8"/>
    <p:sldId id="269" r:id="rId9"/>
    <p:sldId id="267" r:id="rId10"/>
    <p:sldId id="263" r:id="rId11"/>
    <p:sldId id="262" r:id="rId12"/>
    <p:sldId id="268" r:id="rId13"/>
    <p:sldId id="270" r:id="rId14"/>
    <p:sldId id="274" r:id="rId15"/>
    <p:sldId id="282" r:id="rId16"/>
    <p:sldId id="280" r:id="rId17"/>
    <p:sldId id="279" r:id="rId18"/>
    <p:sldId id="273" r:id="rId19"/>
    <p:sldId id="278" r:id="rId20"/>
    <p:sldId id="259" r:id="rId21"/>
    <p:sldId id="276" r:id="rId2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00"/>
    <a:srgbClr val="990033"/>
    <a:srgbClr val="FF00FF"/>
    <a:srgbClr val="660066"/>
    <a:srgbClr val="FFFF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p:scale>
          <a:sx n="100" d="100"/>
          <a:sy n="100" d="100"/>
        </p:scale>
        <p:origin x="-126"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EB27D9-8EA6-4322-861F-1B50887D74A8}"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372F5E-EC71-4041-9E4D-F85C31894D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D372F5E-EC71-4041-9E4D-F85C31894DCA}"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33AB7DD-C728-4E22-AB08-43640E2AE7D1}" type="slidenum">
              <a:rPr lang="en-US" altLang="zh-CN"/>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DB44FF3-CD4C-4FF3-9692-9742ED1088E3}"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164915A-0FE4-4793-BA27-1EC5980DDD96}"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8EBD1E6D-EE9A-4813-98EE-8A0776C158F9}"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672C176-C14F-4713-876B-8B439825B9FC}"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B1B854A9-0087-4664-B884-A0596C5F0A38}"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CD92E6A3-1671-439C-926F-209E8DD3A8A4}"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3FFBDA3C-89A3-409C-95C6-DB89F879CC4D}"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D60DD644-6E98-4B1F-AF8B-E5C6C14AB272}"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E3CF6C0-D44C-4F9B-9FCE-5FBBC771E1A8}"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FE134B1A-73B0-480C-824E-0A5A7111D144}"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ea typeface="宋体" panose="02010600030101010101" pitchFamily="2" charset="-122"/>
              </a:defRPr>
            </a:lvl1pPr>
          </a:lstStyle>
          <a:p>
            <a:pPr>
              <a:defRPr/>
            </a:pPr>
            <a:fld id="{E20D3AE2-8908-45D7-8EA7-9A9BFB39035C}"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Documents%20and%20Settings\Administrator\&#26700;&#38754;\Unit4%20Topic3\&#35838;&#20214;\Unit4%20Topic3%20SectionC%20&#31934;&#21697;&#35838;&#20214;\p101-1a.wm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24744"/>
            <a:ext cx="9144000" cy="2332037"/>
          </a:xfrm>
        </p:spPr>
        <p:txBody>
          <a:bodyPr/>
          <a:lstStyle/>
          <a:p>
            <a:pPr eaLnBrk="1" hangingPunct="1"/>
            <a:r>
              <a:rPr lang="en-US" altLang="zh-CN" sz="4000" b="1" dirty="0" smtClean="0">
                <a:solidFill>
                  <a:srgbClr val="FF0000"/>
                </a:solidFill>
                <a:latin typeface="Times New Roman" panose="02020603050405020304" pitchFamily="18" charset="0"/>
                <a:cs typeface="Times New Roman" panose="02020603050405020304" pitchFamily="18" charset="0"/>
              </a:rPr>
              <a:t>Unit 4 Topic 3</a:t>
            </a:r>
            <a:br>
              <a:rPr lang="en-US" altLang="zh-CN" sz="4000" b="1" dirty="0" smtClean="0">
                <a:solidFill>
                  <a:srgbClr val="FF0000"/>
                </a:solidFill>
                <a:latin typeface="Times New Roman" panose="02020603050405020304" pitchFamily="18" charset="0"/>
                <a:cs typeface="Times New Roman" panose="02020603050405020304" pitchFamily="18" charset="0"/>
              </a:rPr>
            </a:br>
            <a:r>
              <a:rPr lang="en-US" altLang="zh-CN" sz="4000" b="1" dirty="0" smtClean="0">
                <a:solidFill>
                  <a:srgbClr val="FF0000"/>
                </a:solidFill>
                <a:latin typeface="Times New Roman" panose="02020603050405020304" pitchFamily="18" charset="0"/>
                <a:cs typeface="Times New Roman" panose="02020603050405020304" pitchFamily="18" charset="0"/>
              </a:rPr>
              <a:t>China is the third nation that sent a person into space.</a:t>
            </a:r>
            <a:r>
              <a:rPr lang="en-US" altLang="zh-CN" sz="4000" dirty="0" smtClean="0">
                <a:solidFill>
                  <a:srgbClr val="FF0000"/>
                </a:solidFill>
                <a:latin typeface="Times New Roman" panose="02020603050405020304" pitchFamily="18" charset="0"/>
                <a:cs typeface="Times New Roman" panose="02020603050405020304" pitchFamily="18" charset="0"/>
              </a:rPr>
              <a:t> </a:t>
            </a:r>
          </a:p>
        </p:txBody>
      </p:sp>
      <p:sp>
        <p:nvSpPr>
          <p:cNvPr id="2051" name="Rectangle 3"/>
          <p:cNvSpPr>
            <a:spLocks noGrp="1" noChangeArrowheads="1"/>
          </p:cNvSpPr>
          <p:nvPr>
            <p:ph type="subTitle" idx="1"/>
          </p:nvPr>
        </p:nvSpPr>
        <p:spPr>
          <a:xfrm>
            <a:off x="1907704" y="4005064"/>
            <a:ext cx="5105400" cy="790575"/>
          </a:xfrm>
        </p:spPr>
        <p:txBody>
          <a:bodyPr/>
          <a:lstStyle/>
          <a:p>
            <a:pPr eaLnBrk="1" hangingPunct="1"/>
            <a:r>
              <a:rPr lang="en-US" altLang="zh-CN" sz="4400" b="1" dirty="0" smtClean="0">
                <a:solidFill>
                  <a:srgbClr val="003300"/>
                </a:solidFill>
                <a:latin typeface="Times New Roman" panose="02020603050405020304" pitchFamily="18" charset="0"/>
                <a:cs typeface="Times New Roman" panose="02020603050405020304" pitchFamily="18" charset="0"/>
              </a:rPr>
              <a:t>Section C</a:t>
            </a:r>
          </a:p>
        </p:txBody>
      </p:sp>
      <p:sp>
        <p:nvSpPr>
          <p:cNvPr id="4" name="矩形 3"/>
          <p:cNvSpPr/>
          <p:nvPr/>
        </p:nvSpPr>
        <p:spPr>
          <a:xfrm>
            <a:off x="2997492" y="5570134"/>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box(in)">
                                      <p:cBhvr>
                                        <p:cTn id="13"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2" name="AutoShape 16"/>
          <p:cNvSpPr/>
          <p:nvPr/>
        </p:nvSpPr>
        <p:spPr bwMode="auto">
          <a:xfrm>
            <a:off x="755650" y="0"/>
            <a:ext cx="2808288" cy="754063"/>
          </a:xfrm>
          <a:prstGeom prst="borderCallout2">
            <a:avLst>
              <a:gd name="adj1" fmla="val 15157"/>
              <a:gd name="adj2" fmla="val -2713"/>
              <a:gd name="adj3" fmla="val 15157"/>
              <a:gd name="adj4" fmla="val -4014"/>
              <a:gd name="adj5" fmla="val 124847"/>
              <a:gd name="adj6" fmla="val 248838"/>
            </a:avLst>
          </a:prstGeom>
          <a:solidFill>
            <a:schemeClr val="accent1"/>
          </a:solidFill>
          <a:ln w="9525">
            <a:solidFill>
              <a:schemeClr val="tx1"/>
            </a:solidFill>
            <a:miter lim="800000"/>
          </a:ln>
        </p:spPr>
        <p:txBody>
          <a:bodyPr/>
          <a:lstStyle/>
          <a:p>
            <a:pPr algn="ctr"/>
            <a:endParaRPr lang="zh-CN" altLang="zh-CN">
              <a:latin typeface="Times New Roman" panose="02020603050405020304" pitchFamily="18" charset="0"/>
              <a:cs typeface="Times New Roman" panose="02020603050405020304" pitchFamily="18" charset="0"/>
            </a:endParaRPr>
          </a:p>
        </p:txBody>
      </p:sp>
      <p:sp>
        <p:nvSpPr>
          <p:cNvPr id="9219" name="Rectangle 3"/>
          <p:cNvSpPr>
            <a:spLocks noGrp="1" noChangeArrowheads="1"/>
          </p:cNvSpPr>
          <p:nvPr>
            <p:ph type="body" idx="1"/>
          </p:nvPr>
        </p:nvSpPr>
        <p:spPr>
          <a:xfrm>
            <a:off x="0" y="908050"/>
            <a:ext cx="9144000" cy="5184775"/>
          </a:xfrm>
          <a:solidFill>
            <a:schemeClr val="bg1">
              <a:alpha val="69019"/>
            </a:schemeClr>
          </a:solidFill>
        </p:spPr>
        <p:txBody>
          <a:bodyPr/>
          <a:lstStyle/>
          <a:p>
            <a:pPr eaLnBrk="1" hangingPunct="1">
              <a:buFontTx/>
              <a:buNone/>
            </a:pPr>
            <a:r>
              <a:rPr lang="en-US" altLang="zh-CN" b="1" dirty="0" smtClean="0">
                <a:latin typeface="Times New Roman" panose="02020603050405020304" pitchFamily="18" charset="0"/>
                <a:cs typeface="Times New Roman" panose="02020603050405020304" pitchFamily="18" charset="0"/>
              </a:rPr>
              <a:t>2.For example ,</a:t>
            </a:r>
            <a:r>
              <a:rPr lang="en-US" altLang="zh-CN" b="1" dirty="0" smtClean="0">
                <a:solidFill>
                  <a:srgbClr val="FF0000"/>
                </a:solidFill>
                <a:latin typeface="Times New Roman" panose="02020603050405020304" pitchFamily="18" charset="0"/>
                <a:cs typeface="Times New Roman" panose="02020603050405020304" pitchFamily="18" charset="0"/>
              </a:rPr>
              <a:t> tiny </a:t>
            </a:r>
            <a:r>
              <a:rPr lang="en-US" altLang="zh-CN" b="1" dirty="0" smtClean="0">
                <a:latin typeface="Times New Roman" panose="02020603050405020304" pitchFamily="18" charset="0"/>
                <a:cs typeface="Times New Roman" panose="02020603050405020304" pitchFamily="18" charset="0"/>
              </a:rPr>
              <a:t>computers which are </a:t>
            </a:r>
            <a:r>
              <a:rPr lang="en-US" altLang="zh-CN" b="1" dirty="0" smtClean="0">
                <a:solidFill>
                  <a:srgbClr val="FF0000"/>
                </a:solidFill>
                <a:latin typeface="Times New Roman" panose="02020603050405020304" pitchFamily="18" charset="0"/>
                <a:cs typeface="Times New Roman" panose="02020603050405020304" pitchFamily="18" charset="0"/>
              </a:rPr>
              <a:t>inside</a:t>
            </a:r>
            <a:r>
              <a:rPr lang="en-US" altLang="zh-CN" b="1" dirty="0" smtClean="0">
                <a:latin typeface="Times New Roman" panose="02020603050405020304" pitchFamily="18" charset="0"/>
                <a:cs typeface="Times New Roman" panose="02020603050405020304" pitchFamily="18" charset="0"/>
              </a:rPr>
              <a:t> patients’ bodies can keep their hearts beating normally.</a:t>
            </a:r>
            <a:r>
              <a:rPr lang="zh-CN" altLang="en-US" sz="2400" b="1" dirty="0" smtClean="0">
                <a:latin typeface="Times New Roman" panose="02020603050405020304" pitchFamily="18" charset="0"/>
                <a:cs typeface="Times New Roman" panose="02020603050405020304" pitchFamily="18" charset="0"/>
              </a:rPr>
              <a:t>例如，病人体内植入微电脑能帮助病人的心脏正常搏动。</a:t>
            </a:r>
            <a:r>
              <a:rPr lang="zh-CN" altLang="en-US" dirty="0" smtClean="0">
                <a:latin typeface="Times New Roman" panose="02020603050405020304" pitchFamily="18" charset="0"/>
                <a:cs typeface="Times New Roman" panose="02020603050405020304" pitchFamily="18" charset="0"/>
              </a:rPr>
              <a:t> </a:t>
            </a:r>
          </a:p>
          <a:p>
            <a:pPr eaLnBrk="1" hangingPunct="1">
              <a:buFontTx/>
              <a:buNone/>
            </a:pPr>
            <a:endParaRPr lang="en-US" altLang="zh-CN" b="1" dirty="0" smtClean="0">
              <a:latin typeface="Times New Roman" panose="02020603050405020304" pitchFamily="18" charset="0"/>
              <a:cs typeface="Times New Roman" panose="02020603050405020304" pitchFamily="18" charset="0"/>
            </a:endParaRPr>
          </a:p>
        </p:txBody>
      </p:sp>
      <p:grpSp>
        <p:nvGrpSpPr>
          <p:cNvPr id="2" name="Group 5"/>
          <p:cNvGrpSpPr/>
          <p:nvPr/>
        </p:nvGrpSpPr>
        <p:grpSpPr bwMode="auto">
          <a:xfrm>
            <a:off x="539750" y="3500438"/>
            <a:ext cx="4032250" cy="2762250"/>
            <a:chOff x="0" y="0"/>
            <a:chExt cx="1728" cy="1567"/>
          </a:xfrm>
        </p:grpSpPr>
        <p:sp>
          <p:nvSpPr>
            <p:cNvPr id="11277" name="Text Box 6"/>
            <p:cNvSpPr txBox="1">
              <a:spLocks noChangeArrowheads="1"/>
            </p:cNvSpPr>
            <p:nvPr/>
          </p:nvSpPr>
          <p:spPr bwMode="auto">
            <a:xfrm>
              <a:off x="0" y="48"/>
              <a:ext cx="1632" cy="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64</a:t>
              </a:r>
              <a:r>
                <a:rPr lang="zh-CN" altLang="en-US" sz="2400" b="1" dirty="0">
                  <a:latin typeface="Times New Roman" panose="02020603050405020304" pitchFamily="18" charset="0"/>
                  <a:cs typeface="Times New Roman" panose="02020603050405020304" pitchFamily="18" charset="0"/>
                </a:rPr>
                <a:t>英寸 超大型（</a:t>
              </a:r>
              <a:r>
                <a:rPr lang="en-US" altLang="zh-CN" sz="2400" b="1" dirty="0">
                  <a:latin typeface="Times New Roman" panose="02020603050405020304" pitchFamily="18" charset="0"/>
                  <a:cs typeface="Times New Roman" panose="02020603050405020304" pitchFamily="18" charset="0"/>
                </a:rPr>
                <a:t>Huge</a:t>
              </a:r>
              <a:r>
                <a:rPr lang="zh-CN" altLang="en-US" sz="24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32</a:t>
              </a:r>
              <a:r>
                <a:rPr lang="zh-CN" altLang="en-US" sz="2400" b="1" dirty="0">
                  <a:latin typeface="Times New Roman" panose="02020603050405020304" pitchFamily="18" charset="0"/>
                  <a:cs typeface="Times New Roman" panose="02020603050405020304" pitchFamily="18" charset="0"/>
                </a:rPr>
                <a:t>英寸 大型（</a:t>
              </a:r>
              <a:r>
                <a:rPr lang="en-US" altLang="zh-CN" sz="2400" b="1" dirty="0">
                  <a:latin typeface="Times New Roman" panose="02020603050405020304" pitchFamily="18" charset="0"/>
                  <a:cs typeface="Times New Roman" panose="02020603050405020304" pitchFamily="18" charset="0"/>
                </a:rPr>
                <a:t>Large</a:t>
              </a:r>
              <a:r>
                <a:rPr lang="zh-CN" altLang="en-US" sz="24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16</a:t>
              </a:r>
              <a:r>
                <a:rPr lang="zh-CN" altLang="en-US" sz="2400" b="1" dirty="0">
                  <a:latin typeface="Times New Roman" panose="02020603050405020304" pitchFamily="18" charset="0"/>
                  <a:cs typeface="Times New Roman" panose="02020603050405020304" pitchFamily="18" charset="0"/>
                </a:rPr>
                <a:t>英寸 中型（</a:t>
              </a:r>
              <a:r>
                <a:rPr lang="en-US" altLang="zh-CN" sz="2400" b="1" dirty="0">
                  <a:latin typeface="Times New Roman" panose="02020603050405020304" pitchFamily="18" charset="0"/>
                  <a:cs typeface="Times New Roman" panose="02020603050405020304" pitchFamily="18" charset="0"/>
                </a:rPr>
                <a:t>Medium</a:t>
              </a:r>
              <a:r>
                <a:rPr lang="zh-CN" altLang="en-US" sz="24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8</a:t>
              </a:r>
              <a:r>
                <a:rPr lang="zh-CN" altLang="en-US" sz="2400" b="1" dirty="0">
                  <a:latin typeface="Times New Roman" panose="02020603050405020304" pitchFamily="18" charset="0"/>
                  <a:cs typeface="Times New Roman" panose="02020603050405020304" pitchFamily="18" charset="0"/>
                </a:rPr>
                <a:t>英寸 小型（</a:t>
              </a:r>
              <a:r>
                <a:rPr lang="en-US" altLang="zh-CN" sz="2400" b="1" dirty="0">
                  <a:latin typeface="Times New Roman" panose="02020603050405020304" pitchFamily="18" charset="0"/>
                  <a:cs typeface="Times New Roman" panose="02020603050405020304" pitchFamily="18" charset="0"/>
                </a:rPr>
                <a:t>Small</a:t>
              </a:r>
              <a:r>
                <a:rPr lang="zh-CN" altLang="en-US" sz="2400" b="1" dirty="0">
                  <a:latin typeface="Times New Roman" panose="02020603050405020304" pitchFamily="18" charset="0"/>
                  <a:cs typeface="Times New Roman" panose="02020603050405020304" pitchFamily="18" charset="0"/>
                </a:rPr>
                <a:t>）</a:t>
              </a:r>
            </a:p>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4</a:t>
              </a:r>
              <a:r>
                <a:rPr lang="zh-CN" altLang="en-US" sz="2400" b="1" dirty="0">
                  <a:latin typeface="Times New Roman" panose="02020603050405020304" pitchFamily="18" charset="0"/>
                  <a:cs typeface="Times New Roman" panose="02020603050405020304" pitchFamily="18" charset="0"/>
                </a:rPr>
                <a:t>英寸 超小型（</a:t>
              </a:r>
              <a:r>
                <a:rPr lang="en-US" altLang="zh-CN" sz="2400" b="1" dirty="0">
                  <a:solidFill>
                    <a:srgbClr val="FF3300"/>
                  </a:solidFill>
                  <a:latin typeface="Times New Roman" panose="02020603050405020304" pitchFamily="18" charset="0"/>
                  <a:cs typeface="Times New Roman" panose="02020603050405020304" pitchFamily="18" charset="0"/>
                </a:rPr>
                <a:t>Tiny</a:t>
              </a:r>
              <a:r>
                <a:rPr lang="zh-CN" altLang="en-US" sz="2400" b="1" dirty="0">
                  <a:latin typeface="Times New Roman" panose="02020603050405020304" pitchFamily="18" charset="0"/>
                  <a:cs typeface="Times New Roman" panose="02020603050405020304" pitchFamily="18" charset="0"/>
                </a:rPr>
                <a:t>）</a:t>
              </a:r>
            </a:p>
          </p:txBody>
        </p:sp>
        <p:sp>
          <p:nvSpPr>
            <p:cNvPr id="11278" name="Rectangle 7"/>
            <p:cNvSpPr>
              <a:spLocks noChangeArrowheads="1"/>
            </p:cNvSpPr>
            <p:nvPr/>
          </p:nvSpPr>
          <p:spPr bwMode="auto">
            <a:xfrm>
              <a:off x="0" y="0"/>
              <a:ext cx="1728" cy="1536"/>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zh-CN" altLang="en-US">
                <a:latin typeface="Times New Roman" panose="02020603050405020304" pitchFamily="18" charset="0"/>
                <a:cs typeface="Times New Roman" panose="02020603050405020304" pitchFamily="18" charset="0"/>
              </a:endParaRPr>
            </a:p>
          </p:txBody>
        </p:sp>
      </p:grpSp>
      <p:sp>
        <p:nvSpPr>
          <p:cNvPr id="9224" name="Text Box 8"/>
          <p:cNvSpPr txBox="1">
            <a:spLocks noChangeArrowheads="1"/>
          </p:cNvSpPr>
          <p:nvPr/>
        </p:nvSpPr>
        <p:spPr bwMode="auto">
          <a:xfrm>
            <a:off x="468313" y="2781300"/>
            <a:ext cx="8458200" cy="519113"/>
          </a:xfrm>
          <a:prstGeom prst="rect">
            <a:avLst/>
          </a:prstGeom>
          <a:solidFill>
            <a:schemeClr val="accent5"/>
          </a:solidFill>
          <a:ln w="9525">
            <a:noFill/>
            <a:miter lim="800000"/>
          </a:ln>
          <a:effectLst/>
        </p:spPr>
        <p:txBody>
          <a:bodyPr>
            <a:spAutoFit/>
          </a:bodyPr>
          <a:lstStyle/>
          <a:p>
            <a:pPr>
              <a:spcBef>
                <a:spcPct val="50000"/>
              </a:spcBef>
              <a:defRPr/>
            </a:pP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tiny</a:t>
            </a:r>
            <a:r>
              <a:rPr lang="en-US" altLang="zh-CN" sz="2800" dirty="0">
                <a:solidFill>
                  <a:srgbClr val="FF33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very small in size</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adj.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极小的，微小的</a:t>
            </a:r>
          </a:p>
        </p:txBody>
      </p:sp>
      <p:sp>
        <p:nvSpPr>
          <p:cNvPr id="9225" name="Rectangle 9"/>
          <p:cNvSpPr>
            <a:spLocks noChangeArrowheads="1"/>
          </p:cNvSpPr>
          <p:nvPr/>
        </p:nvSpPr>
        <p:spPr bwMode="auto">
          <a:xfrm>
            <a:off x="4572000" y="4508500"/>
            <a:ext cx="170815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spAutoFit/>
          </a:bodyPr>
          <a:lstStyle/>
          <a:p>
            <a:r>
              <a:rPr lang="en-US" altLang="zh-CN" sz="2800">
                <a:latin typeface="Times New Roman" panose="02020603050405020304" pitchFamily="18" charset="0"/>
                <a:cs typeface="Times New Roman" panose="02020603050405020304" pitchFamily="18" charset="0"/>
              </a:rPr>
              <a:t>a </a:t>
            </a:r>
            <a:r>
              <a:rPr lang="en-US" altLang="zh-CN" sz="2800" b="1">
                <a:latin typeface="Times New Roman" panose="02020603050405020304" pitchFamily="18" charset="0"/>
                <a:cs typeface="Times New Roman" panose="02020603050405020304" pitchFamily="18" charset="0"/>
              </a:rPr>
              <a:t>tiny</a:t>
            </a:r>
            <a:r>
              <a:rPr lang="en-US" altLang="zh-CN" sz="2800">
                <a:latin typeface="Times New Roman" panose="02020603050405020304" pitchFamily="18" charset="0"/>
                <a:cs typeface="Times New Roman" panose="02020603050405020304" pitchFamily="18" charset="0"/>
              </a:rPr>
              <a:t> girl</a:t>
            </a:r>
            <a:r>
              <a:rPr lang="en-US" altLang="zh-CN" sz="2800" i="1">
                <a:latin typeface="Times New Roman" panose="02020603050405020304" pitchFamily="18" charset="0"/>
                <a:cs typeface="Times New Roman" panose="02020603050405020304" pitchFamily="18" charset="0"/>
              </a:rPr>
              <a:t> </a:t>
            </a:r>
          </a:p>
        </p:txBody>
      </p:sp>
      <p:sp>
        <p:nvSpPr>
          <p:cNvPr id="9226" name="AutoShape 10"/>
          <p:cNvSpPr>
            <a:spLocks noChangeArrowheads="1"/>
          </p:cNvSpPr>
          <p:nvPr/>
        </p:nvSpPr>
        <p:spPr bwMode="auto">
          <a:xfrm>
            <a:off x="6516688" y="4581525"/>
            <a:ext cx="1066800" cy="381000"/>
          </a:xfrm>
          <a:prstGeom prst="rightArrow">
            <a:avLst>
              <a:gd name="adj1" fmla="val 50000"/>
              <a:gd name="adj2" fmla="val 70000"/>
            </a:avLst>
          </a:prstGeom>
          <a:solidFill>
            <a:srgbClr val="008000"/>
          </a:solidFill>
          <a:ln w="9525">
            <a:solidFill>
              <a:srgbClr val="6600CC"/>
            </a:solidFill>
            <a:miter lim="800000"/>
          </a:ln>
        </p:spPr>
        <p:txBody>
          <a:bodyPr wrap="none" lIns="90000" tIns="46800" rIns="90000" bIns="46800" anchor="ctr"/>
          <a:lstStyle/>
          <a:p>
            <a:endParaRPr lang="zh-CN" altLang="en-US">
              <a:latin typeface="Times New Roman" panose="02020603050405020304" pitchFamily="18" charset="0"/>
              <a:cs typeface="Times New Roman" panose="02020603050405020304" pitchFamily="18" charset="0"/>
            </a:endParaRPr>
          </a:p>
        </p:txBody>
      </p:sp>
      <p:pic>
        <p:nvPicPr>
          <p:cNvPr id="9227" name="Picture 11" descr="动画21"/>
          <p:cNvPicPr>
            <a:picLocks noChangeAspect="1" noChangeArrowheads="1"/>
          </p:cNvPicPr>
          <p:nvPr/>
        </p:nvPicPr>
        <p:blipFill>
          <a:blip r:embed="rId3" cstate="email"/>
          <a:srcRect/>
          <a:stretch>
            <a:fillRect/>
          </a:stretch>
        </p:blipFill>
        <p:spPr bwMode="auto">
          <a:xfrm>
            <a:off x="7740650" y="4149725"/>
            <a:ext cx="661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2" descr="2014-02-19_17-02-0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16013" y="2852738"/>
            <a:ext cx="12239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WordArt 13"/>
          <p:cNvSpPr>
            <a:spLocks noChangeArrowheads="1" noChangeShapeType="1" noTextEdit="1"/>
          </p:cNvSpPr>
          <p:nvPr/>
        </p:nvSpPr>
        <p:spPr bwMode="auto">
          <a:xfrm rot="220529">
            <a:off x="4356100" y="0"/>
            <a:ext cx="4595813" cy="692150"/>
          </a:xfrm>
          <a:prstGeom prst="rect">
            <a:avLst/>
          </a:prstGeom>
        </p:spPr>
        <p:txBody>
          <a:bodyPr wrap="none" fromWordArt="1">
            <a:prstTxWarp prst="textCascadeUp">
              <a:avLst>
                <a:gd name="adj" fmla="val 57120"/>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altLang="zh-CN" sz="7200" b="1" kern="10">
                <a:ln w="9525">
                  <a:round/>
                </a:ln>
                <a:gradFill rotWithShape="1">
                  <a:gsLst>
                    <a:gs pos="0">
                      <a:srgbClr val="FFE701"/>
                    </a:gs>
                    <a:gs pos="100000">
                      <a:srgbClr val="FE3E02"/>
                    </a:gs>
                  </a:gsLst>
                  <a:lin ang="5160000" scaled="1"/>
                </a:gradFill>
                <a:latin typeface="Times New Roman" panose="02020603050405020304"/>
                <a:cs typeface="Times New Roman" panose="02020603050405020304"/>
              </a:rPr>
              <a:t>Paragraph 1 </a:t>
            </a:r>
            <a:endParaRPr lang="zh-CN" altLang="en-US" sz="7200" b="1" kern="10">
              <a:ln w="9525">
                <a:round/>
              </a:ln>
              <a:gradFill rotWithShape="1">
                <a:gsLst>
                  <a:gs pos="0">
                    <a:srgbClr val="FFE701"/>
                  </a:gs>
                  <a:gs pos="100000">
                    <a:srgbClr val="FE3E02"/>
                  </a:gs>
                </a:gsLst>
                <a:lin ang="5160000" scaled="1"/>
              </a:gradFill>
              <a:latin typeface="Times New Roman" panose="02020603050405020304"/>
              <a:cs typeface="Times New Roman" panose="02020603050405020304"/>
            </a:endParaRPr>
          </a:p>
        </p:txBody>
      </p:sp>
      <p:pic>
        <p:nvPicPr>
          <p:cNvPr id="9230" name="Picture 14" descr="2014-02-19_17-02-1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55650" y="260350"/>
            <a:ext cx="11430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15"/>
          <p:cNvSpPr txBox="1">
            <a:spLocks noChangeArrowheads="1"/>
          </p:cNvSpPr>
          <p:nvPr/>
        </p:nvSpPr>
        <p:spPr bwMode="auto">
          <a:xfrm>
            <a:off x="1835150" y="0"/>
            <a:ext cx="1655763"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latin typeface="Times New Roman" panose="02020603050405020304" pitchFamily="18" charset="0"/>
                <a:cs typeface="Times New Roman" panose="02020603050405020304" pitchFamily="18" charset="0"/>
              </a:rPr>
              <a:t>prep.</a:t>
            </a:r>
            <a:r>
              <a:rPr lang="zh-CN" altLang="en-US" b="1">
                <a:latin typeface="Times New Roman" panose="02020603050405020304" pitchFamily="18" charset="0"/>
                <a:cs typeface="Times New Roman" panose="02020603050405020304" pitchFamily="18" charset="0"/>
              </a:rPr>
              <a:t>在</a:t>
            </a:r>
            <a:r>
              <a:rPr lang="en-US" altLang="zh-CN" b="1">
                <a:latin typeface="Times New Roman" panose="02020603050405020304" pitchFamily="18" charset="0"/>
                <a:cs typeface="Times New Roman" panose="02020603050405020304" pitchFamily="18" charset="0"/>
              </a:rPr>
              <a:t>……</a:t>
            </a:r>
            <a:r>
              <a:rPr lang="zh-CN" altLang="en-US" b="1">
                <a:latin typeface="Times New Roman" panose="02020603050405020304" pitchFamily="18" charset="0"/>
                <a:cs typeface="Times New Roman" panose="02020603050405020304" pitchFamily="18" charset="0"/>
              </a:rPr>
              <a:t>内</a:t>
            </a:r>
          </a:p>
          <a:p>
            <a:pPr eaLnBrk="1" hangingPunct="1">
              <a:spcBef>
                <a:spcPct val="50000"/>
              </a:spcBef>
            </a:pPr>
            <a:r>
              <a:rPr lang="en-US" altLang="zh-CN" b="1">
                <a:latin typeface="Times New Roman" panose="02020603050405020304" pitchFamily="18" charset="0"/>
                <a:cs typeface="Times New Roman" panose="02020603050405020304" pitchFamily="18" charset="0"/>
              </a:rPr>
              <a:t>adv.</a:t>
            </a:r>
            <a:r>
              <a:rPr lang="zh-CN" altLang="en-US" b="1">
                <a:latin typeface="Times New Roman" panose="02020603050405020304" pitchFamily="18" charset="0"/>
                <a:cs typeface="Times New Roman" panose="02020603050405020304" pitchFamily="18" charset="0"/>
              </a:rPr>
              <a:t>在里面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 to="" calcmode="lin" valueType="num">
                                      <p:cBhvr>
                                        <p:cTn id="7" dur="1" fill="hold"/>
                                        <p:tgtEl>
                                          <p:spTgt spid="9229"/>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9">
                                            <p:bg/>
                                          </p:spTgt>
                                        </p:tgtEl>
                                        <p:attrNameLst>
                                          <p:attrName>style.visibility</p:attrName>
                                        </p:attrNameLst>
                                      </p:cBhvr>
                                      <p:to>
                                        <p:strVal val="visible"/>
                                      </p:to>
                                    </p:set>
                                    <p:anim calcmode="lin" valueType="num">
                                      <p:cBhvr additive="base">
                                        <p:cTn id="12" dur="500" fill="hold"/>
                                        <p:tgtEl>
                                          <p:spTgt spid="9219">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9219">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 calcmode="lin" valueType="num">
                                      <p:cBhvr additive="base">
                                        <p:cTn id="18"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24"/>
                                        </p:tgtEl>
                                        <p:attrNameLst>
                                          <p:attrName>style.visibility</p:attrName>
                                        </p:attrNameLst>
                                      </p:cBhvr>
                                      <p:to>
                                        <p:strVal val="visible"/>
                                      </p:to>
                                    </p:set>
                                    <p:anim calcmode="lin" valueType="num">
                                      <p:cBhvr additive="base">
                                        <p:cTn id="24" dur="500" fill="hold"/>
                                        <p:tgtEl>
                                          <p:spTgt spid="9224"/>
                                        </p:tgtEl>
                                        <p:attrNameLst>
                                          <p:attrName>ppt_x</p:attrName>
                                        </p:attrNameLst>
                                      </p:cBhvr>
                                      <p:tavLst>
                                        <p:tav tm="0">
                                          <p:val>
                                            <p:strVal val="#ppt_x"/>
                                          </p:val>
                                        </p:tav>
                                        <p:tav tm="100000">
                                          <p:val>
                                            <p:strVal val="#ppt_x"/>
                                          </p:val>
                                        </p:tav>
                                      </p:tavLst>
                                    </p:anim>
                                    <p:anim calcmode="lin" valueType="num">
                                      <p:cBhvr additive="base">
                                        <p:cTn id="25" dur="500" fill="hold"/>
                                        <p:tgtEl>
                                          <p:spTgt spid="92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9228"/>
                                        </p:tgtEl>
                                        <p:attrNameLst>
                                          <p:attrName>style.visibility</p:attrName>
                                        </p:attrNameLst>
                                      </p:cBhvr>
                                      <p:to>
                                        <p:strVal val="visible"/>
                                      </p:to>
                                    </p:set>
                                    <p:anim calcmode="lin" valueType="num">
                                      <p:cBhvr additive="base">
                                        <p:cTn id="30" dur="500" fill="hold"/>
                                        <p:tgtEl>
                                          <p:spTgt spid="9228"/>
                                        </p:tgtEl>
                                        <p:attrNameLst>
                                          <p:attrName>ppt_x</p:attrName>
                                        </p:attrNameLst>
                                      </p:cBhvr>
                                      <p:tavLst>
                                        <p:tav tm="0">
                                          <p:val>
                                            <p:strVal val="#ppt_x"/>
                                          </p:val>
                                        </p:tav>
                                        <p:tav tm="100000">
                                          <p:val>
                                            <p:strVal val="#ppt_x"/>
                                          </p:val>
                                        </p:tav>
                                      </p:tavLst>
                                    </p:anim>
                                    <p:anim calcmode="lin" valueType="num">
                                      <p:cBhvr additive="base">
                                        <p:cTn id="31"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9225"/>
                                        </p:tgtEl>
                                        <p:attrNameLst>
                                          <p:attrName>style.visibility</p:attrName>
                                        </p:attrNameLst>
                                      </p:cBhvr>
                                      <p:to>
                                        <p:strVal val="visible"/>
                                      </p:to>
                                    </p:set>
                                    <p:anim calcmode="discrete" valueType="clr">
                                      <p:cBhvr override="childStyle">
                                        <p:cTn id="41" dur="80"/>
                                        <p:tgtEl>
                                          <p:spTgt spid="9225"/>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9225"/>
                                        </p:tgtEl>
                                        <p:attrNameLst>
                                          <p:attrName>fillcolor</p:attrName>
                                        </p:attrNameLst>
                                      </p:cBhvr>
                                      <p:tavLst>
                                        <p:tav tm="0">
                                          <p:val>
                                            <p:clrVal>
                                              <a:schemeClr val="accent2"/>
                                            </p:clrVal>
                                          </p:val>
                                        </p:tav>
                                        <p:tav tm="50000">
                                          <p:val>
                                            <p:clrVal>
                                              <a:schemeClr val="hlink"/>
                                            </p:clrVal>
                                          </p:val>
                                        </p:tav>
                                      </p:tavLst>
                                    </p:anim>
                                    <p:set>
                                      <p:cBhvr>
                                        <p:cTn id="43" dur="80"/>
                                        <p:tgtEl>
                                          <p:spTgt spid="9225"/>
                                        </p:tgtEl>
                                        <p:attrNameLst>
                                          <p:attrName>fill.type</p:attrName>
                                        </p:attrNameLst>
                                      </p:cBhvr>
                                      <p:to>
                                        <p:strVal val="solid"/>
                                      </p:to>
                                    </p:se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226"/>
                                        </p:tgtEl>
                                        <p:attrNameLst>
                                          <p:attrName>style.visibility</p:attrName>
                                        </p:attrNameLst>
                                      </p:cBhvr>
                                      <p:to>
                                        <p:strVal val="visible"/>
                                      </p:to>
                                    </p:set>
                                    <p:anim calcmode="lin" valueType="num">
                                      <p:cBhvr additive="base">
                                        <p:cTn id="48" dur="500" fill="hold"/>
                                        <p:tgtEl>
                                          <p:spTgt spid="9226"/>
                                        </p:tgtEl>
                                        <p:attrNameLst>
                                          <p:attrName>ppt_x</p:attrName>
                                        </p:attrNameLst>
                                      </p:cBhvr>
                                      <p:tavLst>
                                        <p:tav tm="0">
                                          <p:val>
                                            <p:strVal val="#ppt_x"/>
                                          </p:val>
                                        </p:tav>
                                        <p:tav tm="100000">
                                          <p:val>
                                            <p:strVal val="#ppt_x"/>
                                          </p:val>
                                        </p:tav>
                                      </p:tavLst>
                                    </p:anim>
                                    <p:anim calcmode="lin" valueType="num">
                                      <p:cBhvr additive="base">
                                        <p:cTn id="49"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iterate type="lt">
                                    <p:tmPct val="5000"/>
                                  </p:iterate>
                                  <p:childTnLst>
                                    <p:set>
                                      <p:cBhvr>
                                        <p:cTn id="53" dur="1" fill="hold">
                                          <p:stCondLst>
                                            <p:cond delay="0"/>
                                          </p:stCondLst>
                                        </p:cTn>
                                        <p:tgtEl>
                                          <p:spTgt spid="9227"/>
                                        </p:tgtEl>
                                        <p:attrNameLst>
                                          <p:attrName>style.visibility</p:attrName>
                                        </p:attrNameLst>
                                      </p:cBhvr>
                                      <p:to>
                                        <p:strVal val="visible"/>
                                      </p:to>
                                    </p:set>
                                    <p:anim calcmode="lin" valueType="num">
                                      <p:cBhvr>
                                        <p:cTn id="54" dur="1000" fill="hold"/>
                                        <p:tgtEl>
                                          <p:spTgt spid="9227"/>
                                        </p:tgtEl>
                                        <p:attrNameLst>
                                          <p:attrName>ppt_w</p:attrName>
                                        </p:attrNameLst>
                                      </p:cBhvr>
                                      <p:tavLst>
                                        <p:tav tm="0">
                                          <p:val>
                                            <p:fltVal val="0"/>
                                          </p:val>
                                        </p:tav>
                                        <p:tav tm="100000">
                                          <p:val>
                                            <p:strVal val="#ppt_w"/>
                                          </p:val>
                                        </p:tav>
                                      </p:tavLst>
                                    </p:anim>
                                    <p:anim calcmode="lin" valueType="num">
                                      <p:cBhvr>
                                        <p:cTn id="55" dur="1000" fill="hold"/>
                                        <p:tgtEl>
                                          <p:spTgt spid="9227"/>
                                        </p:tgtEl>
                                        <p:attrNameLst>
                                          <p:attrName>ppt_h</p:attrName>
                                        </p:attrNameLst>
                                      </p:cBhvr>
                                      <p:tavLst>
                                        <p:tav tm="0">
                                          <p:val>
                                            <p:fltVal val="0"/>
                                          </p:val>
                                        </p:tav>
                                        <p:tav tm="100000">
                                          <p:val>
                                            <p:strVal val="#ppt_h"/>
                                          </p:val>
                                        </p:tav>
                                      </p:tavLst>
                                    </p:anim>
                                    <p:anim calcmode="lin" valueType="num">
                                      <p:cBhvr>
                                        <p:cTn id="56" dur="1000" fill="hold"/>
                                        <p:tgtEl>
                                          <p:spTgt spid="9227"/>
                                        </p:tgtEl>
                                        <p:attrNameLst>
                                          <p:attrName>style.rotation</p:attrName>
                                        </p:attrNameLst>
                                      </p:cBhvr>
                                      <p:tavLst>
                                        <p:tav tm="0">
                                          <p:val>
                                            <p:fltVal val="90"/>
                                          </p:val>
                                        </p:tav>
                                        <p:tav tm="100000">
                                          <p:val>
                                            <p:fltVal val="0"/>
                                          </p:val>
                                        </p:tav>
                                      </p:tavLst>
                                    </p:anim>
                                    <p:animEffect transition="in" filter="fade">
                                      <p:cBhvr>
                                        <p:cTn id="57" dur="1000"/>
                                        <p:tgtEl>
                                          <p:spTgt spid="922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9230"/>
                                        </p:tgtEl>
                                        <p:attrNameLst>
                                          <p:attrName>style.visibility</p:attrName>
                                        </p:attrNameLst>
                                      </p:cBhvr>
                                      <p:to>
                                        <p:strVal val="visible"/>
                                      </p:to>
                                    </p:set>
                                    <p:anim calcmode="lin" valueType="num">
                                      <p:cBhvr additive="base">
                                        <p:cTn id="62" dur="500" fill="hold"/>
                                        <p:tgtEl>
                                          <p:spTgt spid="9230"/>
                                        </p:tgtEl>
                                        <p:attrNameLst>
                                          <p:attrName>ppt_x</p:attrName>
                                        </p:attrNameLst>
                                      </p:cBhvr>
                                      <p:tavLst>
                                        <p:tav tm="0">
                                          <p:val>
                                            <p:strVal val="#ppt_x"/>
                                          </p:val>
                                        </p:tav>
                                        <p:tav tm="100000">
                                          <p:val>
                                            <p:strVal val="#ppt_x"/>
                                          </p:val>
                                        </p:tav>
                                      </p:tavLst>
                                    </p:anim>
                                    <p:anim calcmode="lin" valueType="num">
                                      <p:cBhvr additive="base">
                                        <p:cTn id="63" dur="500" fill="hold"/>
                                        <p:tgtEl>
                                          <p:spTgt spid="923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9231"/>
                                        </p:tgtEl>
                                        <p:attrNameLst>
                                          <p:attrName>style.visibility</p:attrName>
                                        </p:attrNameLst>
                                      </p:cBhvr>
                                      <p:to>
                                        <p:strVal val="visible"/>
                                      </p:to>
                                    </p:set>
                                    <p:anim calcmode="lin" valueType="num">
                                      <p:cBhvr additive="base">
                                        <p:cTn id="66" dur="500" fill="hold"/>
                                        <p:tgtEl>
                                          <p:spTgt spid="9231"/>
                                        </p:tgtEl>
                                        <p:attrNameLst>
                                          <p:attrName>ppt_x</p:attrName>
                                        </p:attrNameLst>
                                      </p:cBhvr>
                                      <p:tavLst>
                                        <p:tav tm="0">
                                          <p:val>
                                            <p:strVal val="#ppt_x"/>
                                          </p:val>
                                        </p:tav>
                                        <p:tav tm="100000">
                                          <p:val>
                                            <p:strVal val="#ppt_x"/>
                                          </p:val>
                                        </p:tav>
                                      </p:tavLst>
                                    </p:anim>
                                    <p:anim calcmode="lin" valueType="num">
                                      <p:cBhvr additive="base">
                                        <p:cTn id="67" dur="500" fill="hold"/>
                                        <p:tgtEl>
                                          <p:spTgt spid="9231"/>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9232"/>
                                        </p:tgtEl>
                                        <p:attrNameLst>
                                          <p:attrName>style.visibility</p:attrName>
                                        </p:attrNameLst>
                                      </p:cBhvr>
                                      <p:to>
                                        <p:strVal val="visible"/>
                                      </p:to>
                                    </p:set>
                                    <p:anim calcmode="lin" valueType="num">
                                      <p:cBhvr additive="base">
                                        <p:cTn id="70" dur="500" fill="hold"/>
                                        <p:tgtEl>
                                          <p:spTgt spid="9232"/>
                                        </p:tgtEl>
                                        <p:attrNameLst>
                                          <p:attrName>ppt_x</p:attrName>
                                        </p:attrNameLst>
                                      </p:cBhvr>
                                      <p:tavLst>
                                        <p:tav tm="0">
                                          <p:val>
                                            <p:strVal val="#ppt_x"/>
                                          </p:val>
                                        </p:tav>
                                        <p:tav tm="100000">
                                          <p:val>
                                            <p:strVal val="#ppt_x"/>
                                          </p:val>
                                        </p:tav>
                                      </p:tavLst>
                                    </p:anim>
                                    <p:anim calcmode="lin" valueType="num">
                                      <p:cBhvr additive="base">
                                        <p:cTn id="71" dur="500" fill="hold"/>
                                        <p:tgtEl>
                                          <p:spTgt spid="9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nimBg="1"/>
      <p:bldP spid="9219" grpId="0" build="p" animBg="1"/>
      <p:bldP spid="9224" grpId="0" animBg="1"/>
      <p:bldP spid="9225" grpId="0" autoUpdateAnimBg="0"/>
      <p:bldP spid="9226" grpId="0" animBg="1"/>
      <p:bldP spid="9229" grpId="0" animBg="1"/>
      <p:bldP spid="92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500063"/>
            <a:ext cx="3995738" cy="785812"/>
          </a:xfrm>
        </p:spPr>
        <p:txBody>
          <a:bodyPr/>
          <a:lstStyle/>
          <a:p>
            <a:pPr eaLnBrk="1" hangingPunct="1"/>
            <a:r>
              <a:rPr lang="en-US" altLang="zh-CN" sz="4000" b="1" smtClean="0">
                <a:solidFill>
                  <a:srgbClr val="003300"/>
                </a:solidFill>
                <a:latin typeface="Times New Roman" panose="02020603050405020304" pitchFamily="18" charset="0"/>
                <a:cs typeface="Times New Roman" panose="02020603050405020304" pitchFamily="18" charset="0"/>
              </a:rPr>
              <a:t>Language points </a:t>
            </a:r>
          </a:p>
        </p:txBody>
      </p:sp>
      <p:sp>
        <p:nvSpPr>
          <p:cNvPr id="8195" name="Rectangle 3"/>
          <p:cNvSpPr>
            <a:spLocks noGrp="1" noChangeArrowheads="1"/>
          </p:cNvSpPr>
          <p:nvPr>
            <p:ph type="body" idx="1"/>
          </p:nvPr>
        </p:nvSpPr>
        <p:spPr>
          <a:xfrm>
            <a:off x="0" y="1600200"/>
            <a:ext cx="9144000" cy="4565650"/>
          </a:xfrm>
          <a:solidFill>
            <a:schemeClr val="bg1">
              <a:alpha val="72940"/>
            </a:schemeClr>
          </a:solidFill>
        </p:spPr>
        <p:txBody>
          <a:bodyPr/>
          <a:lstStyle/>
          <a:p>
            <a:pPr eaLnBrk="1" hangingPunct="1">
              <a:buFontTx/>
              <a:buNone/>
            </a:pPr>
            <a:r>
              <a:rPr lang="en-US" altLang="zh-CN" sz="3600" b="1" smtClean="0">
                <a:latin typeface="Times New Roman" panose="02020603050405020304" pitchFamily="18" charset="0"/>
                <a:cs typeface="Times New Roman" panose="02020603050405020304" pitchFamily="18" charset="0"/>
              </a:rPr>
              <a:t>3.The whole world is </a:t>
            </a:r>
            <a:r>
              <a:rPr lang="en-US" altLang="zh-CN" sz="3600" b="1" smtClean="0">
                <a:solidFill>
                  <a:srgbClr val="FF0000"/>
                </a:solidFill>
                <a:latin typeface="Times New Roman" panose="02020603050405020304" pitchFamily="18" charset="0"/>
                <a:cs typeface="Times New Roman" panose="02020603050405020304" pitchFamily="18" charset="0"/>
              </a:rPr>
              <a:t>connected</a:t>
            </a:r>
            <a:r>
              <a:rPr lang="en-US" altLang="zh-CN" sz="3600" b="1" smtClean="0">
                <a:latin typeface="Times New Roman" panose="02020603050405020304" pitchFamily="18" charset="0"/>
                <a:cs typeface="Times New Roman" panose="02020603050405020304" pitchFamily="18" charset="0"/>
              </a:rPr>
              <a:t>.</a:t>
            </a:r>
            <a:r>
              <a:rPr lang="zh-CN" altLang="en-US" sz="2400" b="1" smtClean="0">
                <a:latin typeface="Times New Roman" panose="02020603050405020304" pitchFamily="18" charset="0"/>
                <a:cs typeface="Times New Roman" panose="02020603050405020304" pitchFamily="18" charset="0"/>
              </a:rPr>
              <a:t>网络连接了全世界。 </a:t>
            </a:r>
          </a:p>
        </p:txBody>
      </p:sp>
      <p:sp>
        <p:nvSpPr>
          <p:cNvPr id="8196" name="Text Box 4"/>
          <p:cNvSpPr txBox="1">
            <a:spLocks noChangeArrowheads="1"/>
          </p:cNvSpPr>
          <p:nvPr/>
        </p:nvSpPr>
        <p:spPr bwMode="auto">
          <a:xfrm>
            <a:off x="395288" y="2349500"/>
            <a:ext cx="81534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a:solidFill>
                  <a:srgbClr val="FF0000"/>
                </a:solidFill>
                <a:latin typeface="Times New Roman" panose="02020603050405020304" pitchFamily="18" charset="0"/>
                <a:cs typeface="Times New Roman" panose="02020603050405020304" pitchFamily="18" charset="0"/>
              </a:rPr>
              <a:t> connect </a:t>
            </a:r>
            <a:r>
              <a:rPr lang="en-US" altLang="zh-CN" sz="2800" b="1">
                <a:solidFill>
                  <a:srgbClr val="FF0000"/>
                </a:solidFill>
                <a:latin typeface="Times New Roman" panose="02020603050405020304" pitchFamily="18" charset="0"/>
                <a:cs typeface="Times New Roman" panose="02020603050405020304" pitchFamily="18" charset="0"/>
              </a:rPr>
              <a:t>               </a:t>
            </a:r>
            <a:r>
              <a:rPr lang="en-US" altLang="zh-CN" sz="2800" b="1">
                <a:latin typeface="Times New Roman" panose="02020603050405020304" pitchFamily="18" charset="0"/>
                <a:cs typeface="Times New Roman" panose="02020603050405020304" pitchFamily="18" charset="0"/>
              </a:rPr>
              <a:t>v. </a:t>
            </a:r>
            <a:r>
              <a:rPr lang="zh-CN" altLang="en-US" sz="2800" b="1">
                <a:latin typeface="Times New Roman" panose="02020603050405020304" pitchFamily="18" charset="0"/>
                <a:cs typeface="Times New Roman" panose="02020603050405020304" pitchFamily="18" charset="0"/>
              </a:rPr>
              <a:t>连接</a:t>
            </a:r>
            <a:r>
              <a:rPr lang="zh-CN" altLang="en-US" sz="2400" b="1" i="1">
                <a:latin typeface="Times New Roman" panose="02020603050405020304" pitchFamily="18" charset="0"/>
                <a:cs typeface="Times New Roman" panose="02020603050405020304" pitchFamily="18" charset="0"/>
              </a:rPr>
              <a:t>        </a:t>
            </a:r>
          </a:p>
          <a:p>
            <a:pPr eaLnBrk="1" hangingPunct="1">
              <a:spcBef>
                <a:spcPct val="50000"/>
              </a:spcBef>
            </a:pPr>
            <a:r>
              <a:rPr lang="zh-CN" altLang="en-US" sz="2400" b="1" i="1">
                <a:latin typeface="Times New Roman" panose="02020603050405020304" pitchFamily="18" charset="0"/>
                <a:cs typeface="Times New Roman" panose="02020603050405020304" pitchFamily="18" charset="0"/>
              </a:rPr>
              <a:t> </a:t>
            </a:r>
            <a:r>
              <a:rPr lang="en-US" altLang="zh-CN" sz="2800" b="1">
                <a:latin typeface="Times New Roman" panose="02020603050405020304" pitchFamily="18" charset="0"/>
                <a:cs typeface="Times New Roman" panose="02020603050405020304" pitchFamily="18" charset="0"/>
              </a:rPr>
              <a:t>connection             n. </a:t>
            </a:r>
            <a:r>
              <a:rPr lang="zh-CN" altLang="en-US" sz="2800" b="1">
                <a:latin typeface="Times New Roman" panose="02020603050405020304" pitchFamily="18" charset="0"/>
                <a:cs typeface="Times New Roman" panose="02020603050405020304" pitchFamily="18" charset="0"/>
              </a:rPr>
              <a:t>关系，联系</a:t>
            </a:r>
          </a:p>
        </p:txBody>
      </p:sp>
      <p:sp>
        <p:nvSpPr>
          <p:cNvPr id="8197" name="Text Box 5"/>
          <p:cNvSpPr txBox="1">
            <a:spLocks noChangeArrowheads="1"/>
          </p:cNvSpPr>
          <p:nvPr/>
        </p:nvSpPr>
        <p:spPr bwMode="auto">
          <a:xfrm>
            <a:off x="620713" y="3609975"/>
            <a:ext cx="50292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2400" b="1">
                <a:latin typeface="Times New Roman" panose="02020603050405020304" pitchFamily="18" charset="0"/>
                <a:cs typeface="Times New Roman" panose="02020603050405020304" pitchFamily="18" charset="0"/>
              </a:rPr>
              <a:t>1.</a:t>
            </a:r>
            <a:r>
              <a:rPr lang="zh-CN" altLang="zh-CN" sz="2400" b="1">
                <a:solidFill>
                  <a:srgbClr val="FF0000"/>
                </a:solidFill>
                <a:latin typeface="Times New Roman" panose="02020603050405020304" pitchFamily="18" charset="0"/>
                <a:cs typeface="Times New Roman" panose="02020603050405020304" pitchFamily="18" charset="0"/>
              </a:rPr>
              <a:t>connect</a:t>
            </a:r>
            <a:r>
              <a:rPr lang="zh-CN" altLang="zh-CN" sz="2400" b="1">
                <a:latin typeface="Times New Roman" panose="02020603050405020304" pitchFamily="18" charset="0"/>
                <a:cs typeface="Times New Roman" panose="02020603050405020304" pitchFamily="18" charset="0"/>
              </a:rPr>
              <a:t> A </a:t>
            </a:r>
            <a:r>
              <a:rPr lang="zh-CN" altLang="zh-CN" sz="2400" b="1">
                <a:solidFill>
                  <a:srgbClr val="FF0000"/>
                </a:solidFill>
                <a:latin typeface="Times New Roman" panose="02020603050405020304" pitchFamily="18" charset="0"/>
                <a:cs typeface="Times New Roman" panose="02020603050405020304" pitchFamily="18" charset="0"/>
              </a:rPr>
              <a:t>with</a:t>
            </a:r>
            <a:r>
              <a:rPr lang="zh-CN" altLang="zh-CN" sz="2400" b="1">
                <a:latin typeface="Times New Roman" panose="02020603050405020304" pitchFamily="18" charset="0"/>
                <a:cs typeface="Times New Roman" panose="02020603050405020304" pitchFamily="18" charset="0"/>
              </a:rPr>
              <a:t> B</a:t>
            </a:r>
            <a:r>
              <a:rPr lang="en-US" altLang="zh-CN" sz="2400" b="1">
                <a:latin typeface="Times New Roman" panose="02020603050405020304" pitchFamily="18" charset="0"/>
                <a:cs typeface="Times New Roman" panose="02020603050405020304" pitchFamily="18" charset="0"/>
              </a:rPr>
              <a:t>    </a:t>
            </a:r>
            <a:r>
              <a:rPr lang="zh-CN"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使</a:t>
            </a:r>
            <a:r>
              <a:rPr lang="zh-CN" altLang="zh-CN" sz="2400" b="1">
                <a:latin typeface="Times New Roman" panose="02020603050405020304" pitchFamily="18" charset="0"/>
                <a:cs typeface="Times New Roman" panose="02020603050405020304" pitchFamily="18" charset="0"/>
              </a:rPr>
              <a:t>A</a:t>
            </a:r>
            <a:r>
              <a:rPr lang="zh-CN" altLang="en-US" sz="2400" b="1">
                <a:latin typeface="Times New Roman" panose="02020603050405020304" pitchFamily="18" charset="0"/>
                <a:cs typeface="Times New Roman" panose="02020603050405020304" pitchFamily="18" charset="0"/>
              </a:rPr>
              <a:t>与</a:t>
            </a:r>
            <a:r>
              <a:rPr lang="zh-CN" altLang="zh-CN" sz="2400" b="1">
                <a:latin typeface="Times New Roman" panose="02020603050405020304" pitchFamily="18" charset="0"/>
                <a:cs typeface="Times New Roman" panose="02020603050405020304" pitchFamily="18" charset="0"/>
              </a:rPr>
              <a:t>B</a:t>
            </a:r>
            <a:r>
              <a:rPr lang="zh-CN" altLang="en-US" sz="2400" b="1">
                <a:latin typeface="Times New Roman" panose="02020603050405020304" pitchFamily="18" charset="0"/>
                <a:cs typeface="Times New Roman" panose="02020603050405020304" pitchFamily="18" charset="0"/>
              </a:rPr>
              <a:t>连接</a:t>
            </a:r>
          </a:p>
        </p:txBody>
      </p:sp>
      <p:sp>
        <p:nvSpPr>
          <p:cNvPr id="8198" name="Text Box 6"/>
          <p:cNvSpPr txBox="1">
            <a:spLocks noChangeArrowheads="1"/>
          </p:cNvSpPr>
          <p:nvPr/>
        </p:nvSpPr>
        <p:spPr bwMode="auto">
          <a:xfrm>
            <a:off x="620713" y="4143375"/>
            <a:ext cx="6705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zh-CN" sz="2400" b="1">
                <a:latin typeface="Times New Roman" panose="02020603050405020304" pitchFamily="18" charset="0"/>
                <a:cs typeface="Times New Roman" panose="02020603050405020304" pitchFamily="18" charset="0"/>
              </a:rPr>
              <a:t>2.</a:t>
            </a:r>
            <a:r>
              <a:rPr lang="zh-CN" altLang="zh-CN" sz="2400" b="1">
                <a:solidFill>
                  <a:srgbClr val="FF0000"/>
                </a:solidFill>
                <a:latin typeface="Times New Roman" panose="02020603050405020304" pitchFamily="18" charset="0"/>
                <a:cs typeface="Times New Roman" panose="02020603050405020304" pitchFamily="18" charset="0"/>
              </a:rPr>
              <a:t>connect</a:t>
            </a:r>
            <a:r>
              <a:rPr lang="zh-CN" altLang="zh-CN" sz="2400" b="1">
                <a:latin typeface="Times New Roman" panose="02020603050405020304" pitchFamily="18" charset="0"/>
                <a:cs typeface="Times New Roman" panose="02020603050405020304" pitchFamily="18" charset="0"/>
              </a:rPr>
              <a:t> sth. (</a:t>
            </a:r>
            <a:r>
              <a:rPr lang="zh-CN" altLang="zh-CN" sz="2400" b="1">
                <a:solidFill>
                  <a:srgbClr val="FF0000"/>
                </a:solidFill>
                <a:latin typeface="Times New Roman" panose="02020603050405020304" pitchFamily="18" charset="0"/>
                <a:cs typeface="Times New Roman" panose="02020603050405020304" pitchFamily="18" charset="0"/>
              </a:rPr>
              <a:t>to</a:t>
            </a:r>
            <a:r>
              <a:rPr lang="zh-CN" altLang="zh-CN" sz="2400" b="1">
                <a:latin typeface="Times New Roman" panose="02020603050405020304" pitchFamily="18" charset="0"/>
                <a:cs typeface="Times New Roman" panose="02020603050405020304" pitchFamily="18" charset="0"/>
              </a:rPr>
              <a:t> sth.) </a:t>
            </a:r>
            <a:r>
              <a:rPr lang="en-US" altLang="zh-CN" sz="2400" b="1">
                <a:latin typeface="Times New Roman" panose="02020603050405020304" pitchFamily="18" charset="0"/>
                <a:cs typeface="Times New Roman" panose="02020603050405020304" pitchFamily="18" charset="0"/>
              </a:rPr>
              <a:t>    </a:t>
            </a:r>
            <a:r>
              <a:rPr lang="zh-CN" altLang="en-US" sz="2400" b="1">
                <a:latin typeface="Times New Roman" panose="02020603050405020304" pitchFamily="18" charset="0"/>
                <a:cs typeface="Times New Roman" panose="02020603050405020304" pitchFamily="18" charset="0"/>
              </a:rPr>
              <a:t>使电、气、水等接通 </a:t>
            </a:r>
          </a:p>
        </p:txBody>
      </p:sp>
      <p:sp>
        <p:nvSpPr>
          <p:cNvPr id="8199" name="AutoShape 7"/>
          <p:cNvSpPr/>
          <p:nvPr/>
        </p:nvSpPr>
        <p:spPr bwMode="auto">
          <a:xfrm>
            <a:off x="539750" y="3860800"/>
            <a:ext cx="76200" cy="1219200"/>
          </a:xfrm>
          <a:prstGeom prst="leftBrace">
            <a:avLst>
              <a:gd name="adj1" fmla="val 133333"/>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zh-CN" altLang="en-US" b="1">
              <a:latin typeface="Times New Roman" panose="02020603050405020304" pitchFamily="18" charset="0"/>
              <a:cs typeface="Times New Roman" panose="02020603050405020304" pitchFamily="18" charset="0"/>
            </a:endParaRPr>
          </a:p>
        </p:txBody>
      </p:sp>
      <p:sp>
        <p:nvSpPr>
          <p:cNvPr id="8201" name="Text Box 9"/>
          <p:cNvSpPr txBox="1">
            <a:spLocks noChangeArrowheads="1"/>
          </p:cNvSpPr>
          <p:nvPr/>
        </p:nvSpPr>
        <p:spPr bwMode="auto">
          <a:xfrm>
            <a:off x="611188" y="4652963"/>
            <a:ext cx="845978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latin typeface="Times New Roman" panose="02020603050405020304" pitchFamily="18" charset="0"/>
                <a:cs typeface="Times New Roman" panose="02020603050405020304" pitchFamily="18" charset="0"/>
              </a:rPr>
              <a:t>3.</a:t>
            </a:r>
            <a:r>
              <a:rPr lang="en-US" altLang="zh-CN" sz="2400" b="1">
                <a:solidFill>
                  <a:srgbClr val="FF0000"/>
                </a:solidFill>
                <a:latin typeface="Times New Roman" panose="02020603050405020304" pitchFamily="18" charset="0"/>
                <a:cs typeface="Times New Roman" panose="02020603050405020304" pitchFamily="18" charset="0"/>
              </a:rPr>
              <a:t>connect</a:t>
            </a:r>
            <a:r>
              <a:rPr lang="en-US" altLang="zh-CN" sz="2400" b="1">
                <a:latin typeface="Times New Roman" panose="02020603050405020304" pitchFamily="18" charset="0"/>
                <a:cs typeface="Times New Roman" panose="02020603050405020304" pitchFamily="18" charset="0"/>
              </a:rPr>
              <a:t> sb./sth. (</a:t>
            </a:r>
            <a:r>
              <a:rPr lang="en-US" altLang="zh-CN" sz="2400" b="1">
                <a:solidFill>
                  <a:srgbClr val="FF0000"/>
                </a:solidFill>
                <a:latin typeface="Times New Roman" panose="02020603050405020304" pitchFamily="18" charset="0"/>
                <a:cs typeface="Times New Roman" panose="02020603050405020304" pitchFamily="18" charset="0"/>
              </a:rPr>
              <a:t>with</a:t>
            </a:r>
            <a:r>
              <a:rPr lang="en-US" altLang="zh-CN" sz="2400" b="1">
                <a:latin typeface="Times New Roman" panose="02020603050405020304" pitchFamily="18" charset="0"/>
                <a:cs typeface="Times New Roman" panose="02020603050405020304" pitchFamily="18" charset="0"/>
              </a:rPr>
              <a:t> sb./sth.) </a:t>
            </a:r>
            <a:r>
              <a:rPr lang="zh-CN" altLang="en-US" sz="2100" b="1">
                <a:latin typeface="Times New Roman" panose="02020603050405020304" pitchFamily="18" charset="0"/>
                <a:cs typeface="Times New Roman" panose="02020603050405020304" pitchFamily="18" charset="0"/>
              </a:rPr>
              <a:t>与</a:t>
            </a:r>
            <a:r>
              <a:rPr lang="en-US" altLang="zh-CN" sz="2100" b="1">
                <a:latin typeface="Times New Roman" panose="02020603050405020304" pitchFamily="18" charset="0"/>
                <a:cs typeface="Times New Roman" panose="02020603050405020304" pitchFamily="18" charset="0"/>
              </a:rPr>
              <a:t>……</a:t>
            </a:r>
            <a:r>
              <a:rPr lang="zh-CN" altLang="en-US" sz="2100" b="1">
                <a:latin typeface="Times New Roman" panose="02020603050405020304" pitchFamily="18" charset="0"/>
                <a:cs typeface="Times New Roman" panose="02020603050405020304" pitchFamily="18" charset="0"/>
              </a:rPr>
              <a:t>有联系，把</a:t>
            </a:r>
            <a:r>
              <a:rPr lang="en-US" altLang="zh-CN" sz="2100" b="1">
                <a:latin typeface="Times New Roman" panose="02020603050405020304" pitchFamily="18" charset="0"/>
                <a:cs typeface="Times New Roman" panose="02020603050405020304" pitchFamily="18" charset="0"/>
              </a:rPr>
              <a:t>……</a:t>
            </a:r>
            <a:r>
              <a:rPr lang="zh-CN" altLang="en-US" sz="2100" b="1">
                <a:latin typeface="Times New Roman" panose="02020603050405020304" pitchFamily="18" charset="0"/>
                <a:cs typeface="Times New Roman" panose="02020603050405020304" pitchFamily="18" charset="0"/>
              </a:rPr>
              <a:t>联系起来</a:t>
            </a:r>
          </a:p>
        </p:txBody>
      </p:sp>
      <p:sp>
        <p:nvSpPr>
          <p:cNvPr id="8202" name="WordArt 10"/>
          <p:cNvSpPr>
            <a:spLocks noChangeArrowheads="1" noChangeShapeType="1" noTextEdit="1"/>
          </p:cNvSpPr>
          <p:nvPr/>
        </p:nvSpPr>
        <p:spPr bwMode="auto">
          <a:xfrm>
            <a:off x="4284663" y="404813"/>
            <a:ext cx="4667250" cy="93662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altLang="zh-CN" sz="7200" b="1" kern="1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Paragraph 2 </a:t>
            </a:r>
            <a:endParaRPr lang="zh-CN" altLang="en-US" sz="7200" b="1" kern="10">
              <a:ln w="9525">
                <a:round/>
              </a:ln>
              <a:gradFill rotWithShape="1">
                <a:gsLst>
                  <a:gs pos="0">
                    <a:srgbClr val="FFE701"/>
                  </a:gs>
                  <a:gs pos="100000">
                    <a:srgbClr val="FE3E02"/>
                  </a:gs>
                </a:gsLst>
                <a:lin ang="5400000" scaled="1"/>
              </a:gradFill>
              <a:latin typeface="Times New Roman" panose="02020603050405020304"/>
              <a:cs typeface="Times New Roman" panose="02020603050405020304"/>
            </a:endParaRPr>
          </a:p>
        </p:txBody>
      </p:sp>
      <p:pic>
        <p:nvPicPr>
          <p:cNvPr id="8203" name="Picture 11" descr="2014-02-19_17-02-5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24075" y="2492375"/>
            <a:ext cx="13684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202"/>
                                        </p:tgtEl>
                                        <p:attrNameLst>
                                          <p:attrName>style.visibility</p:attrName>
                                        </p:attrNameLst>
                                      </p:cBhvr>
                                      <p:to>
                                        <p:strVal val="visible"/>
                                      </p:to>
                                    </p:set>
                                    <p:anim to="" calcmode="lin" valueType="num">
                                      <p:cBhvr>
                                        <p:cTn id="7" dur="1" fill="hold"/>
                                        <p:tgtEl>
                                          <p:spTgt spid="8202"/>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additive="base">
                                        <p:cTn id="12" dur="500" fill="hold"/>
                                        <p:tgtEl>
                                          <p:spTgt spid="8194"/>
                                        </p:tgtEl>
                                        <p:attrNameLst>
                                          <p:attrName>ppt_x</p:attrName>
                                        </p:attrNameLst>
                                      </p:cBhvr>
                                      <p:tavLst>
                                        <p:tav tm="0">
                                          <p:val>
                                            <p:strVal val="#ppt_x"/>
                                          </p:val>
                                        </p:tav>
                                        <p:tav tm="100000">
                                          <p:val>
                                            <p:strVal val="#ppt_x"/>
                                          </p:val>
                                        </p:tav>
                                      </p:tavLst>
                                    </p:anim>
                                    <p:anim calcmode="lin" valueType="num">
                                      <p:cBhvr additive="base">
                                        <p:cTn id="13"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5">
                                            <p:bg/>
                                          </p:spTgt>
                                        </p:tgtEl>
                                        <p:attrNameLst>
                                          <p:attrName>style.visibility</p:attrName>
                                        </p:attrNameLst>
                                      </p:cBhvr>
                                      <p:to>
                                        <p:strVal val="visible"/>
                                      </p:to>
                                    </p:set>
                                    <p:anim calcmode="lin" valueType="num">
                                      <p:cBhvr additive="base">
                                        <p:cTn id="18" dur="500" fill="hold"/>
                                        <p:tgtEl>
                                          <p:spTgt spid="8195">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8195">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5">
                                            <p:txEl>
                                              <p:pRg st="0" end="0"/>
                                            </p:txEl>
                                          </p:spTgt>
                                        </p:tgtEl>
                                        <p:attrNameLst>
                                          <p:attrName>style.visibility</p:attrName>
                                        </p:attrNameLst>
                                      </p:cBhvr>
                                      <p:to>
                                        <p:strVal val="visible"/>
                                      </p:to>
                                    </p:set>
                                    <p:anim calcmode="lin" valueType="num">
                                      <p:cBhvr additive="base">
                                        <p:cTn id="24"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8203"/>
                                        </p:tgtEl>
                                        <p:attrNameLst>
                                          <p:attrName>style.visibility</p:attrName>
                                        </p:attrNameLst>
                                      </p:cBhvr>
                                      <p:to>
                                        <p:strVal val="visible"/>
                                      </p:to>
                                    </p:set>
                                    <p:anim calcmode="lin" valueType="num">
                                      <p:cBhvr>
                                        <p:cTn id="30" dur="1000" fill="hold"/>
                                        <p:tgtEl>
                                          <p:spTgt spid="8203"/>
                                        </p:tgtEl>
                                        <p:attrNameLst>
                                          <p:attrName>ppt_w</p:attrName>
                                        </p:attrNameLst>
                                      </p:cBhvr>
                                      <p:tavLst>
                                        <p:tav tm="0">
                                          <p:val>
                                            <p:fltVal val="0"/>
                                          </p:val>
                                        </p:tav>
                                        <p:tav tm="100000">
                                          <p:val>
                                            <p:strVal val="#ppt_w"/>
                                          </p:val>
                                        </p:tav>
                                      </p:tavLst>
                                    </p:anim>
                                    <p:anim calcmode="lin" valueType="num">
                                      <p:cBhvr>
                                        <p:cTn id="31" dur="1000" fill="hold"/>
                                        <p:tgtEl>
                                          <p:spTgt spid="8203"/>
                                        </p:tgtEl>
                                        <p:attrNameLst>
                                          <p:attrName>ppt_h</p:attrName>
                                        </p:attrNameLst>
                                      </p:cBhvr>
                                      <p:tavLst>
                                        <p:tav tm="0">
                                          <p:val>
                                            <p:fltVal val="0"/>
                                          </p:val>
                                        </p:tav>
                                        <p:tav tm="100000">
                                          <p:val>
                                            <p:strVal val="#ppt_h"/>
                                          </p:val>
                                        </p:tav>
                                      </p:tavLst>
                                    </p:anim>
                                    <p:anim calcmode="lin" valueType="num">
                                      <p:cBhvr>
                                        <p:cTn id="32" dur="1000" fill="hold"/>
                                        <p:tgtEl>
                                          <p:spTgt spid="8203"/>
                                        </p:tgtEl>
                                        <p:attrNameLst>
                                          <p:attrName>style.rotation</p:attrName>
                                        </p:attrNameLst>
                                      </p:cBhvr>
                                      <p:tavLst>
                                        <p:tav tm="0">
                                          <p:val>
                                            <p:fltVal val="90"/>
                                          </p:val>
                                        </p:tav>
                                        <p:tav tm="100000">
                                          <p:val>
                                            <p:fltVal val="0"/>
                                          </p:val>
                                        </p:tav>
                                      </p:tavLst>
                                    </p:anim>
                                    <p:animEffect transition="in" filter="fade">
                                      <p:cBhvr>
                                        <p:cTn id="33" dur="1000"/>
                                        <p:tgtEl>
                                          <p:spTgt spid="8203"/>
                                        </p:tgtEl>
                                      </p:cBhvr>
                                    </p:animEffect>
                                  </p:childTnLst>
                                </p:cTn>
                              </p:par>
                              <p:par>
                                <p:cTn id="34" presetID="31" presetClass="entr" presetSubtype="0" fill="hold" grpId="0" nodeType="withEffect">
                                  <p:stCondLst>
                                    <p:cond delay="0"/>
                                  </p:stCondLst>
                                  <p:iterate type="lt">
                                    <p:tmPct val="5000"/>
                                  </p:iterate>
                                  <p:childTnLst>
                                    <p:set>
                                      <p:cBhvr>
                                        <p:cTn id="35" dur="1" fill="hold">
                                          <p:stCondLst>
                                            <p:cond delay="0"/>
                                          </p:stCondLst>
                                        </p:cTn>
                                        <p:tgtEl>
                                          <p:spTgt spid="8196"/>
                                        </p:tgtEl>
                                        <p:attrNameLst>
                                          <p:attrName>style.visibility</p:attrName>
                                        </p:attrNameLst>
                                      </p:cBhvr>
                                      <p:to>
                                        <p:strVal val="visible"/>
                                      </p:to>
                                    </p:set>
                                    <p:anim calcmode="lin" valueType="num">
                                      <p:cBhvr>
                                        <p:cTn id="36" dur="1000" fill="hold"/>
                                        <p:tgtEl>
                                          <p:spTgt spid="8196"/>
                                        </p:tgtEl>
                                        <p:attrNameLst>
                                          <p:attrName>ppt_w</p:attrName>
                                        </p:attrNameLst>
                                      </p:cBhvr>
                                      <p:tavLst>
                                        <p:tav tm="0">
                                          <p:val>
                                            <p:fltVal val="0"/>
                                          </p:val>
                                        </p:tav>
                                        <p:tav tm="100000">
                                          <p:val>
                                            <p:strVal val="#ppt_w"/>
                                          </p:val>
                                        </p:tav>
                                      </p:tavLst>
                                    </p:anim>
                                    <p:anim calcmode="lin" valueType="num">
                                      <p:cBhvr>
                                        <p:cTn id="37" dur="1000" fill="hold"/>
                                        <p:tgtEl>
                                          <p:spTgt spid="8196"/>
                                        </p:tgtEl>
                                        <p:attrNameLst>
                                          <p:attrName>ppt_h</p:attrName>
                                        </p:attrNameLst>
                                      </p:cBhvr>
                                      <p:tavLst>
                                        <p:tav tm="0">
                                          <p:val>
                                            <p:fltVal val="0"/>
                                          </p:val>
                                        </p:tav>
                                        <p:tav tm="100000">
                                          <p:val>
                                            <p:strVal val="#ppt_h"/>
                                          </p:val>
                                        </p:tav>
                                      </p:tavLst>
                                    </p:anim>
                                    <p:anim calcmode="lin" valueType="num">
                                      <p:cBhvr>
                                        <p:cTn id="38" dur="1000" fill="hold"/>
                                        <p:tgtEl>
                                          <p:spTgt spid="8196"/>
                                        </p:tgtEl>
                                        <p:attrNameLst>
                                          <p:attrName>style.rotation</p:attrName>
                                        </p:attrNameLst>
                                      </p:cBhvr>
                                      <p:tavLst>
                                        <p:tav tm="0">
                                          <p:val>
                                            <p:fltVal val="90"/>
                                          </p:val>
                                        </p:tav>
                                        <p:tav tm="100000">
                                          <p:val>
                                            <p:fltVal val="0"/>
                                          </p:val>
                                        </p:tav>
                                      </p:tavLst>
                                    </p:anim>
                                    <p:animEffect transition="in" filter="fade">
                                      <p:cBhvr>
                                        <p:cTn id="39" dur="1000"/>
                                        <p:tgtEl>
                                          <p:spTgt spid="819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199"/>
                                        </p:tgtEl>
                                        <p:attrNameLst>
                                          <p:attrName>style.visibility</p:attrName>
                                        </p:attrNameLst>
                                      </p:cBhvr>
                                      <p:to>
                                        <p:strVal val="visible"/>
                                      </p:to>
                                    </p:set>
                                    <p:anim calcmode="lin" valueType="num">
                                      <p:cBhvr additive="base">
                                        <p:cTn id="44" dur="500" fill="hold"/>
                                        <p:tgtEl>
                                          <p:spTgt spid="8199"/>
                                        </p:tgtEl>
                                        <p:attrNameLst>
                                          <p:attrName>ppt_x</p:attrName>
                                        </p:attrNameLst>
                                      </p:cBhvr>
                                      <p:tavLst>
                                        <p:tav tm="0">
                                          <p:val>
                                            <p:strVal val="#ppt_x"/>
                                          </p:val>
                                        </p:tav>
                                        <p:tav tm="100000">
                                          <p:val>
                                            <p:strVal val="#ppt_x"/>
                                          </p:val>
                                        </p:tav>
                                      </p:tavLst>
                                    </p:anim>
                                    <p:anim calcmode="lin" valueType="num">
                                      <p:cBhvr additive="base">
                                        <p:cTn id="45"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8197"/>
                                        </p:tgtEl>
                                        <p:attrNameLst>
                                          <p:attrName>style.visibility</p:attrName>
                                        </p:attrNameLst>
                                      </p:cBhvr>
                                      <p:to>
                                        <p:strVal val="visible"/>
                                      </p:to>
                                    </p:set>
                                    <p:anim by="(-#ppt_w*2)" calcmode="lin" valueType="num">
                                      <p:cBhvr rctx="PPT">
                                        <p:cTn id="50" dur="500" autoRev="1" fill="hold">
                                          <p:stCondLst>
                                            <p:cond delay="0"/>
                                          </p:stCondLst>
                                        </p:cTn>
                                        <p:tgtEl>
                                          <p:spTgt spid="8197"/>
                                        </p:tgtEl>
                                        <p:attrNameLst>
                                          <p:attrName>ppt_w</p:attrName>
                                        </p:attrNameLst>
                                      </p:cBhvr>
                                    </p:anim>
                                    <p:anim by="(#ppt_w*0.50)" calcmode="lin" valueType="num">
                                      <p:cBhvr>
                                        <p:cTn id="51" dur="500" decel="50000" autoRev="1" fill="hold">
                                          <p:stCondLst>
                                            <p:cond delay="0"/>
                                          </p:stCondLst>
                                        </p:cTn>
                                        <p:tgtEl>
                                          <p:spTgt spid="8197"/>
                                        </p:tgtEl>
                                        <p:attrNameLst>
                                          <p:attrName>ppt_x</p:attrName>
                                        </p:attrNameLst>
                                      </p:cBhvr>
                                    </p:anim>
                                    <p:anim from="(-#ppt_h/2)" to="(#ppt_y)" calcmode="lin" valueType="num">
                                      <p:cBhvr>
                                        <p:cTn id="52" dur="1000" fill="hold">
                                          <p:stCondLst>
                                            <p:cond delay="0"/>
                                          </p:stCondLst>
                                        </p:cTn>
                                        <p:tgtEl>
                                          <p:spTgt spid="8197"/>
                                        </p:tgtEl>
                                        <p:attrNameLst>
                                          <p:attrName>ppt_y</p:attrName>
                                        </p:attrNameLst>
                                      </p:cBhvr>
                                    </p:anim>
                                    <p:animRot by="21600000">
                                      <p:cBhvr>
                                        <p:cTn id="53" dur="1000" fill="hold">
                                          <p:stCondLst>
                                            <p:cond delay="0"/>
                                          </p:stCondLst>
                                        </p:cTn>
                                        <p:tgtEl>
                                          <p:spTgt spid="8197"/>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56" presetClass="entr" presetSubtype="0" fill="hold" grpId="0" nodeType="clickEffect">
                                  <p:stCondLst>
                                    <p:cond delay="0"/>
                                  </p:stCondLst>
                                  <p:iterate type="lt">
                                    <p:tmPct val="10000"/>
                                  </p:iterate>
                                  <p:childTnLst>
                                    <p:set>
                                      <p:cBhvr>
                                        <p:cTn id="57" dur="1" fill="hold">
                                          <p:stCondLst>
                                            <p:cond delay="0"/>
                                          </p:stCondLst>
                                        </p:cTn>
                                        <p:tgtEl>
                                          <p:spTgt spid="8198"/>
                                        </p:tgtEl>
                                        <p:attrNameLst>
                                          <p:attrName>style.visibility</p:attrName>
                                        </p:attrNameLst>
                                      </p:cBhvr>
                                      <p:to>
                                        <p:strVal val="visible"/>
                                      </p:to>
                                    </p:set>
                                    <p:anim by="(-#ppt_w*2)" calcmode="lin" valueType="num">
                                      <p:cBhvr rctx="PPT">
                                        <p:cTn id="58" dur="500" autoRev="1" fill="hold">
                                          <p:stCondLst>
                                            <p:cond delay="0"/>
                                          </p:stCondLst>
                                        </p:cTn>
                                        <p:tgtEl>
                                          <p:spTgt spid="8198"/>
                                        </p:tgtEl>
                                        <p:attrNameLst>
                                          <p:attrName>ppt_w</p:attrName>
                                        </p:attrNameLst>
                                      </p:cBhvr>
                                    </p:anim>
                                    <p:anim by="(#ppt_w*0.50)" calcmode="lin" valueType="num">
                                      <p:cBhvr>
                                        <p:cTn id="59" dur="500" decel="50000" autoRev="1" fill="hold">
                                          <p:stCondLst>
                                            <p:cond delay="0"/>
                                          </p:stCondLst>
                                        </p:cTn>
                                        <p:tgtEl>
                                          <p:spTgt spid="8198"/>
                                        </p:tgtEl>
                                        <p:attrNameLst>
                                          <p:attrName>ppt_x</p:attrName>
                                        </p:attrNameLst>
                                      </p:cBhvr>
                                    </p:anim>
                                    <p:anim from="(-#ppt_h/2)" to="(#ppt_y)" calcmode="lin" valueType="num">
                                      <p:cBhvr>
                                        <p:cTn id="60" dur="1000" fill="hold">
                                          <p:stCondLst>
                                            <p:cond delay="0"/>
                                          </p:stCondLst>
                                        </p:cTn>
                                        <p:tgtEl>
                                          <p:spTgt spid="8198"/>
                                        </p:tgtEl>
                                        <p:attrNameLst>
                                          <p:attrName>ppt_y</p:attrName>
                                        </p:attrNameLst>
                                      </p:cBhvr>
                                    </p:anim>
                                    <p:animRot by="21600000">
                                      <p:cBhvr>
                                        <p:cTn id="61" dur="1000" fill="hold">
                                          <p:stCondLst>
                                            <p:cond delay="0"/>
                                          </p:stCondLst>
                                        </p:cTn>
                                        <p:tgtEl>
                                          <p:spTgt spid="8198"/>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27" presetClass="entr" presetSubtype="0" fill="hold" grpId="0" nodeType="clickEffect">
                                  <p:stCondLst>
                                    <p:cond delay="0"/>
                                  </p:stCondLst>
                                  <p:iterate type="lt">
                                    <p:tmPct val="50000"/>
                                  </p:iterate>
                                  <p:childTnLst>
                                    <p:set>
                                      <p:cBhvr>
                                        <p:cTn id="65" dur="1" fill="hold">
                                          <p:stCondLst>
                                            <p:cond delay="0"/>
                                          </p:stCondLst>
                                        </p:cTn>
                                        <p:tgtEl>
                                          <p:spTgt spid="8201"/>
                                        </p:tgtEl>
                                        <p:attrNameLst>
                                          <p:attrName>style.visibility</p:attrName>
                                        </p:attrNameLst>
                                      </p:cBhvr>
                                      <p:to>
                                        <p:strVal val="visible"/>
                                      </p:to>
                                    </p:set>
                                    <p:anim calcmode="discrete" valueType="clr">
                                      <p:cBhvr override="childStyle">
                                        <p:cTn id="66"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8201"/>
                                        </p:tgtEl>
                                        <p:attrNameLst>
                                          <p:attrName>fillcolor</p:attrName>
                                        </p:attrNameLst>
                                      </p:cBhvr>
                                      <p:tavLst>
                                        <p:tav tm="0">
                                          <p:val>
                                            <p:clrVal>
                                              <a:schemeClr val="accent2"/>
                                            </p:clrVal>
                                          </p:val>
                                        </p:tav>
                                        <p:tav tm="50000">
                                          <p:val>
                                            <p:clrVal>
                                              <a:schemeClr val="hlink"/>
                                            </p:clrVal>
                                          </p:val>
                                        </p:tav>
                                      </p:tavLst>
                                    </p:anim>
                                    <p:set>
                                      <p:cBhvr>
                                        <p:cTn id="68" dur="80"/>
                                        <p:tgtEl>
                                          <p:spTgt spid="82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animBg="1"/>
      <p:bldP spid="8196" grpId="0"/>
      <p:bldP spid="8197" grpId="0" autoUpdateAnimBg="0"/>
      <p:bldP spid="8198" grpId="0" autoUpdateAnimBg="0"/>
      <p:bldP spid="8199" grpId="0" animBg="1"/>
      <p:bldP spid="8201" grpId="0" autoUpdateAnimBg="0"/>
      <p:bldP spid="82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sz="half" idx="1"/>
          </p:nvPr>
        </p:nvSpPr>
        <p:spPr>
          <a:solidFill>
            <a:srgbClr val="00FFFF">
              <a:alpha val="58823"/>
            </a:srgbClr>
          </a:solidFill>
        </p:spPr>
        <p:txBody>
          <a:bodyPr/>
          <a:lstStyle/>
          <a:p>
            <a:pPr eaLnBrk="1" hangingPunct="1">
              <a:lnSpc>
                <a:spcPct val="90000"/>
              </a:lnSpc>
            </a:pPr>
            <a:r>
              <a:rPr lang="en-US" altLang="zh-CN" b="1" smtClean="0">
                <a:solidFill>
                  <a:srgbClr val="003300"/>
                </a:solidFill>
              </a:rPr>
              <a:t>come into being </a:t>
            </a:r>
          </a:p>
          <a:p>
            <a:pPr eaLnBrk="1" hangingPunct="1">
              <a:lnSpc>
                <a:spcPct val="90000"/>
              </a:lnSpc>
            </a:pPr>
            <a:r>
              <a:rPr lang="en-US" altLang="zh-CN" b="1" smtClean="0">
                <a:solidFill>
                  <a:srgbClr val="003300"/>
                </a:solidFill>
              </a:rPr>
              <a:t>more and more </a:t>
            </a:r>
          </a:p>
          <a:p>
            <a:pPr eaLnBrk="1" hangingPunct="1">
              <a:lnSpc>
                <a:spcPct val="90000"/>
              </a:lnSpc>
            </a:pPr>
            <a:r>
              <a:rPr lang="en-US" altLang="zh-CN" b="1" smtClean="0">
                <a:solidFill>
                  <a:srgbClr val="003300"/>
                </a:solidFill>
              </a:rPr>
              <a:t>watch movies </a:t>
            </a:r>
          </a:p>
          <a:p>
            <a:pPr eaLnBrk="1" hangingPunct="1">
              <a:lnSpc>
                <a:spcPct val="90000"/>
              </a:lnSpc>
            </a:pPr>
            <a:r>
              <a:rPr lang="en-US" altLang="zh-CN" b="1" smtClean="0">
                <a:solidFill>
                  <a:srgbClr val="003300"/>
                </a:solidFill>
              </a:rPr>
              <a:t>thanks to </a:t>
            </a:r>
          </a:p>
          <a:p>
            <a:pPr eaLnBrk="1" hangingPunct="1">
              <a:lnSpc>
                <a:spcPct val="90000"/>
              </a:lnSpc>
            </a:pPr>
            <a:r>
              <a:rPr lang="en-US" altLang="zh-CN" b="1" smtClean="0">
                <a:solidFill>
                  <a:srgbClr val="003300"/>
                </a:solidFill>
              </a:rPr>
              <a:t>do business </a:t>
            </a:r>
          </a:p>
          <a:p>
            <a:pPr eaLnBrk="1" hangingPunct="1">
              <a:lnSpc>
                <a:spcPct val="90000"/>
              </a:lnSpc>
            </a:pPr>
            <a:r>
              <a:rPr lang="en-US" altLang="zh-CN" b="1" smtClean="0">
                <a:solidFill>
                  <a:srgbClr val="003300"/>
                </a:solidFill>
              </a:rPr>
              <a:t>instead of </a:t>
            </a:r>
          </a:p>
          <a:p>
            <a:pPr eaLnBrk="1" hangingPunct="1">
              <a:lnSpc>
                <a:spcPct val="90000"/>
              </a:lnSpc>
            </a:pPr>
            <a:r>
              <a:rPr lang="en-US" altLang="zh-CN" b="1" smtClean="0">
                <a:solidFill>
                  <a:srgbClr val="003300"/>
                </a:solidFill>
              </a:rPr>
              <a:t>chat online </a:t>
            </a:r>
          </a:p>
          <a:p>
            <a:pPr eaLnBrk="1" hangingPunct="1">
              <a:lnSpc>
                <a:spcPct val="90000"/>
              </a:lnSpc>
            </a:pPr>
            <a:r>
              <a:rPr lang="en-US" altLang="zh-CN" b="1" smtClean="0">
                <a:solidFill>
                  <a:srgbClr val="003300"/>
                </a:solidFill>
              </a:rPr>
              <a:t>make the world smaller</a:t>
            </a:r>
          </a:p>
        </p:txBody>
      </p:sp>
      <p:sp>
        <p:nvSpPr>
          <p:cNvPr id="14343" name="Rectangle 7"/>
          <p:cNvSpPr>
            <a:spLocks noGrp="1" noChangeArrowheads="1"/>
          </p:cNvSpPr>
          <p:nvPr>
            <p:ph type="body" sz="half" idx="2"/>
          </p:nvPr>
        </p:nvSpPr>
        <p:spPr>
          <a:solidFill>
            <a:schemeClr val="bg1">
              <a:alpha val="67842"/>
            </a:schemeClr>
          </a:solidFill>
        </p:spPr>
        <p:txBody>
          <a:bodyPr/>
          <a:lstStyle/>
          <a:p>
            <a:pPr eaLnBrk="1" hangingPunct="1"/>
            <a:r>
              <a:rPr lang="zh-CN" altLang="en-US" b="1" smtClean="0">
                <a:solidFill>
                  <a:srgbClr val="9900CC"/>
                </a:solidFill>
              </a:rPr>
              <a:t>做买卖</a:t>
            </a:r>
          </a:p>
          <a:p>
            <a:pPr eaLnBrk="1" hangingPunct="1"/>
            <a:r>
              <a:rPr lang="zh-CN" altLang="en-US" b="1" smtClean="0">
                <a:solidFill>
                  <a:srgbClr val="9900CC"/>
                </a:solidFill>
              </a:rPr>
              <a:t>形成，产生</a:t>
            </a:r>
          </a:p>
          <a:p>
            <a:pPr eaLnBrk="1" hangingPunct="1"/>
            <a:r>
              <a:rPr lang="zh-CN" altLang="en-US" b="1" smtClean="0">
                <a:solidFill>
                  <a:srgbClr val="9900CC"/>
                </a:solidFill>
              </a:rPr>
              <a:t>越来越多</a:t>
            </a:r>
          </a:p>
          <a:p>
            <a:pPr eaLnBrk="1" hangingPunct="1"/>
            <a:r>
              <a:rPr lang="zh-CN" altLang="en-US" b="1" smtClean="0">
                <a:solidFill>
                  <a:srgbClr val="9900CC"/>
                </a:solidFill>
              </a:rPr>
              <a:t>看电影</a:t>
            </a:r>
          </a:p>
          <a:p>
            <a:pPr eaLnBrk="1" hangingPunct="1"/>
            <a:r>
              <a:rPr lang="zh-CN" altLang="en-US" b="1" smtClean="0">
                <a:solidFill>
                  <a:srgbClr val="9900CC"/>
                </a:solidFill>
              </a:rPr>
              <a:t>代替</a:t>
            </a:r>
          </a:p>
          <a:p>
            <a:pPr eaLnBrk="1" hangingPunct="1"/>
            <a:r>
              <a:rPr lang="zh-CN" altLang="en-US" b="1" smtClean="0">
                <a:solidFill>
                  <a:srgbClr val="9900CC"/>
                </a:solidFill>
              </a:rPr>
              <a:t>网上聊天</a:t>
            </a:r>
          </a:p>
          <a:p>
            <a:pPr eaLnBrk="1" hangingPunct="1"/>
            <a:r>
              <a:rPr lang="zh-CN" altLang="en-US" b="1" smtClean="0">
                <a:solidFill>
                  <a:srgbClr val="9900CC"/>
                </a:solidFill>
              </a:rPr>
              <a:t>使世界更小</a:t>
            </a:r>
          </a:p>
          <a:p>
            <a:pPr eaLnBrk="1" hangingPunct="1"/>
            <a:r>
              <a:rPr lang="zh-CN" altLang="en-US" b="1" smtClean="0">
                <a:solidFill>
                  <a:srgbClr val="9900CC"/>
                </a:solidFill>
              </a:rPr>
              <a:t>多亏，由于</a:t>
            </a:r>
          </a:p>
        </p:txBody>
      </p:sp>
      <p:sp>
        <p:nvSpPr>
          <p:cNvPr id="14340" name="WordArt 4"/>
          <p:cNvSpPr>
            <a:spLocks noChangeArrowheads="1" noChangeShapeType="1" noTextEdit="1"/>
          </p:cNvSpPr>
          <p:nvPr/>
        </p:nvSpPr>
        <p:spPr bwMode="auto">
          <a:xfrm>
            <a:off x="3492500" y="260350"/>
            <a:ext cx="4738688" cy="1081088"/>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altLang="zh-CN" sz="7200" b="1" kern="1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rPr>
              <a:t>Paragraph 2 </a:t>
            </a:r>
            <a:endParaRPr lang="zh-CN" altLang="en-US" sz="7200" b="1" kern="10">
              <a:ln w="9525">
                <a:round/>
              </a:ln>
              <a:gradFill rotWithShape="1">
                <a:gsLst>
                  <a:gs pos="0">
                    <a:srgbClr val="FFE701"/>
                  </a:gs>
                  <a:gs pos="100000">
                    <a:srgbClr val="FE3E02"/>
                  </a:gs>
                </a:gsLst>
                <a:lin ang="5400000" scaled="1"/>
              </a:gradFill>
              <a:latin typeface="宋体" panose="02010600030101010101" pitchFamily="2" charset="-122"/>
              <a:ea typeface="宋体" panose="02010600030101010101" pitchFamily="2" charset="-122"/>
            </a:endParaRPr>
          </a:p>
        </p:txBody>
      </p:sp>
      <p:sp>
        <p:nvSpPr>
          <p:cNvPr id="14344" name="Line 8"/>
          <p:cNvSpPr>
            <a:spLocks noChangeShapeType="1"/>
          </p:cNvSpPr>
          <p:nvPr/>
        </p:nvSpPr>
        <p:spPr bwMode="auto">
          <a:xfrm>
            <a:off x="3708400" y="1916113"/>
            <a:ext cx="935038" cy="504825"/>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5" name="Line 9"/>
          <p:cNvSpPr>
            <a:spLocks noChangeShapeType="1"/>
          </p:cNvSpPr>
          <p:nvPr/>
        </p:nvSpPr>
        <p:spPr bwMode="auto">
          <a:xfrm>
            <a:off x="3635375" y="2420938"/>
            <a:ext cx="1081088" cy="503237"/>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6" name="Line 10"/>
          <p:cNvSpPr>
            <a:spLocks noChangeShapeType="1"/>
          </p:cNvSpPr>
          <p:nvPr/>
        </p:nvSpPr>
        <p:spPr bwMode="auto">
          <a:xfrm>
            <a:off x="3419475" y="2852738"/>
            <a:ext cx="1296988" cy="576262"/>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7" name="Line 11"/>
          <p:cNvSpPr>
            <a:spLocks noChangeShapeType="1"/>
          </p:cNvSpPr>
          <p:nvPr/>
        </p:nvSpPr>
        <p:spPr bwMode="auto">
          <a:xfrm>
            <a:off x="2916238" y="3213100"/>
            <a:ext cx="1727200" cy="2232025"/>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8" name="Line 12"/>
          <p:cNvSpPr>
            <a:spLocks noChangeShapeType="1"/>
          </p:cNvSpPr>
          <p:nvPr/>
        </p:nvSpPr>
        <p:spPr bwMode="auto">
          <a:xfrm flipV="1">
            <a:off x="2987675" y="1989138"/>
            <a:ext cx="1655763" cy="1800225"/>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49" name="Line 13"/>
          <p:cNvSpPr>
            <a:spLocks noChangeShapeType="1"/>
          </p:cNvSpPr>
          <p:nvPr/>
        </p:nvSpPr>
        <p:spPr bwMode="auto">
          <a:xfrm flipV="1">
            <a:off x="2771775" y="4005263"/>
            <a:ext cx="1871663" cy="215900"/>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50" name="Line 14"/>
          <p:cNvSpPr>
            <a:spLocks noChangeShapeType="1"/>
          </p:cNvSpPr>
          <p:nvPr/>
        </p:nvSpPr>
        <p:spPr bwMode="auto">
          <a:xfrm flipV="1">
            <a:off x="2916238" y="4437063"/>
            <a:ext cx="1800225" cy="287337"/>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4351" name="Line 15"/>
          <p:cNvSpPr>
            <a:spLocks noChangeShapeType="1"/>
          </p:cNvSpPr>
          <p:nvPr/>
        </p:nvSpPr>
        <p:spPr bwMode="auto">
          <a:xfrm flipV="1">
            <a:off x="3635375" y="5013325"/>
            <a:ext cx="1081088" cy="215900"/>
          </a:xfrm>
          <a:prstGeom prst="line">
            <a:avLst/>
          </a:prstGeom>
          <a:noFill/>
          <a:ln w="63500">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to="" calcmode="lin" valueType="num">
                                      <p:cBhvr>
                                        <p:cTn id="7" dur="1" fill="hold"/>
                                        <p:tgtEl>
                                          <p:spTgt spid="14340"/>
                                        </p:tgtEl>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4339">
                                            <p:bg/>
                                          </p:spTgt>
                                        </p:tgtEl>
                                        <p:attrNameLst>
                                          <p:attrName>style.visibility</p:attrName>
                                        </p:attrNameLst>
                                      </p:cBhvr>
                                      <p:to>
                                        <p:strVal val="visible"/>
                                      </p:to>
                                    </p:set>
                                    <p:animEffect transition="in" filter="wedge">
                                      <p:cBhvr>
                                        <p:cTn id="12" dur="2000"/>
                                        <p:tgtEl>
                                          <p:spTgt spid="14339">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4339">
                                            <p:txEl>
                                              <p:pRg st="0" end="0"/>
                                            </p:txEl>
                                          </p:spTgt>
                                        </p:tgtEl>
                                        <p:attrNameLst>
                                          <p:attrName>style.visibility</p:attrName>
                                        </p:attrNameLst>
                                      </p:cBhvr>
                                      <p:to>
                                        <p:strVal val="visible"/>
                                      </p:to>
                                    </p:set>
                                    <p:animEffect transition="in" filter="wedge">
                                      <p:cBhvr>
                                        <p:cTn id="17" dur="2000"/>
                                        <p:tgtEl>
                                          <p:spTgt spid="143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4339">
                                            <p:txEl>
                                              <p:pRg st="1" end="1"/>
                                            </p:txEl>
                                          </p:spTgt>
                                        </p:tgtEl>
                                        <p:attrNameLst>
                                          <p:attrName>style.visibility</p:attrName>
                                        </p:attrNameLst>
                                      </p:cBhvr>
                                      <p:to>
                                        <p:strVal val="visible"/>
                                      </p:to>
                                    </p:set>
                                    <p:animEffect transition="in" filter="wedge">
                                      <p:cBhvr>
                                        <p:cTn id="22" dur="2000"/>
                                        <p:tgtEl>
                                          <p:spTgt spid="1433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4339">
                                            <p:txEl>
                                              <p:pRg st="2" end="2"/>
                                            </p:txEl>
                                          </p:spTgt>
                                        </p:tgtEl>
                                        <p:attrNameLst>
                                          <p:attrName>style.visibility</p:attrName>
                                        </p:attrNameLst>
                                      </p:cBhvr>
                                      <p:to>
                                        <p:strVal val="visible"/>
                                      </p:to>
                                    </p:set>
                                    <p:animEffect transition="in" filter="wedge">
                                      <p:cBhvr>
                                        <p:cTn id="27" dur="2000"/>
                                        <p:tgtEl>
                                          <p:spTgt spid="1433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4339">
                                            <p:txEl>
                                              <p:pRg st="3" end="3"/>
                                            </p:txEl>
                                          </p:spTgt>
                                        </p:tgtEl>
                                        <p:attrNameLst>
                                          <p:attrName>style.visibility</p:attrName>
                                        </p:attrNameLst>
                                      </p:cBhvr>
                                      <p:to>
                                        <p:strVal val="visible"/>
                                      </p:to>
                                    </p:set>
                                    <p:animEffect transition="in" filter="wedge">
                                      <p:cBhvr>
                                        <p:cTn id="32" dur="2000"/>
                                        <p:tgtEl>
                                          <p:spTgt spid="1433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4339">
                                            <p:txEl>
                                              <p:pRg st="4" end="4"/>
                                            </p:txEl>
                                          </p:spTgt>
                                        </p:tgtEl>
                                        <p:attrNameLst>
                                          <p:attrName>style.visibility</p:attrName>
                                        </p:attrNameLst>
                                      </p:cBhvr>
                                      <p:to>
                                        <p:strVal val="visible"/>
                                      </p:to>
                                    </p:set>
                                    <p:animEffect transition="in" filter="wedge">
                                      <p:cBhvr>
                                        <p:cTn id="37" dur="2000"/>
                                        <p:tgtEl>
                                          <p:spTgt spid="1433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4339">
                                            <p:txEl>
                                              <p:pRg st="5" end="5"/>
                                            </p:txEl>
                                          </p:spTgt>
                                        </p:tgtEl>
                                        <p:attrNameLst>
                                          <p:attrName>style.visibility</p:attrName>
                                        </p:attrNameLst>
                                      </p:cBhvr>
                                      <p:to>
                                        <p:strVal val="visible"/>
                                      </p:to>
                                    </p:set>
                                    <p:animEffect transition="in" filter="wedge">
                                      <p:cBhvr>
                                        <p:cTn id="42" dur="2000"/>
                                        <p:tgtEl>
                                          <p:spTgt spid="1433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Effect transition="in" filter="wedge">
                                      <p:cBhvr>
                                        <p:cTn id="47" dur="2000"/>
                                        <p:tgtEl>
                                          <p:spTgt spid="14339">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4339">
                                            <p:txEl>
                                              <p:pRg st="7" end="7"/>
                                            </p:txEl>
                                          </p:spTgt>
                                        </p:tgtEl>
                                        <p:attrNameLst>
                                          <p:attrName>style.visibility</p:attrName>
                                        </p:attrNameLst>
                                      </p:cBhvr>
                                      <p:to>
                                        <p:strVal val="visible"/>
                                      </p:to>
                                    </p:set>
                                    <p:animEffect transition="in" filter="wedge">
                                      <p:cBhvr>
                                        <p:cTn id="52" dur="2000"/>
                                        <p:tgtEl>
                                          <p:spTgt spid="14339">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4343">
                                            <p:bg/>
                                          </p:spTgt>
                                        </p:tgtEl>
                                        <p:attrNameLst>
                                          <p:attrName>style.visibility</p:attrName>
                                        </p:attrNameLst>
                                      </p:cBhvr>
                                      <p:to>
                                        <p:strVal val="visible"/>
                                      </p:to>
                                    </p:set>
                                    <p:animEffect transition="in" filter="wedge">
                                      <p:cBhvr>
                                        <p:cTn id="57" dur="2000"/>
                                        <p:tgtEl>
                                          <p:spTgt spid="14343">
                                            <p:bg/>
                                          </p:spTgt>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14343">
                                            <p:txEl>
                                              <p:pRg st="0" end="0"/>
                                            </p:txEl>
                                          </p:spTgt>
                                        </p:tgtEl>
                                        <p:attrNameLst>
                                          <p:attrName>style.visibility</p:attrName>
                                        </p:attrNameLst>
                                      </p:cBhvr>
                                      <p:to>
                                        <p:strVal val="visible"/>
                                      </p:to>
                                    </p:set>
                                    <p:animEffect transition="in" filter="wedge">
                                      <p:cBhvr>
                                        <p:cTn id="62" dur="2000"/>
                                        <p:tgtEl>
                                          <p:spTgt spid="1434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14343">
                                            <p:txEl>
                                              <p:pRg st="1" end="1"/>
                                            </p:txEl>
                                          </p:spTgt>
                                        </p:tgtEl>
                                        <p:attrNameLst>
                                          <p:attrName>style.visibility</p:attrName>
                                        </p:attrNameLst>
                                      </p:cBhvr>
                                      <p:to>
                                        <p:strVal val="visible"/>
                                      </p:to>
                                    </p:set>
                                    <p:animEffect transition="in" filter="wedge">
                                      <p:cBhvr>
                                        <p:cTn id="67" dur="2000"/>
                                        <p:tgtEl>
                                          <p:spTgt spid="1434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14343">
                                            <p:txEl>
                                              <p:pRg st="2" end="2"/>
                                            </p:txEl>
                                          </p:spTgt>
                                        </p:tgtEl>
                                        <p:attrNameLst>
                                          <p:attrName>style.visibility</p:attrName>
                                        </p:attrNameLst>
                                      </p:cBhvr>
                                      <p:to>
                                        <p:strVal val="visible"/>
                                      </p:to>
                                    </p:set>
                                    <p:animEffect transition="in" filter="wedge">
                                      <p:cBhvr>
                                        <p:cTn id="72" dur="2000"/>
                                        <p:tgtEl>
                                          <p:spTgt spid="1434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14343">
                                            <p:txEl>
                                              <p:pRg st="3" end="3"/>
                                            </p:txEl>
                                          </p:spTgt>
                                        </p:tgtEl>
                                        <p:attrNameLst>
                                          <p:attrName>style.visibility</p:attrName>
                                        </p:attrNameLst>
                                      </p:cBhvr>
                                      <p:to>
                                        <p:strVal val="visible"/>
                                      </p:to>
                                    </p:set>
                                    <p:animEffect transition="in" filter="wedge">
                                      <p:cBhvr>
                                        <p:cTn id="77" dur="2000"/>
                                        <p:tgtEl>
                                          <p:spTgt spid="14343">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14343">
                                            <p:txEl>
                                              <p:pRg st="4" end="4"/>
                                            </p:txEl>
                                          </p:spTgt>
                                        </p:tgtEl>
                                        <p:attrNameLst>
                                          <p:attrName>style.visibility</p:attrName>
                                        </p:attrNameLst>
                                      </p:cBhvr>
                                      <p:to>
                                        <p:strVal val="visible"/>
                                      </p:to>
                                    </p:set>
                                    <p:animEffect transition="in" filter="wedge">
                                      <p:cBhvr>
                                        <p:cTn id="82" dur="2000"/>
                                        <p:tgtEl>
                                          <p:spTgt spid="14343">
                                            <p:txEl>
                                              <p:pRg st="4" end="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14343">
                                            <p:txEl>
                                              <p:pRg st="5" end="5"/>
                                            </p:txEl>
                                          </p:spTgt>
                                        </p:tgtEl>
                                        <p:attrNameLst>
                                          <p:attrName>style.visibility</p:attrName>
                                        </p:attrNameLst>
                                      </p:cBhvr>
                                      <p:to>
                                        <p:strVal val="visible"/>
                                      </p:to>
                                    </p:set>
                                    <p:animEffect transition="in" filter="wedge">
                                      <p:cBhvr>
                                        <p:cTn id="87" dur="2000"/>
                                        <p:tgtEl>
                                          <p:spTgt spid="14343">
                                            <p:txEl>
                                              <p:pRg st="5" end="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14343">
                                            <p:txEl>
                                              <p:pRg st="6" end="6"/>
                                            </p:txEl>
                                          </p:spTgt>
                                        </p:tgtEl>
                                        <p:attrNameLst>
                                          <p:attrName>style.visibility</p:attrName>
                                        </p:attrNameLst>
                                      </p:cBhvr>
                                      <p:to>
                                        <p:strVal val="visible"/>
                                      </p:to>
                                    </p:set>
                                    <p:animEffect transition="in" filter="wedge">
                                      <p:cBhvr>
                                        <p:cTn id="92" dur="2000"/>
                                        <p:tgtEl>
                                          <p:spTgt spid="14343">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14343">
                                            <p:txEl>
                                              <p:pRg st="7" end="7"/>
                                            </p:txEl>
                                          </p:spTgt>
                                        </p:tgtEl>
                                        <p:attrNameLst>
                                          <p:attrName>style.visibility</p:attrName>
                                        </p:attrNameLst>
                                      </p:cBhvr>
                                      <p:to>
                                        <p:strVal val="visible"/>
                                      </p:to>
                                    </p:set>
                                    <p:animEffect transition="in" filter="wedge">
                                      <p:cBhvr>
                                        <p:cTn id="97" dur="2000"/>
                                        <p:tgtEl>
                                          <p:spTgt spid="14343">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4344"/>
                                        </p:tgtEl>
                                        <p:attrNameLst>
                                          <p:attrName>style.visibility</p:attrName>
                                        </p:attrNameLst>
                                      </p:cBhvr>
                                      <p:to>
                                        <p:strVal val="visible"/>
                                      </p:to>
                                    </p:set>
                                    <p:anim calcmode="lin" valueType="num">
                                      <p:cBhvr additive="base">
                                        <p:cTn id="102" dur="500" fill="hold"/>
                                        <p:tgtEl>
                                          <p:spTgt spid="14344"/>
                                        </p:tgtEl>
                                        <p:attrNameLst>
                                          <p:attrName>ppt_x</p:attrName>
                                        </p:attrNameLst>
                                      </p:cBhvr>
                                      <p:tavLst>
                                        <p:tav tm="0">
                                          <p:val>
                                            <p:strVal val="#ppt_x"/>
                                          </p:val>
                                        </p:tav>
                                        <p:tav tm="100000">
                                          <p:val>
                                            <p:strVal val="#ppt_x"/>
                                          </p:val>
                                        </p:tav>
                                      </p:tavLst>
                                    </p:anim>
                                    <p:anim calcmode="lin" valueType="num">
                                      <p:cBhvr additive="base">
                                        <p:cTn id="103"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4345"/>
                                        </p:tgtEl>
                                        <p:attrNameLst>
                                          <p:attrName>style.visibility</p:attrName>
                                        </p:attrNameLst>
                                      </p:cBhvr>
                                      <p:to>
                                        <p:strVal val="visible"/>
                                      </p:to>
                                    </p:set>
                                    <p:anim calcmode="lin" valueType="num">
                                      <p:cBhvr additive="base">
                                        <p:cTn id="108" dur="500" fill="hold"/>
                                        <p:tgtEl>
                                          <p:spTgt spid="14345"/>
                                        </p:tgtEl>
                                        <p:attrNameLst>
                                          <p:attrName>ppt_x</p:attrName>
                                        </p:attrNameLst>
                                      </p:cBhvr>
                                      <p:tavLst>
                                        <p:tav tm="0">
                                          <p:val>
                                            <p:strVal val="#ppt_x"/>
                                          </p:val>
                                        </p:tav>
                                        <p:tav tm="100000">
                                          <p:val>
                                            <p:strVal val="#ppt_x"/>
                                          </p:val>
                                        </p:tav>
                                      </p:tavLst>
                                    </p:anim>
                                    <p:anim calcmode="lin" valueType="num">
                                      <p:cBhvr additive="base">
                                        <p:cTn id="109"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4346"/>
                                        </p:tgtEl>
                                        <p:attrNameLst>
                                          <p:attrName>style.visibility</p:attrName>
                                        </p:attrNameLst>
                                      </p:cBhvr>
                                      <p:to>
                                        <p:strVal val="visible"/>
                                      </p:to>
                                    </p:set>
                                    <p:anim calcmode="lin" valueType="num">
                                      <p:cBhvr additive="base">
                                        <p:cTn id="114" dur="500" fill="hold"/>
                                        <p:tgtEl>
                                          <p:spTgt spid="14346"/>
                                        </p:tgtEl>
                                        <p:attrNameLst>
                                          <p:attrName>ppt_x</p:attrName>
                                        </p:attrNameLst>
                                      </p:cBhvr>
                                      <p:tavLst>
                                        <p:tav tm="0">
                                          <p:val>
                                            <p:strVal val="#ppt_x"/>
                                          </p:val>
                                        </p:tav>
                                        <p:tav tm="100000">
                                          <p:val>
                                            <p:strVal val="#ppt_x"/>
                                          </p:val>
                                        </p:tav>
                                      </p:tavLst>
                                    </p:anim>
                                    <p:anim calcmode="lin" valueType="num">
                                      <p:cBhvr additive="base">
                                        <p:cTn id="115"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14347"/>
                                        </p:tgtEl>
                                        <p:attrNameLst>
                                          <p:attrName>style.visibility</p:attrName>
                                        </p:attrNameLst>
                                      </p:cBhvr>
                                      <p:to>
                                        <p:strVal val="visible"/>
                                      </p:to>
                                    </p:set>
                                    <p:anim calcmode="lin" valueType="num">
                                      <p:cBhvr additive="base">
                                        <p:cTn id="120" dur="500" fill="hold"/>
                                        <p:tgtEl>
                                          <p:spTgt spid="14347"/>
                                        </p:tgtEl>
                                        <p:attrNameLst>
                                          <p:attrName>ppt_x</p:attrName>
                                        </p:attrNameLst>
                                      </p:cBhvr>
                                      <p:tavLst>
                                        <p:tav tm="0">
                                          <p:val>
                                            <p:strVal val="#ppt_x"/>
                                          </p:val>
                                        </p:tav>
                                        <p:tav tm="100000">
                                          <p:val>
                                            <p:strVal val="#ppt_x"/>
                                          </p:val>
                                        </p:tav>
                                      </p:tavLst>
                                    </p:anim>
                                    <p:anim calcmode="lin" valueType="num">
                                      <p:cBhvr additive="base">
                                        <p:cTn id="121"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14348"/>
                                        </p:tgtEl>
                                        <p:attrNameLst>
                                          <p:attrName>style.visibility</p:attrName>
                                        </p:attrNameLst>
                                      </p:cBhvr>
                                      <p:to>
                                        <p:strVal val="visible"/>
                                      </p:to>
                                    </p:set>
                                    <p:anim calcmode="lin" valueType="num">
                                      <p:cBhvr additive="base">
                                        <p:cTn id="126" dur="500" fill="hold"/>
                                        <p:tgtEl>
                                          <p:spTgt spid="14348"/>
                                        </p:tgtEl>
                                        <p:attrNameLst>
                                          <p:attrName>ppt_x</p:attrName>
                                        </p:attrNameLst>
                                      </p:cBhvr>
                                      <p:tavLst>
                                        <p:tav tm="0">
                                          <p:val>
                                            <p:strVal val="#ppt_x"/>
                                          </p:val>
                                        </p:tav>
                                        <p:tav tm="100000">
                                          <p:val>
                                            <p:strVal val="#ppt_x"/>
                                          </p:val>
                                        </p:tav>
                                      </p:tavLst>
                                    </p:anim>
                                    <p:anim calcmode="lin" valueType="num">
                                      <p:cBhvr additive="base">
                                        <p:cTn id="127"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4" fill="hold" grpId="0" nodeType="clickEffect">
                                  <p:stCondLst>
                                    <p:cond delay="0"/>
                                  </p:stCondLst>
                                  <p:childTnLst>
                                    <p:set>
                                      <p:cBhvr>
                                        <p:cTn id="131" dur="1" fill="hold">
                                          <p:stCondLst>
                                            <p:cond delay="0"/>
                                          </p:stCondLst>
                                        </p:cTn>
                                        <p:tgtEl>
                                          <p:spTgt spid="14349"/>
                                        </p:tgtEl>
                                        <p:attrNameLst>
                                          <p:attrName>style.visibility</p:attrName>
                                        </p:attrNameLst>
                                      </p:cBhvr>
                                      <p:to>
                                        <p:strVal val="visible"/>
                                      </p:to>
                                    </p:set>
                                    <p:anim calcmode="lin" valueType="num">
                                      <p:cBhvr additive="base">
                                        <p:cTn id="132" dur="500" fill="hold"/>
                                        <p:tgtEl>
                                          <p:spTgt spid="14349"/>
                                        </p:tgtEl>
                                        <p:attrNameLst>
                                          <p:attrName>ppt_x</p:attrName>
                                        </p:attrNameLst>
                                      </p:cBhvr>
                                      <p:tavLst>
                                        <p:tav tm="0">
                                          <p:val>
                                            <p:strVal val="#ppt_x"/>
                                          </p:val>
                                        </p:tav>
                                        <p:tav tm="100000">
                                          <p:val>
                                            <p:strVal val="#ppt_x"/>
                                          </p:val>
                                        </p:tav>
                                      </p:tavLst>
                                    </p:anim>
                                    <p:anim calcmode="lin" valueType="num">
                                      <p:cBhvr additive="base">
                                        <p:cTn id="133"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0" nodeType="clickEffect">
                                  <p:stCondLst>
                                    <p:cond delay="0"/>
                                  </p:stCondLst>
                                  <p:childTnLst>
                                    <p:set>
                                      <p:cBhvr>
                                        <p:cTn id="137" dur="1" fill="hold">
                                          <p:stCondLst>
                                            <p:cond delay="0"/>
                                          </p:stCondLst>
                                        </p:cTn>
                                        <p:tgtEl>
                                          <p:spTgt spid="14350"/>
                                        </p:tgtEl>
                                        <p:attrNameLst>
                                          <p:attrName>style.visibility</p:attrName>
                                        </p:attrNameLst>
                                      </p:cBhvr>
                                      <p:to>
                                        <p:strVal val="visible"/>
                                      </p:to>
                                    </p:set>
                                    <p:anim calcmode="lin" valueType="num">
                                      <p:cBhvr additive="base">
                                        <p:cTn id="138" dur="500" fill="hold"/>
                                        <p:tgtEl>
                                          <p:spTgt spid="14350"/>
                                        </p:tgtEl>
                                        <p:attrNameLst>
                                          <p:attrName>ppt_x</p:attrName>
                                        </p:attrNameLst>
                                      </p:cBhvr>
                                      <p:tavLst>
                                        <p:tav tm="0">
                                          <p:val>
                                            <p:strVal val="#ppt_x"/>
                                          </p:val>
                                        </p:tav>
                                        <p:tav tm="100000">
                                          <p:val>
                                            <p:strVal val="#ppt_x"/>
                                          </p:val>
                                        </p:tav>
                                      </p:tavLst>
                                    </p:anim>
                                    <p:anim calcmode="lin" valueType="num">
                                      <p:cBhvr additive="base">
                                        <p:cTn id="139"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4351"/>
                                        </p:tgtEl>
                                        <p:attrNameLst>
                                          <p:attrName>style.visibility</p:attrName>
                                        </p:attrNameLst>
                                      </p:cBhvr>
                                      <p:to>
                                        <p:strVal val="visible"/>
                                      </p:to>
                                    </p:set>
                                    <p:anim calcmode="lin" valueType="num">
                                      <p:cBhvr additive="base">
                                        <p:cTn id="144" dur="500" fill="hold"/>
                                        <p:tgtEl>
                                          <p:spTgt spid="14351"/>
                                        </p:tgtEl>
                                        <p:attrNameLst>
                                          <p:attrName>ppt_x</p:attrName>
                                        </p:attrNameLst>
                                      </p:cBhvr>
                                      <p:tavLst>
                                        <p:tav tm="0">
                                          <p:val>
                                            <p:strVal val="#ppt_x"/>
                                          </p:val>
                                        </p:tav>
                                        <p:tav tm="100000">
                                          <p:val>
                                            <p:strVal val="#ppt_x"/>
                                          </p:val>
                                        </p:tav>
                                      </p:tavLst>
                                    </p:anim>
                                    <p:anim calcmode="lin" valueType="num">
                                      <p:cBhvr additive="base">
                                        <p:cTn id="145"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nimBg="1"/>
      <p:bldP spid="14343" grpId="0" build="p" animBg="1"/>
      <p:bldP spid="14340" grpId="0" animBg="1"/>
      <p:bldP spid="14344" grpId="0" animBg="1"/>
      <p:bldP spid="14345" grpId="0" animBg="1"/>
      <p:bldP spid="14346" grpId="0" animBg="1"/>
      <p:bldP spid="14347" grpId="0" animBg="1"/>
      <p:bldP spid="14348" grpId="0" animBg="1"/>
      <p:bldP spid="14349" grpId="0" animBg="1"/>
      <p:bldP spid="14350" grpId="0" animBg="1"/>
      <p:bldP spid="143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68313" y="1268413"/>
            <a:ext cx="8229600" cy="4997450"/>
          </a:xfrm>
          <a:solidFill>
            <a:schemeClr val="bg1">
              <a:alpha val="56078"/>
            </a:schemeClr>
          </a:solidFill>
        </p:spPr>
        <p:txBody>
          <a:bodyPr/>
          <a:lstStyle/>
          <a:p>
            <a:pPr eaLnBrk="1" hangingPunct="1">
              <a:lnSpc>
                <a:spcPct val="90000"/>
              </a:lnSpc>
              <a:buFontTx/>
              <a:buNone/>
            </a:pPr>
            <a:r>
              <a:rPr lang="en-US" altLang="zh-CN" sz="2800" b="1" dirty="0" smtClean="0">
                <a:latin typeface="Times New Roman" panose="02020603050405020304" pitchFamily="18" charset="0"/>
                <a:cs typeface="Times New Roman" panose="02020603050405020304" pitchFamily="18" charset="0"/>
              </a:rPr>
              <a:t>1. </a:t>
            </a:r>
            <a:r>
              <a:rPr lang="en-US" altLang="zh-CN" sz="2800" b="1" dirty="0" smtClean="0">
                <a:solidFill>
                  <a:srgbClr val="FF0000"/>
                </a:solidFill>
                <a:latin typeface="Times New Roman" panose="02020603050405020304" pitchFamily="18" charset="0"/>
                <a:cs typeface="Times New Roman" panose="02020603050405020304" pitchFamily="18" charset="0"/>
              </a:rPr>
              <a:t>For instance</a:t>
            </a:r>
            <a:r>
              <a:rPr lang="en-US" altLang="zh-CN" sz="2800" b="1" dirty="0" smtClean="0">
                <a:latin typeface="Times New Roman" panose="02020603050405020304" pitchFamily="18" charset="0"/>
                <a:cs typeface="Times New Roman" panose="02020603050405020304" pitchFamily="18" charset="0"/>
              </a:rPr>
              <a:t>, if we work on computers too long, we may get headaches or sore eyes.</a:t>
            </a:r>
            <a:r>
              <a:rPr lang="zh-CN" altLang="en-US" sz="2000" b="1" dirty="0" smtClean="0">
                <a:latin typeface="Times New Roman" panose="02020603050405020304" pitchFamily="18" charset="0"/>
                <a:cs typeface="Times New Roman" panose="02020603050405020304" pitchFamily="18" charset="0"/>
              </a:rPr>
              <a:t>比如：如果我们使用的电脑工作的时间太长，我们就会头昏眼花。</a:t>
            </a:r>
            <a:endParaRPr lang="zh-CN" altLang="en-US"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US" altLang="zh-CN" sz="2400" b="1" dirty="0" smtClean="0">
                <a:solidFill>
                  <a:srgbClr val="FF0000"/>
                </a:solidFill>
                <a:latin typeface="Times New Roman" panose="02020603050405020304" pitchFamily="18" charset="0"/>
                <a:cs typeface="Times New Roman" panose="02020603050405020304" pitchFamily="18" charset="0"/>
              </a:rPr>
              <a:t>for instance =for example</a:t>
            </a:r>
            <a:r>
              <a:rPr lang="en-US" altLang="zh-CN" sz="2400" b="1" dirty="0" smtClean="0">
                <a:solidFill>
                  <a:srgbClr val="FFFF00"/>
                </a:solidFill>
                <a:latin typeface="Times New Roman" panose="02020603050405020304" pitchFamily="18" charset="0"/>
                <a:cs typeface="Times New Roman" panose="02020603050405020304" pitchFamily="18" charset="0"/>
              </a:rPr>
              <a:t> </a:t>
            </a:r>
            <a:r>
              <a:rPr lang="zh-CN" altLang="en-US" sz="2400" b="1" dirty="0" smtClean="0">
                <a:solidFill>
                  <a:srgbClr val="FF0000"/>
                </a:solidFill>
                <a:latin typeface="Times New Roman" panose="02020603050405020304" pitchFamily="18" charset="0"/>
                <a:cs typeface="Times New Roman" panose="02020603050405020304" pitchFamily="18" charset="0"/>
              </a:rPr>
              <a:t>用来举例说明某一论点或情况，一般只举同类人或物中的“一个”为例。</a:t>
            </a:r>
          </a:p>
          <a:p>
            <a:pPr eaLnBrk="1" hangingPunct="1">
              <a:lnSpc>
                <a:spcPct val="90000"/>
              </a:lnSpc>
            </a:pPr>
            <a:r>
              <a:rPr lang="en-US" altLang="zh-CN" sz="2400" b="1" dirty="0" smtClean="0">
                <a:solidFill>
                  <a:srgbClr val="FF0000"/>
                </a:solidFill>
                <a:latin typeface="Times New Roman" panose="02020603050405020304" pitchFamily="18" charset="0"/>
                <a:cs typeface="Times New Roman" panose="02020603050405020304" pitchFamily="18" charset="0"/>
              </a:rPr>
              <a:t>such as </a:t>
            </a:r>
            <a:r>
              <a:rPr lang="zh-CN" altLang="en-US" sz="2400" b="1" dirty="0" smtClean="0">
                <a:solidFill>
                  <a:srgbClr val="FF0000"/>
                </a:solidFill>
                <a:latin typeface="Times New Roman" panose="02020603050405020304" pitchFamily="18" charset="0"/>
                <a:cs typeface="Times New Roman" panose="02020603050405020304" pitchFamily="18" charset="0"/>
              </a:rPr>
              <a:t>用来列举事物时，一般列举同类人或事物中的几个例子。 </a:t>
            </a:r>
            <a:r>
              <a:rPr lang="en-US" altLang="zh-CN" sz="2400" b="1" dirty="0" smtClean="0">
                <a:solidFill>
                  <a:srgbClr val="003300"/>
                </a:solidFill>
                <a:latin typeface="Times New Roman" panose="02020603050405020304" pitchFamily="18" charset="0"/>
                <a:cs typeface="Times New Roman" panose="02020603050405020304" pitchFamily="18" charset="0"/>
              </a:rPr>
              <a:t>E.g. </a:t>
            </a:r>
          </a:p>
          <a:p>
            <a:pPr eaLnBrk="1" hangingPunct="1">
              <a:lnSpc>
                <a:spcPct val="90000"/>
              </a:lnSpc>
              <a:buFontTx/>
              <a:buNone/>
            </a:pPr>
            <a:r>
              <a:rPr lang="zh-CN" altLang="en-US" sz="2400" b="1" dirty="0" smtClean="0">
                <a:solidFill>
                  <a:srgbClr val="003300"/>
                </a:solidFill>
                <a:latin typeface="Times New Roman" panose="02020603050405020304" pitchFamily="18" charset="0"/>
                <a:cs typeface="Times New Roman" panose="02020603050405020304" pitchFamily="18" charset="0"/>
              </a:rPr>
              <a:t>（</a:t>
            </a:r>
            <a:r>
              <a:rPr lang="en-US" altLang="zh-CN" sz="2400" b="1" dirty="0" smtClean="0">
                <a:solidFill>
                  <a:srgbClr val="003300"/>
                </a:solidFill>
                <a:latin typeface="Times New Roman" panose="02020603050405020304" pitchFamily="18" charset="0"/>
                <a:cs typeface="Times New Roman" panose="02020603050405020304" pitchFamily="18" charset="0"/>
              </a:rPr>
              <a:t>1</a:t>
            </a:r>
            <a:r>
              <a:rPr lang="zh-CN" altLang="en-US" sz="2400" b="1" dirty="0" smtClean="0">
                <a:solidFill>
                  <a:srgbClr val="003300"/>
                </a:solidFill>
                <a:latin typeface="Times New Roman" panose="02020603050405020304" pitchFamily="18" charset="0"/>
                <a:cs typeface="Times New Roman" panose="02020603050405020304" pitchFamily="18" charset="0"/>
              </a:rPr>
              <a:t>）</a:t>
            </a:r>
            <a:r>
              <a:rPr lang="en-US" altLang="zh-CN" sz="2400" b="1" dirty="0" smtClean="0">
                <a:solidFill>
                  <a:srgbClr val="003300"/>
                </a:solidFill>
                <a:latin typeface="Times New Roman" panose="02020603050405020304" pitchFamily="18" charset="0"/>
                <a:cs typeface="Times New Roman" panose="02020603050405020304" pitchFamily="18" charset="0"/>
              </a:rPr>
              <a:t>Many countries, Japan, for instance (for example), </a:t>
            </a:r>
          </a:p>
          <a:p>
            <a:pPr eaLnBrk="1" hangingPunct="1">
              <a:lnSpc>
                <a:spcPct val="90000"/>
              </a:lnSpc>
              <a:buFontTx/>
              <a:buNone/>
            </a:pPr>
            <a:r>
              <a:rPr lang="en-US" altLang="zh-CN" sz="2400" b="1" dirty="0" smtClean="0">
                <a:solidFill>
                  <a:srgbClr val="003300"/>
                </a:solidFill>
                <a:latin typeface="Times New Roman" panose="02020603050405020304" pitchFamily="18" charset="0"/>
                <a:cs typeface="Times New Roman" panose="02020603050405020304" pitchFamily="18" charset="0"/>
              </a:rPr>
              <a:t>         has a lot of earthquakes. </a:t>
            </a:r>
          </a:p>
          <a:p>
            <a:pPr eaLnBrk="1" hangingPunct="1">
              <a:lnSpc>
                <a:spcPct val="90000"/>
              </a:lnSpc>
              <a:buFontTx/>
              <a:buNone/>
            </a:pPr>
            <a:r>
              <a:rPr lang="en-US" altLang="zh-CN" sz="2400" b="1" dirty="0" smtClean="0">
                <a:solidFill>
                  <a:srgbClr val="003300"/>
                </a:solidFill>
                <a:latin typeface="Times New Roman" panose="02020603050405020304" pitchFamily="18" charset="0"/>
                <a:cs typeface="Times New Roman" panose="02020603050405020304" pitchFamily="18" charset="0"/>
              </a:rPr>
              <a:t> </a:t>
            </a:r>
            <a:r>
              <a:rPr lang="zh-CN" altLang="en-US" sz="2400" b="1" dirty="0" smtClean="0">
                <a:solidFill>
                  <a:srgbClr val="003300"/>
                </a:solidFill>
                <a:latin typeface="Times New Roman" panose="02020603050405020304" pitchFamily="18" charset="0"/>
                <a:cs typeface="Times New Roman" panose="02020603050405020304" pitchFamily="18" charset="0"/>
              </a:rPr>
              <a:t>（</a:t>
            </a:r>
            <a:r>
              <a:rPr lang="en-US" altLang="zh-CN" sz="2400" b="1" dirty="0" smtClean="0">
                <a:solidFill>
                  <a:srgbClr val="003300"/>
                </a:solidFill>
                <a:latin typeface="Times New Roman" panose="02020603050405020304" pitchFamily="18" charset="0"/>
                <a:cs typeface="Times New Roman" panose="02020603050405020304" pitchFamily="18" charset="0"/>
              </a:rPr>
              <a:t>2</a:t>
            </a:r>
            <a:r>
              <a:rPr lang="zh-CN" altLang="en-US" sz="2400" b="1" dirty="0" smtClean="0">
                <a:solidFill>
                  <a:srgbClr val="003300"/>
                </a:solidFill>
                <a:latin typeface="Times New Roman" panose="02020603050405020304" pitchFamily="18" charset="0"/>
                <a:cs typeface="Times New Roman" panose="02020603050405020304" pitchFamily="18" charset="0"/>
              </a:rPr>
              <a:t>）</a:t>
            </a:r>
            <a:r>
              <a:rPr lang="en-US" altLang="zh-CN" sz="2400" b="1" dirty="0" smtClean="0">
                <a:solidFill>
                  <a:srgbClr val="003300"/>
                </a:solidFill>
                <a:latin typeface="Times New Roman" panose="02020603050405020304" pitchFamily="18" charset="0"/>
                <a:cs typeface="Times New Roman" panose="02020603050405020304" pitchFamily="18" charset="0"/>
              </a:rPr>
              <a:t>I like fruits, such as apples, pears and bananas.</a:t>
            </a:r>
            <a:r>
              <a:rPr lang="en-US" altLang="zh-CN" sz="2400" dirty="0" smtClean="0">
                <a:solidFill>
                  <a:srgbClr val="003300"/>
                </a:solidFill>
                <a:latin typeface="Times New Roman" panose="02020603050405020304" pitchFamily="18" charset="0"/>
                <a:cs typeface="Times New Roman" panose="02020603050405020304" pitchFamily="18" charset="0"/>
              </a:rPr>
              <a:t> </a:t>
            </a:r>
          </a:p>
          <a:p>
            <a:pPr eaLnBrk="1" hangingPunct="1">
              <a:lnSpc>
                <a:spcPct val="90000"/>
              </a:lnSpc>
              <a:buFontTx/>
              <a:buNone/>
            </a:pPr>
            <a:endParaRPr lang="en-US" altLang="zh-CN" sz="2400" dirty="0" smtClean="0">
              <a:solidFill>
                <a:srgbClr val="003300"/>
              </a:solidFill>
              <a:latin typeface="Times New Roman" panose="02020603050405020304" pitchFamily="18" charset="0"/>
              <a:cs typeface="Times New Roman" panose="02020603050405020304" pitchFamily="18" charset="0"/>
            </a:endParaRPr>
          </a:p>
        </p:txBody>
      </p:sp>
      <p:sp>
        <p:nvSpPr>
          <p:cNvPr id="18436" name="WordArt 4"/>
          <p:cNvSpPr>
            <a:spLocks noChangeArrowheads="1" noChangeShapeType="1" noTextEdit="1"/>
          </p:cNvSpPr>
          <p:nvPr/>
        </p:nvSpPr>
        <p:spPr bwMode="auto">
          <a:xfrm rot="332684">
            <a:off x="3492500" y="0"/>
            <a:ext cx="4738688" cy="1081088"/>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altLang="zh-CN" sz="7200" b="1" kern="10" dirty="0">
                <a:ln w="9525">
                  <a:round/>
                </a:ln>
                <a:gradFill rotWithShape="1">
                  <a:gsLst>
                    <a:gs pos="0">
                      <a:srgbClr val="FFE701"/>
                    </a:gs>
                    <a:gs pos="100000">
                      <a:srgbClr val="FE3E02"/>
                    </a:gs>
                  </a:gsLst>
                  <a:lin ang="5040000" scaled="1"/>
                </a:gradFill>
                <a:latin typeface="Times New Roman" panose="02020603050405020304"/>
                <a:cs typeface="Times New Roman" panose="02020603050405020304"/>
              </a:rPr>
              <a:t>Paragraph 3 </a:t>
            </a:r>
            <a:endParaRPr lang="zh-CN" altLang="en-US" sz="7200" b="1" kern="10" dirty="0">
              <a:ln w="9525">
                <a:round/>
              </a:ln>
              <a:gradFill rotWithShape="1">
                <a:gsLst>
                  <a:gs pos="0">
                    <a:srgbClr val="FFE701"/>
                  </a:gs>
                  <a:gs pos="100000">
                    <a:srgbClr val="FE3E02"/>
                  </a:gs>
                </a:gsLst>
                <a:lin ang="504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to="" calcmode="lin" valueType="num">
                                      <p:cBhvr>
                                        <p:cTn id="7" dur="1" fill="hold"/>
                                        <p:tgtEl>
                                          <p:spTgt spid="18436"/>
                                        </p:tgtEl>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8435">
                                            <p:bg/>
                                          </p:spTgt>
                                        </p:tgtEl>
                                        <p:attrNameLst>
                                          <p:attrName>style.visibility</p:attrName>
                                        </p:attrNameLst>
                                      </p:cBhvr>
                                      <p:to>
                                        <p:strVal val="visible"/>
                                      </p:to>
                                    </p:set>
                                    <p:animEffect transition="in" filter="wedge">
                                      <p:cBhvr>
                                        <p:cTn id="12" dur="2000"/>
                                        <p:tgtEl>
                                          <p:spTgt spid="1843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435">
                                            <p:txEl>
                                              <p:pRg st="0" end="0"/>
                                            </p:txEl>
                                          </p:spTgt>
                                        </p:tgtEl>
                                        <p:attrNameLst>
                                          <p:attrName>style.visibility</p:attrName>
                                        </p:attrNameLst>
                                      </p:cBhvr>
                                      <p:to>
                                        <p:strVal val="visible"/>
                                      </p:to>
                                    </p:set>
                                    <p:animEffect transition="in" filter="wedge">
                                      <p:cBhvr>
                                        <p:cTn id="17" dur="2000"/>
                                        <p:tgtEl>
                                          <p:spTgt spid="184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8435">
                                            <p:txEl>
                                              <p:pRg st="1" end="1"/>
                                            </p:txEl>
                                          </p:spTgt>
                                        </p:tgtEl>
                                        <p:attrNameLst>
                                          <p:attrName>style.visibility</p:attrName>
                                        </p:attrNameLst>
                                      </p:cBhvr>
                                      <p:to>
                                        <p:strVal val="visible"/>
                                      </p:to>
                                    </p:set>
                                    <p:animEffect transition="in" filter="wedge">
                                      <p:cBhvr>
                                        <p:cTn id="22" dur="2000"/>
                                        <p:tgtEl>
                                          <p:spTgt spid="184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8435">
                                            <p:txEl>
                                              <p:pRg st="2" end="2"/>
                                            </p:txEl>
                                          </p:spTgt>
                                        </p:tgtEl>
                                        <p:attrNameLst>
                                          <p:attrName>style.visibility</p:attrName>
                                        </p:attrNameLst>
                                      </p:cBhvr>
                                      <p:to>
                                        <p:strVal val="visible"/>
                                      </p:to>
                                    </p:set>
                                    <p:animEffect transition="in" filter="wedge">
                                      <p:cBhvr>
                                        <p:cTn id="27" dur="2000"/>
                                        <p:tgtEl>
                                          <p:spTgt spid="184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8435">
                                            <p:txEl>
                                              <p:pRg st="3" end="3"/>
                                            </p:txEl>
                                          </p:spTgt>
                                        </p:tgtEl>
                                        <p:attrNameLst>
                                          <p:attrName>style.visibility</p:attrName>
                                        </p:attrNameLst>
                                      </p:cBhvr>
                                      <p:to>
                                        <p:strVal val="visible"/>
                                      </p:to>
                                    </p:set>
                                    <p:animEffect transition="in" filter="wedge">
                                      <p:cBhvr>
                                        <p:cTn id="32" dur="2000"/>
                                        <p:tgtEl>
                                          <p:spTgt spid="1843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animEffect transition="in" filter="wedge">
                                      <p:cBhvr>
                                        <p:cTn id="37" dur="2000"/>
                                        <p:tgtEl>
                                          <p:spTgt spid="1843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18435">
                                            <p:txEl>
                                              <p:pRg st="5" end="5"/>
                                            </p:txEl>
                                          </p:spTgt>
                                        </p:tgtEl>
                                        <p:attrNameLst>
                                          <p:attrName>style.visibility</p:attrName>
                                        </p:attrNameLst>
                                      </p:cBhvr>
                                      <p:to>
                                        <p:strVal val="visible"/>
                                      </p:to>
                                    </p:set>
                                    <p:animEffect transition="in" filter="wedge">
                                      <p:cBhvr>
                                        <p:cTn id="42" dur="20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P spid="184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0" y="1482725"/>
            <a:ext cx="9144000" cy="4803775"/>
          </a:xfrm>
          <a:solidFill>
            <a:schemeClr val="bg1">
              <a:alpha val="59999"/>
            </a:schemeClr>
          </a:solidFill>
        </p:spPr>
        <p:txBody>
          <a:bodyPr/>
          <a:lstStyle/>
          <a:p>
            <a:pPr eaLnBrk="1" hangingPunct="1">
              <a:lnSpc>
                <a:spcPct val="80000"/>
              </a:lnSpc>
              <a:buFontTx/>
              <a:buNone/>
            </a:pPr>
            <a:r>
              <a:rPr lang="en-US" altLang="zh-CN" sz="2400" b="1" smtClean="0">
                <a:solidFill>
                  <a:srgbClr val="FF0000"/>
                </a:solidFill>
                <a:latin typeface="Times New Roman" panose="02020603050405020304" pitchFamily="18" charset="0"/>
                <a:cs typeface="Times New Roman" panose="02020603050405020304" pitchFamily="18" charset="0"/>
              </a:rPr>
              <a:t>(1)besides</a:t>
            </a:r>
            <a:r>
              <a:rPr lang="zh-CN" altLang="en-US" sz="2400" b="1" smtClean="0">
                <a:solidFill>
                  <a:srgbClr val="FF0000"/>
                </a:solidFill>
                <a:latin typeface="Times New Roman" panose="02020603050405020304" pitchFamily="18" charset="0"/>
                <a:cs typeface="Times New Roman" panose="02020603050405020304" pitchFamily="18" charset="0"/>
              </a:rPr>
              <a:t>与</a:t>
            </a:r>
            <a:r>
              <a:rPr lang="en-US" altLang="zh-CN" sz="2400" b="1" smtClean="0">
                <a:solidFill>
                  <a:srgbClr val="FF0000"/>
                </a:solidFill>
                <a:latin typeface="Times New Roman" panose="02020603050405020304" pitchFamily="18" charset="0"/>
                <a:cs typeface="Times New Roman" panose="02020603050405020304" pitchFamily="18" charset="0"/>
              </a:rPr>
              <a:t>except</a:t>
            </a:r>
            <a:r>
              <a:rPr lang="zh-CN" altLang="en-US" sz="2400" b="1" smtClean="0">
                <a:solidFill>
                  <a:srgbClr val="FF0000"/>
                </a:solidFill>
                <a:latin typeface="Times New Roman" panose="02020603050405020304" pitchFamily="18" charset="0"/>
                <a:cs typeface="Times New Roman" panose="02020603050405020304" pitchFamily="18" charset="0"/>
              </a:rPr>
              <a:t>用于肯定句时，</a:t>
            </a:r>
            <a:r>
              <a:rPr lang="en-US" altLang="zh-CN" sz="2400" b="1" smtClean="0">
                <a:solidFill>
                  <a:srgbClr val="FF0000"/>
                </a:solidFill>
                <a:latin typeface="Times New Roman" panose="02020603050405020304" pitchFamily="18" charset="0"/>
                <a:cs typeface="Times New Roman" panose="02020603050405020304" pitchFamily="18" charset="0"/>
              </a:rPr>
              <a:t>except</a:t>
            </a:r>
            <a:r>
              <a:rPr lang="zh-CN" altLang="en-US" sz="2400" b="1" smtClean="0">
                <a:solidFill>
                  <a:srgbClr val="FF0000"/>
                </a:solidFill>
                <a:latin typeface="Times New Roman" panose="02020603050405020304" pitchFamily="18" charset="0"/>
                <a:cs typeface="Times New Roman" panose="02020603050405020304" pitchFamily="18" charset="0"/>
              </a:rPr>
              <a:t>意为“除</a:t>
            </a:r>
            <a:r>
              <a:rPr lang="en-US" altLang="zh-CN" sz="2400" b="1" smtClean="0">
                <a:solidFill>
                  <a:srgbClr val="FF0000"/>
                </a:solidFill>
                <a:latin typeface="Times New Roman" panose="02020603050405020304" pitchFamily="18" charset="0"/>
                <a:cs typeface="Times New Roman" panose="02020603050405020304" pitchFamily="18" charset="0"/>
              </a:rPr>
              <a:t>……</a:t>
            </a:r>
            <a:r>
              <a:rPr lang="zh-CN" altLang="en-US" sz="2400" b="1" smtClean="0">
                <a:solidFill>
                  <a:srgbClr val="FF0000"/>
                </a:solidFill>
                <a:latin typeface="Times New Roman" panose="02020603050405020304" pitchFamily="18" charset="0"/>
                <a:cs typeface="Times New Roman" panose="02020603050405020304" pitchFamily="18" charset="0"/>
              </a:rPr>
              <a:t>之外（不</a:t>
            </a:r>
          </a:p>
          <a:p>
            <a:pPr eaLnBrk="1" hangingPunct="1">
              <a:lnSpc>
                <a:spcPct val="80000"/>
              </a:lnSpc>
              <a:buFontTx/>
              <a:buNone/>
            </a:pPr>
            <a:r>
              <a:rPr lang="zh-CN" altLang="en-US" sz="2400" b="1" smtClean="0">
                <a:solidFill>
                  <a:srgbClr val="FF0000"/>
                </a:solidFill>
                <a:latin typeface="Times New Roman" panose="02020603050405020304" pitchFamily="18" charset="0"/>
                <a:cs typeface="Times New Roman" panose="02020603050405020304" pitchFamily="18" charset="0"/>
              </a:rPr>
              <a:t>    再有）”；</a:t>
            </a:r>
            <a:r>
              <a:rPr lang="en-US" altLang="zh-CN" sz="2400" b="1" smtClean="0">
                <a:solidFill>
                  <a:srgbClr val="FF0000"/>
                </a:solidFill>
                <a:latin typeface="Times New Roman" panose="02020603050405020304" pitchFamily="18" charset="0"/>
                <a:cs typeface="Times New Roman" panose="02020603050405020304" pitchFamily="18" charset="0"/>
              </a:rPr>
              <a:t>besides</a:t>
            </a:r>
            <a:r>
              <a:rPr lang="zh-CN" altLang="en-US" sz="2400" b="1" smtClean="0">
                <a:solidFill>
                  <a:srgbClr val="FF0000"/>
                </a:solidFill>
                <a:latin typeface="Times New Roman" panose="02020603050405020304" pitchFamily="18" charset="0"/>
                <a:cs typeface="Times New Roman" panose="02020603050405020304" pitchFamily="18" charset="0"/>
              </a:rPr>
              <a:t>意为“除</a:t>
            </a:r>
            <a:r>
              <a:rPr lang="en-US" altLang="zh-CN" sz="2400" b="1" smtClean="0">
                <a:solidFill>
                  <a:srgbClr val="FF0000"/>
                </a:solidFill>
                <a:latin typeface="Times New Roman" panose="02020603050405020304" pitchFamily="18" charset="0"/>
                <a:cs typeface="Times New Roman" panose="02020603050405020304" pitchFamily="18" charset="0"/>
              </a:rPr>
              <a:t>……</a:t>
            </a:r>
            <a:r>
              <a:rPr lang="zh-CN" altLang="en-US" sz="2400" b="1" smtClean="0">
                <a:solidFill>
                  <a:srgbClr val="FF0000"/>
                </a:solidFill>
                <a:latin typeface="Times New Roman" panose="02020603050405020304" pitchFamily="18" charset="0"/>
                <a:cs typeface="Times New Roman" panose="02020603050405020304" pitchFamily="18" charset="0"/>
              </a:rPr>
              <a:t>之外（还有）”。</a:t>
            </a:r>
            <a:r>
              <a:rPr lang="zh-CN" altLang="en-US" sz="2400" b="1" smtClean="0">
                <a:solidFill>
                  <a:srgbClr val="660066"/>
                </a:solidFill>
                <a:latin typeface="Times New Roman" panose="02020603050405020304" pitchFamily="18" charset="0"/>
                <a:cs typeface="Times New Roman" panose="02020603050405020304" pitchFamily="18" charset="0"/>
              </a:rPr>
              <a:t> 如：</a:t>
            </a:r>
          </a:p>
          <a:p>
            <a:pPr eaLnBrk="1" hangingPunct="1">
              <a:lnSpc>
                <a:spcPct val="80000"/>
              </a:lnSpc>
              <a:buFontTx/>
              <a:buNone/>
            </a:pPr>
            <a:r>
              <a:rPr lang="zh-CN" altLang="en-US" sz="2400" b="1" smtClean="0">
                <a:solidFill>
                  <a:srgbClr val="660066"/>
                </a:solidFill>
                <a:latin typeface="Times New Roman" panose="02020603050405020304" pitchFamily="18" charset="0"/>
                <a:cs typeface="Times New Roman" panose="02020603050405020304" pitchFamily="18" charset="0"/>
              </a:rPr>
              <a:t>    </a:t>
            </a:r>
            <a:r>
              <a:rPr lang="en-US" altLang="zh-CN" sz="2400" b="1" smtClean="0">
                <a:solidFill>
                  <a:srgbClr val="660066"/>
                </a:solidFill>
                <a:latin typeface="Times New Roman" panose="02020603050405020304" pitchFamily="18" charset="0"/>
                <a:cs typeface="Times New Roman" panose="02020603050405020304" pitchFamily="18" charset="0"/>
              </a:rPr>
              <a:t>I have another blue pen besides this one.</a:t>
            </a:r>
            <a:br>
              <a:rPr lang="en-US" altLang="zh-CN" sz="2400" b="1" smtClean="0">
                <a:solidFill>
                  <a:srgbClr val="660066"/>
                </a:solidFill>
                <a:latin typeface="Times New Roman" panose="02020603050405020304" pitchFamily="18" charset="0"/>
                <a:cs typeface="Times New Roman" panose="02020603050405020304" pitchFamily="18" charset="0"/>
              </a:rPr>
            </a:br>
            <a:r>
              <a:rPr lang="zh-CN" altLang="en-US" sz="2400" b="1" smtClean="0">
                <a:solidFill>
                  <a:srgbClr val="660066"/>
                </a:solidFill>
                <a:latin typeface="Times New Roman" panose="02020603050405020304" pitchFamily="18" charset="0"/>
                <a:cs typeface="Times New Roman" panose="02020603050405020304" pitchFamily="18" charset="0"/>
              </a:rPr>
              <a:t>除了这支外，我还有另一支蓝色钢笔。（</a:t>
            </a:r>
            <a:r>
              <a:rPr lang="en-US" altLang="zh-CN" sz="2400" b="1" smtClean="0">
                <a:solidFill>
                  <a:srgbClr val="660066"/>
                </a:solidFill>
                <a:latin typeface="Times New Roman" panose="02020603050405020304" pitchFamily="18" charset="0"/>
                <a:cs typeface="Times New Roman" panose="02020603050405020304" pitchFamily="18" charset="0"/>
              </a:rPr>
              <a:t>1+1</a:t>
            </a:r>
            <a:r>
              <a:rPr lang="zh-CN" altLang="en-US" sz="2400" b="1" smtClean="0">
                <a:solidFill>
                  <a:srgbClr val="660066"/>
                </a:solidFill>
                <a:latin typeface="Times New Roman" panose="02020603050405020304" pitchFamily="18" charset="0"/>
                <a:cs typeface="Times New Roman" panose="02020603050405020304" pitchFamily="18" charset="0"/>
              </a:rPr>
              <a:t>，共</a:t>
            </a:r>
            <a:r>
              <a:rPr lang="en-US" altLang="zh-CN" sz="2400" b="1" smtClean="0">
                <a:solidFill>
                  <a:srgbClr val="660066"/>
                </a:solidFill>
                <a:latin typeface="Times New Roman" panose="02020603050405020304" pitchFamily="18" charset="0"/>
                <a:cs typeface="Times New Roman" panose="02020603050405020304" pitchFamily="18" charset="0"/>
              </a:rPr>
              <a:t>2</a:t>
            </a:r>
            <a:r>
              <a:rPr lang="zh-CN" altLang="en-US" sz="2400" b="1" smtClean="0">
                <a:solidFill>
                  <a:srgbClr val="660066"/>
                </a:solidFill>
                <a:latin typeface="Times New Roman" panose="02020603050405020304" pitchFamily="18" charset="0"/>
                <a:cs typeface="Times New Roman" panose="02020603050405020304" pitchFamily="18" charset="0"/>
              </a:rPr>
              <a:t>支）</a:t>
            </a:r>
            <a:br>
              <a:rPr lang="zh-CN" altLang="en-US" sz="2400" b="1" smtClean="0">
                <a:solidFill>
                  <a:srgbClr val="660066"/>
                </a:solidFill>
                <a:latin typeface="Times New Roman" panose="02020603050405020304" pitchFamily="18" charset="0"/>
                <a:cs typeface="Times New Roman" panose="02020603050405020304" pitchFamily="18" charset="0"/>
              </a:rPr>
            </a:br>
            <a:r>
              <a:rPr lang="en-US" altLang="zh-CN" sz="2400" b="1" smtClean="0">
                <a:solidFill>
                  <a:srgbClr val="660066"/>
                </a:solidFill>
                <a:latin typeface="Times New Roman" panose="02020603050405020304" pitchFamily="18" charset="0"/>
                <a:cs typeface="Times New Roman" panose="02020603050405020304" pitchFamily="18" charset="0"/>
              </a:rPr>
              <a:t>We all passed the exam except Tom.</a:t>
            </a:r>
            <a:br>
              <a:rPr lang="en-US" altLang="zh-CN" sz="2400" b="1" smtClean="0">
                <a:solidFill>
                  <a:srgbClr val="660066"/>
                </a:solidFill>
                <a:latin typeface="Times New Roman" panose="02020603050405020304" pitchFamily="18" charset="0"/>
                <a:cs typeface="Times New Roman" panose="02020603050405020304" pitchFamily="18" charset="0"/>
              </a:rPr>
            </a:br>
            <a:r>
              <a:rPr lang="zh-CN" altLang="en-US" sz="2400" b="1" smtClean="0">
                <a:solidFill>
                  <a:srgbClr val="660066"/>
                </a:solidFill>
                <a:latin typeface="Times New Roman" panose="02020603050405020304" pitchFamily="18" charset="0"/>
                <a:cs typeface="Times New Roman" panose="02020603050405020304" pitchFamily="18" charset="0"/>
              </a:rPr>
              <a:t>我们都通过了考试，汤姆除外。（整体中</a:t>
            </a:r>
            <a:r>
              <a:rPr lang="en-US" altLang="zh-CN" sz="2400" b="1" smtClean="0">
                <a:solidFill>
                  <a:srgbClr val="660066"/>
                </a:solidFill>
                <a:latin typeface="Times New Roman" panose="02020603050405020304" pitchFamily="18" charset="0"/>
                <a:cs typeface="Times New Roman" panose="02020603050405020304" pitchFamily="18" charset="0"/>
              </a:rPr>
              <a:t>……</a:t>
            </a:r>
            <a:r>
              <a:rPr lang="zh-CN" altLang="en-US" sz="2400" b="1" smtClean="0">
                <a:solidFill>
                  <a:srgbClr val="660066"/>
                </a:solidFill>
                <a:latin typeface="Times New Roman" panose="02020603050405020304" pitchFamily="18" charset="0"/>
                <a:cs typeface="Times New Roman" panose="02020603050405020304" pitchFamily="18" charset="0"/>
              </a:rPr>
              <a:t>汤姆一人不及格）</a:t>
            </a:r>
          </a:p>
          <a:p>
            <a:pPr eaLnBrk="1" hangingPunct="1">
              <a:lnSpc>
                <a:spcPct val="80000"/>
              </a:lnSpc>
              <a:buFontTx/>
              <a:buNone/>
            </a:pPr>
            <a:r>
              <a:rPr lang="en-US" altLang="zh-CN" sz="2400" b="1" smtClean="0">
                <a:solidFill>
                  <a:srgbClr val="FF0000"/>
                </a:solidFill>
                <a:latin typeface="Times New Roman" panose="02020603050405020304" pitchFamily="18" charset="0"/>
                <a:cs typeface="Times New Roman" panose="02020603050405020304" pitchFamily="18" charset="0"/>
              </a:rPr>
              <a:t>(2)except</a:t>
            </a:r>
            <a:r>
              <a:rPr lang="zh-CN" altLang="en-US" sz="2400" b="1" smtClean="0">
                <a:solidFill>
                  <a:srgbClr val="FF0000"/>
                </a:solidFill>
                <a:latin typeface="Times New Roman" panose="02020603050405020304" pitchFamily="18" charset="0"/>
                <a:cs typeface="Times New Roman" panose="02020603050405020304" pitchFamily="18" charset="0"/>
              </a:rPr>
              <a:t>前几乎总有</a:t>
            </a:r>
            <a:r>
              <a:rPr lang="en-US" altLang="zh-CN" sz="2400" b="1" smtClean="0">
                <a:solidFill>
                  <a:srgbClr val="FF0000"/>
                </a:solidFill>
                <a:latin typeface="Times New Roman" panose="02020603050405020304" pitchFamily="18" charset="0"/>
                <a:cs typeface="Times New Roman" panose="02020603050405020304" pitchFamily="18" charset="0"/>
              </a:rPr>
              <a:t>all</a:t>
            </a:r>
            <a:r>
              <a:rPr lang="zh-CN" altLang="en-US" sz="2400" b="1" smtClean="0">
                <a:solidFill>
                  <a:srgbClr val="FF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any</a:t>
            </a:r>
            <a:r>
              <a:rPr lang="zh-CN" altLang="en-US" sz="2400" b="1" smtClean="0">
                <a:solidFill>
                  <a:srgbClr val="FF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every</a:t>
            </a:r>
            <a:r>
              <a:rPr lang="zh-CN" altLang="en-US" sz="2400" b="1" smtClean="0">
                <a:solidFill>
                  <a:srgbClr val="FF0000"/>
                </a:solidFill>
                <a:latin typeface="Times New Roman" panose="02020603050405020304" pitchFamily="18" charset="0"/>
                <a:cs typeface="Times New Roman" panose="02020603050405020304" pitchFamily="18" charset="0"/>
              </a:rPr>
              <a:t>、</a:t>
            </a:r>
            <a:r>
              <a:rPr lang="en-US" altLang="zh-CN" sz="2400" b="1" smtClean="0">
                <a:solidFill>
                  <a:srgbClr val="FF0000"/>
                </a:solidFill>
                <a:latin typeface="Times New Roman" panose="02020603050405020304" pitchFamily="18" charset="0"/>
                <a:cs typeface="Times New Roman" panose="02020603050405020304" pitchFamily="18" charset="0"/>
              </a:rPr>
              <a:t>no</a:t>
            </a:r>
            <a:r>
              <a:rPr lang="zh-CN" altLang="en-US" sz="2400" b="1" smtClean="0">
                <a:solidFill>
                  <a:srgbClr val="FF0000"/>
                </a:solidFill>
                <a:latin typeface="Times New Roman" panose="02020603050405020304" pitchFamily="18" charset="0"/>
                <a:cs typeface="Times New Roman" panose="02020603050405020304" pitchFamily="18" charset="0"/>
              </a:rPr>
              <a:t>及其复合词等词。</a:t>
            </a:r>
            <a:r>
              <a:rPr lang="zh-CN" altLang="en-US" sz="2400" b="1" smtClean="0">
                <a:solidFill>
                  <a:srgbClr val="660066"/>
                </a:solidFill>
                <a:latin typeface="Times New Roman" panose="02020603050405020304" pitchFamily="18" charset="0"/>
                <a:cs typeface="Times New Roman" panose="02020603050405020304" pitchFamily="18" charset="0"/>
              </a:rPr>
              <a:t>如：</a:t>
            </a:r>
            <a:r>
              <a:rPr lang="zh-CN" altLang="en-US" sz="2400" b="1" smtClean="0">
                <a:solidFill>
                  <a:srgbClr val="FF0000"/>
                </a:solidFill>
                <a:latin typeface="Times New Roman" panose="02020603050405020304" pitchFamily="18" charset="0"/>
                <a:cs typeface="Times New Roman" panose="02020603050405020304" pitchFamily="18" charset="0"/>
              </a:rPr>
              <a:t/>
            </a:r>
            <a:br>
              <a:rPr lang="zh-CN" altLang="en-US" sz="2400" b="1" smtClean="0">
                <a:solidFill>
                  <a:srgbClr val="FF0000"/>
                </a:solidFill>
                <a:latin typeface="Times New Roman" panose="02020603050405020304" pitchFamily="18" charset="0"/>
                <a:cs typeface="Times New Roman" panose="02020603050405020304" pitchFamily="18" charset="0"/>
              </a:rPr>
            </a:br>
            <a:r>
              <a:rPr lang="en-US" altLang="zh-CN" sz="2400" b="1" smtClean="0">
                <a:solidFill>
                  <a:srgbClr val="660066"/>
                </a:solidFill>
                <a:latin typeface="Times New Roman" panose="02020603050405020304" pitchFamily="18" charset="0"/>
                <a:cs typeface="Times New Roman" panose="02020603050405020304" pitchFamily="18" charset="0"/>
              </a:rPr>
              <a:t>He answered all the questions except the last one.</a:t>
            </a:r>
            <a:br>
              <a:rPr lang="en-US" altLang="zh-CN" sz="2400" b="1" smtClean="0">
                <a:solidFill>
                  <a:srgbClr val="660066"/>
                </a:solidFill>
                <a:latin typeface="Times New Roman" panose="02020603050405020304" pitchFamily="18" charset="0"/>
                <a:cs typeface="Times New Roman" panose="02020603050405020304" pitchFamily="18" charset="0"/>
              </a:rPr>
            </a:br>
            <a:r>
              <a:rPr lang="zh-CN" altLang="en-US" sz="2400" b="1" smtClean="0">
                <a:solidFill>
                  <a:srgbClr val="660066"/>
                </a:solidFill>
                <a:latin typeface="Times New Roman" panose="02020603050405020304" pitchFamily="18" charset="0"/>
                <a:cs typeface="Times New Roman" panose="02020603050405020304" pitchFamily="18" charset="0"/>
              </a:rPr>
              <a:t>除了最后一个问题没答外，其余问题他都答了。</a:t>
            </a:r>
          </a:p>
          <a:p>
            <a:pPr eaLnBrk="1" hangingPunct="1">
              <a:lnSpc>
                <a:spcPct val="80000"/>
              </a:lnSpc>
              <a:buFontTx/>
              <a:buNone/>
            </a:pPr>
            <a:r>
              <a:rPr lang="en-US" altLang="zh-CN" sz="2400" b="1" smtClean="0">
                <a:solidFill>
                  <a:srgbClr val="FF0000"/>
                </a:solidFill>
                <a:latin typeface="Times New Roman" panose="02020603050405020304" pitchFamily="18" charset="0"/>
                <a:cs typeface="Times New Roman" panose="02020603050405020304" pitchFamily="18" charset="0"/>
              </a:rPr>
              <a:t>(3)except</a:t>
            </a:r>
            <a:r>
              <a:rPr lang="zh-CN" altLang="en-US" sz="2400" b="1" smtClean="0">
                <a:solidFill>
                  <a:srgbClr val="FF0000"/>
                </a:solidFill>
                <a:latin typeface="Times New Roman" panose="02020603050405020304" pitchFamily="18" charset="0"/>
                <a:cs typeface="Times New Roman" panose="02020603050405020304" pitchFamily="18" charset="0"/>
              </a:rPr>
              <a:t>后接名词、代词、动名词和动词原形，这时</a:t>
            </a:r>
            <a:r>
              <a:rPr lang="en-US" altLang="zh-CN" sz="2400" b="1" smtClean="0">
                <a:solidFill>
                  <a:srgbClr val="FF0000"/>
                </a:solidFill>
                <a:latin typeface="Times New Roman" panose="02020603050405020304" pitchFamily="18" charset="0"/>
                <a:cs typeface="Times New Roman" panose="02020603050405020304" pitchFamily="18" charset="0"/>
              </a:rPr>
              <a:t>except=but</a:t>
            </a:r>
            <a:r>
              <a:rPr lang="zh-CN" altLang="en-US" sz="2400" b="1" smtClean="0">
                <a:solidFill>
                  <a:srgbClr val="FF0000"/>
                </a:solidFill>
                <a:latin typeface="Times New Roman" panose="02020603050405020304" pitchFamily="18" charset="0"/>
                <a:cs typeface="Times New Roman" panose="02020603050405020304" pitchFamily="18" charset="0"/>
              </a:rPr>
              <a:t>；</a:t>
            </a:r>
            <a:br>
              <a:rPr lang="zh-CN" altLang="en-US" sz="2400" b="1" smtClean="0">
                <a:solidFill>
                  <a:srgbClr val="FF0000"/>
                </a:solidFill>
                <a:latin typeface="Times New Roman" panose="02020603050405020304" pitchFamily="18" charset="0"/>
                <a:cs typeface="Times New Roman" panose="02020603050405020304" pitchFamily="18" charset="0"/>
              </a:rPr>
            </a:br>
            <a:r>
              <a:rPr lang="zh-CN" altLang="en-US" sz="2400" b="1" smtClean="0">
                <a:solidFill>
                  <a:srgbClr val="FF0000"/>
                </a:solidFill>
                <a:latin typeface="Times New Roman" panose="02020603050405020304" pitchFamily="18" charset="0"/>
                <a:cs typeface="Times New Roman" panose="02020603050405020304" pitchFamily="18" charset="0"/>
              </a:rPr>
              <a:t>但</a:t>
            </a:r>
            <a:r>
              <a:rPr lang="en-US" altLang="zh-CN" sz="2400" b="1" smtClean="0">
                <a:solidFill>
                  <a:srgbClr val="FF0000"/>
                </a:solidFill>
                <a:latin typeface="Times New Roman" panose="02020603050405020304" pitchFamily="18" charset="0"/>
                <a:cs typeface="Times New Roman" panose="02020603050405020304" pitchFamily="18" charset="0"/>
              </a:rPr>
              <a:t>except</a:t>
            </a:r>
            <a:r>
              <a:rPr lang="zh-CN" altLang="en-US" sz="2400" b="1" smtClean="0">
                <a:solidFill>
                  <a:srgbClr val="FF0000"/>
                </a:solidFill>
                <a:latin typeface="Times New Roman" panose="02020603050405020304" pitchFamily="18" charset="0"/>
                <a:cs typeface="Times New Roman" panose="02020603050405020304" pitchFamily="18" charset="0"/>
              </a:rPr>
              <a:t>后跟副词、介词短语时，不能用</a:t>
            </a:r>
            <a:r>
              <a:rPr lang="en-US" altLang="zh-CN" sz="2400" b="1" smtClean="0">
                <a:solidFill>
                  <a:srgbClr val="FF0000"/>
                </a:solidFill>
                <a:latin typeface="Times New Roman" panose="02020603050405020304" pitchFamily="18" charset="0"/>
                <a:cs typeface="Times New Roman" panose="02020603050405020304" pitchFamily="18" charset="0"/>
              </a:rPr>
              <a:t>but</a:t>
            </a:r>
            <a:r>
              <a:rPr lang="zh-CN" altLang="en-US" sz="2400" b="1" smtClean="0">
                <a:solidFill>
                  <a:srgbClr val="FF0000"/>
                </a:solidFill>
                <a:latin typeface="Times New Roman" panose="02020603050405020304" pitchFamily="18" charset="0"/>
                <a:cs typeface="Times New Roman" panose="02020603050405020304" pitchFamily="18" charset="0"/>
              </a:rPr>
              <a:t>代替。</a:t>
            </a:r>
            <a:r>
              <a:rPr lang="zh-CN" altLang="en-US" sz="2400" b="1" smtClean="0">
                <a:solidFill>
                  <a:srgbClr val="660066"/>
                </a:solidFill>
                <a:latin typeface="Times New Roman" panose="02020603050405020304" pitchFamily="18" charset="0"/>
                <a:cs typeface="Times New Roman" panose="02020603050405020304" pitchFamily="18" charset="0"/>
              </a:rPr>
              <a:t>如：</a:t>
            </a:r>
            <a:br>
              <a:rPr lang="zh-CN" altLang="en-US" sz="2400" b="1" smtClean="0">
                <a:solidFill>
                  <a:srgbClr val="660066"/>
                </a:solidFill>
                <a:latin typeface="Times New Roman" panose="02020603050405020304" pitchFamily="18" charset="0"/>
                <a:cs typeface="Times New Roman" panose="02020603050405020304" pitchFamily="18" charset="0"/>
              </a:rPr>
            </a:br>
            <a:r>
              <a:rPr lang="en-US" altLang="zh-CN" sz="2400" b="1" smtClean="0">
                <a:solidFill>
                  <a:srgbClr val="660066"/>
                </a:solidFill>
                <a:latin typeface="Times New Roman" panose="02020603050405020304" pitchFamily="18" charset="0"/>
                <a:cs typeface="Times New Roman" panose="02020603050405020304" pitchFamily="18" charset="0"/>
              </a:rPr>
              <a:t>The window is never open except in summer.</a:t>
            </a:r>
          </a:p>
          <a:p>
            <a:pPr eaLnBrk="1" hangingPunct="1">
              <a:lnSpc>
                <a:spcPct val="80000"/>
              </a:lnSpc>
              <a:buFontTx/>
              <a:buNone/>
            </a:pPr>
            <a:r>
              <a:rPr lang="en-US" altLang="zh-CN" sz="2400" b="1" smtClean="0">
                <a:solidFill>
                  <a:srgbClr val="660066"/>
                </a:solidFill>
                <a:latin typeface="Times New Roman" panose="02020603050405020304" pitchFamily="18" charset="0"/>
                <a:cs typeface="Times New Roman" panose="02020603050405020304" pitchFamily="18" charset="0"/>
              </a:rPr>
              <a:t>    </a:t>
            </a:r>
            <a:r>
              <a:rPr lang="zh-CN" altLang="en-US" sz="2400" b="1" smtClean="0">
                <a:solidFill>
                  <a:srgbClr val="660066"/>
                </a:solidFill>
                <a:latin typeface="Times New Roman" panose="02020603050405020304" pitchFamily="18" charset="0"/>
                <a:cs typeface="Times New Roman" panose="02020603050405020304" pitchFamily="18" charset="0"/>
              </a:rPr>
              <a:t>这扇窗户从来不开，除夏季外。</a:t>
            </a:r>
            <a:br>
              <a:rPr lang="zh-CN" altLang="en-US" sz="2400" b="1" smtClean="0">
                <a:solidFill>
                  <a:srgbClr val="660066"/>
                </a:solidFill>
                <a:latin typeface="Times New Roman" panose="02020603050405020304" pitchFamily="18" charset="0"/>
                <a:cs typeface="Times New Roman" panose="02020603050405020304" pitchFamily="18" charset="0"/>
              </a:rPr>
            </a:br>
            <a:r>
              <a:rPr lang="en-US" altLang="zh-CN" sz="2400" b="1" smtClean="0">
                <a:solidFill>
                  <a:srgbClr val="660066"/>
                </a:solidFill>
                <a:latin typeface="Times New Roman" panose="02020603050405020304" pitchFamily="18" charset="0"/>
                <a:cs typeface="Times New Roman" panose="02020603050405020304" pitchFamily="18" charset="0"/>
              </a:rPr>
              <a:t>He did nothing except/ but clean the house.</a:t>
            </a:r>
          </a:p>
          <a:p>
            <a:pPr eaLnBrk="1" hangingPunct="1">
              <a:lnSpc>
                <a:spcPct val="80000"/>
              </a:lnSpc>
              <a:buFontTx/>
              <a:buNone/>
            </a:pPr>
            <a:r>
              <a:rPr lang="en-US" altLang="zh-CN" sz="2400" b="1" smtClean="0">
                <a:solidFill>
                  <a:srgbClr val="660066"/>
                </a:solidFill>
                <a:latin typeface="Times New Roman" panose="02020603050405020304" pitchFamily="18" charset="0"/>
                <a:cs typeface="Times New Roman" panose="02020603050405020304" pitchFamily="18" charset="0"/>
              </a:rPr>
              <a:t>    </a:t>
            </a:r>
            <a:r>
              <a:rPr lang="zh-CN" altLang="en-US" sz="2400" b="1" smtClean="0">
                <a:solidFill>
                  <a:srgbClr val="660066"/>
                </a:solidFill>
                <a:latin typeface="Times New Roman" panose="02020603050405020304" pitchFamily="18" charset="0"/>
                <a:cs typeface="Times New Roman" panose="02020603050405020304" pitchFamily="18" charset="0"/>
              </a:rPr>
              <a:t>他只是打扫了房子。 </a:t>
            </a:r>
          </a:p>
        </p:txBody>
      </p:sp>
      <p:sp>
        <p:nvSpPr>
          <p:cNvPr id="22532" name="Text Box 4"/>
          <p:cNvSpPr txBox="1">
            <a:spLocks noChangeArrowheads="1"/>
          </p:cNvSpPr>
          <p:nvPr/>
        </p:nvSpPr>
        <p:spPr bwMode="auto">
          <a:xfrm>
            <a:off x="0" y="357188"/>
            <a:ext cx="93249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pPr>
            <a:r>
              <a:rPr lang="en-US" altLang="zh-CN" sz="2800" b="1">
                <a:solidFill>
                  <a:srgbClr val="003300"/>
                </a:solidFill>
                <a:latin typeface="Times New Roman" panose="02020603050405020304" pitchFamily="18" charset="0"/>
                <a:cs typeface="Times New Roman" panose="02020603050405020304" pitchFamily="18" charset="0"/>
              </a:rPr>
              <a:t>2. Besides, not everything we read on the Internet is true or good for us.</a:t>
            </a:r>
            <a:r>
              <a:rPr lang="zh-CN" altLang="en-US" b="1">
                <a:solidFill>
                  <a:srgbClr val="003300"/>
                </a:solidFill>
                <a:latin typeface="Times New Roman" panose="02020603050405020304" pitchFamily="18" charset="0"/>
                <a:cs typeface="Times New Roman" panose="02020603050405020304" pitchFamily="18" charset="0"/>
              </a:rPr>
              <a:t>另外，我们在网上看到的东西并不都是真实的、有益的。</a:t>
            </a:r>
            <a:r>
              <a:rPr lang="zh-CN" altLang="en-US">
                <a:solidFill>
                  <a:srgbClr val="003300"/>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2531">
                                            <p:bg/>
                                          </p:spTgt>
                                        </p:tgtEl>
                                        <p:attrNameLst>
                                          <p:attrName>style.visibility</p:attrName>
                                        </p:attrNameLst>
                                      </p:cBhvr>
                                      <p:to>
                                        <p:strVal val="visible"/>
                                      </p:to>
                                    </p:set>
                                    <p:animEffect transition="in" filter="wedge">
                                      <p:cBhvr>
                                        <p:cTn id="12" dur="2000"/>
                                        <p:tgtEl>
                                          <p:spTgt spid="225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2531">
                                            <p:txEl>
                                              <p:pRg st="0" end="0"/>
                                            </p:txEl>
                                          </p:spTgt>
                                        </p:tgtEl>
                                        <p:attrNameLst>
                                          <p:attrName>style.visibility</p:attrName>
                                        </p:attrNameLst>
                                      </p:cBhvr>
                                      <p:to>
                                        <p:strVal val="visible"/>
                                      </p:to>
                                    </p:set>
                                    <p:animEffect transition="in" filter="wedge">
                                      <p:cBhvr>
                                        <p:cTn id="17" dur="2000"/>
                                        <p:tgtEl>
                                          <p:spTgt spid="225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2531">
                                            <p:txEl>
                                              <p:pRg st="1" end="1"/>
                                            </p:txEl>
                                          </p:spTgt>
                                        </p:tgtEl>
                                        <p:attrNameLst>
                                          <p:attrName>style.visibility</p:attrName>
                                        </p:attrNameLst>
                                      </p:cBhvr>
                                      <p:to>
                                        <p:strVal val="visible"/>
                                      </p:to>
                                    </p:set>
                                    <p:animEffect transition="in" filter="wedge">
                                      <p:cBhvr>
                                        <p:cTn id="22" dur="2000"/>
                                        <p:tgtEl>
                                          <p:spTgt spid="225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2531">
                                            <p:txEl>
                                              <p:pRg st="2" end="2"/>
                                            </p:txEl>
                                          </p:spTgt>
                                        </p:tgtEl>
                                        <p:attrNameLst>
                                          <p:attrName>style.visibility</p:attrName>
                                        </p:attrNameLst>
                                      </p:cBhvr>
                                      <p:to>
                                        <p:strVal val="visible"/>
                                      </p:to>
                                    </p:set>
                                    <p:animEffect transition="in" filter="wedge">
                                      <p:cBhvr>
                                        <p:cTn id="27" dur="2000"/>
                                        <p:tgtEl>
                                          <p:spTgt spid="2253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2531">
                                            <p:txEl>
                                              <p:pRg st="3" end="3"/>
                                            </p:txEl>
                                          </p:spTgt>
                                        </p:tgtEl>
                                        <p:attrNameLst>
                                          <p:attrName>style.visibility</p:attrName>
                                        </p:attrNameLst>
                                      </p:cBhvr>
                                      <p:to>
                                        <p:strVal val="visible"/>
                                      </p:to>
                                    </p:set>
                                    <p:animEffect transition="in" filter="wedge">
                                      <p:cBhvr>
                                        <p:cTn id="32" dur="2000"/>
                                        <p:tgtEl>
                                          <p:spTgt spid="2253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22531">
                                            <p:txEl>
                                              <p:pRg st="4" end="4"/>
                                            </p:txEl>
                                          </p:spTgt>
                                        </p:tgtEl>
                                        <p:attrNameLst>
                                          <p:attrName>style.visibility</p:attrName>
                                        </p:attrNameLst>
                                      </p:cBhvr>
                                      <p:to>
                                        <p:strVal val="visible"/>
                                      </p:to>
                                    </p:set>
                                    <p:animEffect transition="in" filter="wedge">
                                      <p:cBhvr>
                                        <p:cTn id="37" dur="2000"/>
                                        <p:tgtEl>
                                          <p:spTgt spid="2253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22531">
                                            <p:txEl>
                                              <p:pRg st="5" end="5"/>
                                            </p:txEl>
                                          </p:spTgt>
                                        </p:tgtEl>
                                        <p:attrNameLst>
                                          <p:attrName>style.visibility</p:attrName>
                                        </p:attrNameLst>
                                      </p:cBhvr>
                                      <p:to>
                                        <p:strVal val="visible"/>
                                      </p:to>
                                    </p:set>
                                    <p:animEffect transition="in" filter="wedge">
                                      <p:cBhvr>
                                        <p:cTn id="42" dur="2000"/>
                                        <p:tgtEl>
                                          <p:spTgt spid="2253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22531">
                                            <p:txEl>
                                              <p:pRg st="6" end="6"/>
                                            </p:txEl>
                                          </p:spTgt>
                                        </p:tgtEl>
                                        <p:attrNameLst>
                                          <p:attrName>style.visibility</p:attrName>
                                        </p:attrNameLst>
                                      </p:cBhvr>
                                      <p:to>
                                        <p:strVal val="visible"/>
                                      </p:to>
                                    </p:set>
                                    <p:animEffect transition="in" filter="wedge">
                                      <p:cBhvr>
                                        <p:cTn id="47" dur="20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5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71600" y="14478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a:p>
        </p:txBody>
      </p:sp>
      <p:sp>
        <p:nvSpPr>
          <p:cNvPr id="16387" name="Text Box 3"/>
          <p:cNvSpPr txBox="1">
            <a:spLocks noChangeArrowheads="1"/>
          </p:cNvSpPr>
          <p:nvPr/>
        </p:nvSpPr>
        <p:spPr bwMode="auto">
          <a:xfrm>
            <a:off x="285750" y="857250"/>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4000" b="1">
                <a:solidFill>
                  <a:srgbClr val="003300"/>
                </a:solidFill>
              </a:rPr>
              <a:t>1a Read and understand. </a:t>
            </a:r>
            <a:endParaRPr lang="en-US" altLang="zh-CN" sz="1600" b="1">
              <a:solidFill>
                <a:srgbClr val="003300"/>
              </a:solidFill>
            </a:endParaRPr>
          </a:p>
        </p:txBody>
      </p:sp>
      <p:sp>
        <p:nvSpPr>
          <p:cNvPr id="4" name="动作按钮: 影片 3">
            <a:hlinkClick r:id="rId2" action="ppaction://hlinkfile" highlightClick="1"/>
          </p:cNvPr>
          <p:cNvSpPr/>
          <p:nvPr/>
        </p:nvSpPr>
        <p:spPr>
          <a:xfrm>
            <a:off x="2857500" y="2428875"/>
            <a:ext cx="2357438" cy="928688"/>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0000FF"/>
                </a:solidFill>
              </a:rPr>
              <a:t>动画</a:t>
            </a:r>
            <a:r>
              <a:rPr lang="en-US" altLang="zh-CN" sz="4000" dirty="0">
                <a:solidFill>
                  <a:srgbClr val="0000FF"/>
                </a:solidFill>
              </a:rPr>
              <a:t>1a</a:t>
            </a:r>
            <a:endParaRPr lang="zh-CN" altLang="en-US" sz="4000" dirty="0">
              <a:solidFill>
                <a:srgbClr val="0000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14375" y="0"/>
            <a:ext cx="7972425" cy="922338"/>
          </a:xfrm>
        </p:spPr>
        <p:txBody>
          <a:bodyPr/>
          <a:lstStyle/>
          <a:p>
            <a:pPr algn="l" eaLnBrk="1" hangingPunct="1"/>
            <a:r>
              <a:rPr lang="en-US" altLang="zh-CN" sz="3600" b="1" smtClean="0">
                <a:solidFill>
                  <a:srgbClr val="003300"/>
                </a:solidFill>
                <a:latin typeface="Times New Roman" panose="02020603050405020304" pitchFamily="18" charset="0"/>
                <a:cs typeface="Times New Roman" panose="02020603050405020304" pitchFamily="18" charset="0"/>
              </a:rPr>
              <a:t>1b  2. Complete the following diagram.</a:t>
            </a:r>
            <a:r>
              <a:rPr lang="en-US" altLang="zh-CN" sz="4000" smtClean="0">
                <a:solidFill>
                  <a:srgbClr val="003300"/>
                </a:solidFill>
                <a:latin typeface="Times New Roman" panose="02020603050405020304" pitchFamily="18" charset="0"/>
                <a:cs typeface="Times New Roman" panose="02020603050405020304" pitchFamily="18" charset="0"/>
              </a:rPr>
              <a:t> </a:t>
            </a:r>
          </a:p>
        </p:txBody>
      </p:sp>
      <p:sp>
        <p:nvSpPr>
          <p:cNvPr id="28675" name="Text Box 3"/>
          <p:cNvSpPr txBox="1">
            <a:spLocks noChangeArrowheads="1"/>
          </p:cNvSpPr>
          <p:nvPr/>
        </p:nvSpPr>
        <p:spPr bwMode="auto">
          <a:xfrm>
            <a:off x="0" y="4005263"/>
            <a:ext cx="1403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003300"/>
                </a:solidFill>
                <a:latin typeface="Times New Roman" panose="02020603050405020304" pitchFamily="18" charset="0"/>
                <a:cs typeface="Times New Roman" panose="02020603050405020304" pitchFamily="18" charset="0"/>
              </a:rPr>
              <a:t>computers </a:t>
            </a:r>
          </a:p>
        </p:txBody>
      </p:sp>
      <p:sp>
        <p:nvSpPr>
          <p:cNvPr id="28676" name="AutoShape 4"/>
          <p:cNvSpPr/>
          <p:nvPr/>
        </p:nvSpPr>
        <p:spPr bwMode="auto">
          <a:xfrm>
            <a:off x="1258888" y="2997200"/>
            <a:ext cx="217487" cy="2376488"/>
          </a:xfrm>
          <a:prstGeom prst="leftBrace">
            <a:avLst>
              <a:gd name="adj1" fmla="val 91059"/>
              <a:gd name="adj2" fmla="val 50000"/>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28677" name="Text Box 5"/>
          <p:cNvSpPr txBox="1">
            <a:spLocks noChangeArrowheads="1"/>
          </p:cNvSpPr>
          <p:nvPr/>
        </p:nvSpPr>
        <p:spPr bwMode="auto">
          <a:xfrm>
            <a:off x="1403350" y="2852738"/>
            <a:ext cx="1150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003300"/>
                </a:solidFill>
                <a:latin typeface="Times New Roman" panose="02020603050405020304" pitchFamily="18" charset="0"/>
                <a:cs typeface="Times New Roman" panose="02020603050405020304" pitchFamily="18" charset="0"/>
              </a:rPr>
              <a:t>usage</a:t>
            </a:r>
          </a:p>
        </p:txBody>
      </p:sp>
      <p:sp>
        <p:nvSpPr>
          <p:cNvPr id="28678" name="Text Box 6"/>
          <p:cNvSpPr txBox="1">
            <a:spLocks noChangeArrowheads="1"/>
          </p:cNvSpPr>
          <p:nvPr/>
        </p:nvSpPr>
        <p:spPr bwMode="auto">
          <a:xfrm>
            <a:off x="1403350" y="5157788"/>
            <a:ext cx="1223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003300"/>
                </a:solidFill>
                <a:latin typeface="Times New Roman" panose="02020603050405020304" pitchFamily="18" charset="0"/>
                <a:cs typeface="Times New Roman" panose="02020603050405020304" pitchFamily="18" charset="0"/>
              </a:rPr>
              <a:t>problem</a:t>
            </a:r>
          </a:p>
        </p:txBody>
      </p:sp>
      <p:sp>
        <p:nvSpPr>
          <p:cNvPr id="28679" name="AutoShape 7"/>
          <p:cNvSpPr/>
          <p:nvPr/>
        </p:nvSpPr>
        <p:spPr bwMode="auto">
          <a:xfrm>
            <a:off x="2195513" y="1989138"/>
            <a:ext cx="144462" cy="2085975"/>
          </a:xfrm>
          <a:prstGeom prst="leftBrace">
            <a:avLst>
              <a:gd name="adj1" fmla="val 120330"/>
              <a:gd name="adj2" fmla="val 50000"/>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28680" name="AutoShape 8"/>
          <p:cNvSpPr/>
          <p:nvPr/>
        </p:nvSpPr>
        <p:spPr bwMode="auto">
          <a:xfrm>
            <a:off x="2700338" y="4868863"/>
            <a:ext cx="215900" cy="1008062"/>
          </a:xfrm>
          <a:prstGeom prst="leftBrace">
            <a:avLst>
              <a:gd name="adj1" fmla="val 38909"/>
              <a:gd name="adj2" fmla="val 50000"/>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28681" name="Text Box 9"/>
          <p:cNvSpPr txBox="1">
            <a:spLocks noChangeArrowheads="1"/>
          </p:cNvSpPr>
          <p:nvPr/>
        </p:nvSpPr>
        <p:spPr bwMode="auto">
          <a:xfrm>
            <a:off x="2339975" y="1844675"/>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003300"/>
                </a:solidFill>
                <a:latin typeface="Times New Roman" panose="02020603050405020304" pitchFamily="18" charset="0"/>
                <a:cs typeface="Times New Roman" panose="02020603050405020304" pitchFamily="18" charset="0"/>
              </a:rPr>
              <a:t>work </a:t>
            </a:r>
          </a:p>
        </p:txBody>
      </p:sp>
      <p:sp>
        <p:nvSpPr>
          <p:cNvPr id="28682" name="Text Box 10"/>
          <p:cNvSpPr txBox="1">
            <a:spLocks noChangeArrowheads="1"/>
          </p:cNvSpPr>
          <p:nvPr/>
        </p:nvSpPr>
        <p:spPr bwMode="auto">
          <a:xfrm>
            <a:off x="2268538" y="3860800"/>
            <a:ext cx="1223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003300"/>
                </a:solidFill>
                <a:latin typeface="Times New Roman" panose="02020603050405020304" pitchFamily="18" charset="0"/>
                <a:cs typeface="Times New Roman" panose="02020603050405020304" pitchFamily="18" charset="0"/>
              </a:rPr>
              <a:t>daily life</a:t>
            </a:r>
          </a:p>
        </p:txBody>
      </p:sp>
      <p:sp>
        <p:nvSpPr>
          <p:cNvPr id="28683" name="AutoShape 11"/>
          <p:cNvSpPr/>
          <p:nvPr/>
        </p:nvSpPr>
        <p:spPr bwMode="auto">
          <a:xfrm>
            <a:off x="3059113" y="1341438"/>
            <a:ext cx="217487" cy="1439862"/>
          </a:xfrm>
          <a:prstGeom prst="leftBrace">
            <a:avLst>
              <a:gd name="adj1" fmla="val 55170"/>
              <a:gd name="adj2" fmla="val 50000"/>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28684" name="AutoShape 12"/>
          <p:cNvSpPr/>
          <p:nvPr/>
        </p:nvSpPr>
        <p:spPr bwMode="auto">
          <a:xfrm>
            <a:off x="3276600" y="3500438"/>
            <a:ext cx="142875" cy="1225550"/>
          </a:xfrm>
          <a:prstGeom prst="leftBrace">
            <a:avLst>
              <a:gd name="adj1" fmla="val 71481"/>
              <a:gd name="adj2" fmla="val 50000"/>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28685" name="Text Box 13"/>
          <p:cNvSpPr txBox="1">
            <a:spLocks noChangeArrowheads="1"/>
          </p:cNvSpPr>
          <p:nvPr/>
        </p:nvSpPr>
        <p:spPr bwMode="auto">
          <a:xfrm>
            <a:off x="3276600" y="1268413"/>
            <a:ext cx="58674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____________________________ of a spaceship. </a:t>
            </a:r>
          </a:p>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help doctors _____________________________. </a:t>
            </a:r>
          </a:p>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_______________________________ in factories. </a:t>
            </a:r>
          </a:p>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help businessmen _____________________.</a:t>
            </a:r>
          </a:p>
        </p:txBody>
      </p:sp>
      <p:sp>
        <p:nvSpPr>
          <p:cNvPr id="28686" name="Text Box 14"/>
          <p:cNvSpPr txBox="1">
            <a:spLocks noChangeArrowheads="1"/>
          </p:cNvSpPr>
          <p:nvPr/>
        </p:nvSpPr>
        <p:spPr bwMode="auto">
          <a:xfrm>
            <a:off x="3492500" y="3357563"/>
            <a:ext cx="56515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play games and __________________________. </a:t>
            </a:r>
          </a:p>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_______________ and _____________ at home. </a:t>
            </a:r>
          </a:p>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___________________ by sending e-mails and _______________________________. </a:t>
            </a:r>
          </a:p>
        </p:txBody>
      </p:sp>
      <p:sp>
        <p:nvSpPr>
          <p:cNvPr id="28687" name="Text Box 15"/>
          <p:cNvSpPr txBox="1">
            <a:spLocks noChangeArrowheads="1"/>
          </p:cNvSpPr>
          <p:nvPr/>
        </p:nvSpPr>
        <p:spPr bwMode="auto">
          <a:xfrm>
            <a:off x="2916238" y="4797425"/>
            <a:ext cx="5616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get headaches or _____________________. </a:t>
            </a:r>
          </a:p>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don’t have enough time __________________. </a:t>
            </a:r>
          </a:p>
          <a:p>
            <a:pPr eaLnBrk="1" hangingPunct="1">
              <a:spcBef>
                <a:spcPct val="50000"/>
              </a:spcBef>
              <a:buFontTx/>
              <a:buAutoNum type="arabicPeriod"/>
            </a:pPr>
            <a:r>
              <a:rPr lang="en-US" altLang="zh-CN" b="1">
                <a:solidFill>
                  <a:srgbClr val="003300"/>
                </a:solidFill>
                <a:latin typeface="Times New Roman" panose="02020603050405020304" pitchFamily="18" charset="0"/>
                <a:cs typeface="Times New Roman" panose="02020603050405020304" pitchFamily="18" charset="0"/>
              </a:rPr>
              <a:t>something on Internet is not ________________.</a:t>
            </a:r>
          </a:p>
        </p:txBody>
      </p:sp>
      <p:sp>
        <p:nvSpPr>
          <p:cNvPr id="28688" name="Text Box 16"/>
          <p:cNvSpPr txBox="1">
            <a:spLocks noChangeArrowheads="1"/>
          </p:cNvSpPr>
          <p:nvPr/>
        </p:nvSpPr>
        <p:spPr bwMode="auto">
          <a:xfrm>
            <a:off x="3635375" y="126206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control the speed and direction</a:t>
            </a:r>
            <a:r>
              <a:rPr lang="en-US" altLang="zh-CN">
                <a:latin typeface="Times New Roman" panose="02020603050405020304" pitchFamily="18" charset="0"/>
                <a:cs typeface="Times New Roman" panose="02020603050405020304" pitchFamily="18" charset="0"/>
              </a:rPr>
              <a:t> </a:t>
            </a:r>
            <a:endParaRPr lang="en-US" altLang="zh-CN" b="1">
              <a:solidFill>
                <a:srgbClr val="FF00FF"/>
              </a:solidFill>
              <a:latin typeface="Times New Roman" panose="02020603050405020304" pitchFamily="18" charset="0"/>
              <a:cs typeface="Times New Roman" panose="02020603050405020304" pitchFamily="18" charset="0"/>
            </a:endParaRPr>
          </a:p>
        </p:txBody>
      </p:sp>
      <p:sp>
        <p:nvSpPr>
          <p:cNvPr id="28689" name="Text Box 17"/>
          <p:cNvSpPr txBox="1">
            <a:spLocks noChangeArrowheads="1"/>
          </p:cNvSpPr>
          <p:nvPr/>
        </p:nvSpPr>
        <p:spPr bwMode="auto">
          <a:xfrm>
            <a:off x="5148263" y="1693863"/>
            <a:ext cx="3671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find diseases easily</a:t>
            </a:r>
          </a:p>
        </p:txBody>
      </p:sp>
      <p:sp>
        <p:nvSpPr>
          <p:cNvPr id="28690" name="Text Box 18"/>
          <p:cNvSpPr txBox="1">
            <a:spLocks noChangeArrowheads="1"/>
          </p:cNvSpPr>
          <p:nvPr/>
        </p:nvSpPr>
        <p:spPr bwMode="auto">
          <a:xfrm>
            <a:off x="3708400" y="2054225"/>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control the robots</a:t>
            </a:r>
          </a:p>
        </p:txBody>
      </p:sp>
      <p:sp>
        <p:nvSpPr>
          <p:cNvPr id="28691" name="Text Box 19"/>
          <p:cNvSpPr txBox="1">
            <a:spLocks noChangeArrowheads="1"/>
          </p:cNvSpPr>
          <p:nvPr/>
        </p:nvSpPr>
        <p:spPr bwMode="auto">
          <a:xfrm>
            <a:off x="5795963" y="2492375"/>
            <a:ext cx="3097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place and cancel orders</a:t>
            </a:r>
            <a:r>
              <a:rPr lang="en-US" altLang="zh-CN">
                <a:latin typeface="Times New Roman" panose="02020603050405020304" pitchFamily="18" charset="0"/>
                <a:cs typeface="Times New Roman" panose="02020603050405020304" pitchFamily="18" charset="0"/>
              </a:rPr>
              <a:t> </a:t>
            </a:r>
          </a:p>
        </p:txBody>
      </p:sp>
      <p:sp>
        <p:nvSpPr>
          <p:cNvPr id="28692" name="Text Box 20"/>
          <p:cNvSpPr txBox="1">
            <a:spLocks noChangeArrowheads="1"/>
          </p:cNvSpPr>
          <p:nvPr/>
        </p:nvSpPr>
        <p:spPr bwMode="auto">
          <a:xfrm>
            <a:off x="5903913" y="3349625"/>
            <a:ext cx="3240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watch movies</a:t>
            </a:r>
            <a:r>
              <a:rPr lang="en-US" altLang="zh-CN">
                <a:latin typeface="Times New Roman" panose="02020603050405020304" pitchFamily="18" charset="0"/>
                <a:cs typeface="Times New Roman" panose="02020603050405020304" pitchFamily="18" charset="0"/>
              </a:rPr>
              <a:t> </a:t>
            </a:r>
          </a:p>
        </p:txBody>
      </p:sp>
      <p:sp>
        <p:nvSpPr>
          <p:cNvPr id="28693" name="Text Box 21"/>
          <p:cNvSpPr txBox="1">
            <a:spLocks noChangeArrowheads="1"/>
          </p:cNvSpPr>
          <p:nvPr/>
        </p:nvSpPr>
        <p:spPr bwMode="auto">
          <a:xfrm>
            <a:off x="3924300" y="371633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do shopping </a:t>
            </a:r>
          </a:p>
        </p:txBody>
      </p:sp>
      <p:sp>
        <p:nvSpPr>
          <p:cNvPr id="28694" name="Text Box 22"/>
          <p:cNvSpPr txBox="1">
            <a:spLocks noChangeArrowheads="1"/>
          </p:cNvSpPr>
          <p:nvPr/>
        </p:nvSpPr>
        <p:spPr bwMode="auto">
          <a:xfrm>
            <a:off x="6443663" y="37163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do business</a:t>
            </a:r>
          </a:p>
        </p:txBody>
      </p:sp>
      <p:sp>
        <p:nvSpPr>
          <p:cNvPr id="17431" name="Text Box 23"/>
          <p:cNvSpPr txBox="1">
            <a:spLocks noChangeArrowheads="1"/>
          </p:cNvSpPr>
          <p:nvPr/>
        </p:nvSpPr>
        <p:spPr bwMode="auto">
          <a:xfrm>
            <a:off x="3995738" y="4149725"/>
            <a:ext cx="2232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endParaRPr lang="zh-CN" altLang="zh-CN">
              <a:latin typeface="Times New Roman" panose="02020603050405020304" pitchFamily="18" charset="0"/>
              <a:cs typeface="Times New Roman" panose="02020603050405020304" pitchFamily="18" charset="0"/>
            </a:endParaRPr>
          </a:p>
        </p:txBody>
      </p:sp>
      <p:sp>
        <p:nvSpPr>
          <p:cNvPr id="28696" name="Text Box 24"/>
          <p:cNvSpPr txBox="1">
            <a:spLocks noChangeArrowheads="1"/>
          </p:cNvSpPr>
          <p:nvPr/>
        </p:nvSpPr>
        <p:spPr bwMode="auto">
          <a:xfrm>
            <a:off x="3924300" y="4149725"/>
            <a:ext cx="2376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communicate </a:t>
            </a:r>
          </a:p>
        </p:txBody>
      </p:sp>
      <p:sp>
        <p:nvSpPr>
          <p:cNvPr id="28697" name="Text Box 25"/>
          <p:cNvSpPr txBox="1">
            <a:spLocks noChangeArrowheads="1"/>
          </p:cNvSpPr>
          <p:nvPr/>
        </p:nvSpPr>
        <p:spPr bwMode="auto">
          <a:xfrm>
            <a:off x="3995738" y="4437063"/>
            <a:ext cx="4897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chatting online </a:t>
            </a:r>
          </a:p>
        </p:txBody>
      </p:sp>
      <p:sp>
        <p:nvSpPr>
          <p:cNvPr id="28698" name="Text Box 26"/>
          <p:cNvSpPr txBox="1">
            <a:spLocks noChangeArrowheads="1"/>
          </p:cNvSpPr>
          <p:nvPr/>
        </p:nvSpPr>
        <p:spPr bwMode="auto">
          <a:xfrm>
            <a:off x="5364163" y="4797425"/>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sore eyes</a:t>
            </a:r>
          </a:p>
        </p:txBody>
      </p:sp>
      <p:sp>
        <p:nvSpPr>
          <p:cNvPr id="28699" name="Text Box 27"/>
          <p:cNvSpPr txBox="1">
            <a:spLocks noChangeArrowheads="1"/>
          </p:cNvSpPr>
          <p:nvPr/>
        </p:nvSpPr>
        <p:spPr bwMode="auto">
          <a:xfrm>
            <a:off x="5715000" y="5214938"/>
            <a:ext cx="2881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to study or exercise</a:t>
            </a:r>
            <a:r>
              <a:rPr lang="en-US" altLang="zh-CN">
                <a:latin typeface="Times New Roman" panose="02020603050405020304" pitchFamily="18" charset="0"/>
                <a:cs typeface="Times New Roman" panose="02020603050405020304" pitchFamily="18" charset="0"/>
              </a:rPr>
              <a:t> </a:t>
            </a:r>
          </a:p>
        </p:txBody>
      </p:sp>
      <p:sp>
        <p:nvSpPr>
          <p:cNvPr id="28700" name="Text Box 28"/>
          <p:cNvSpPr txBox="1">
            <a:spLocks noChangeArrowheads="1"/>
          </p:cNvSpPr>
          <p:nvPr/>
        </p:nvSpPr>
        <p:spPr bwMode="auto">
          <a:xfrm>
            <a:off x="6215063" y="557212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b="1">
                <a:solidFill>
                  <a:srgbClr val="FF00FF"/>
                </a:solidFill>
                <a:latin typeface="Times New Roman" panose="02020603050405020304" pitchFamily="18" charset="0"/>
                <a:cs typeface="Times New Roman" panose="02020603050405020304" pitchFamily="18" charset="0"/>
              </a:rPr>
              <a:t>true or good</a:t>
            </a:r>
          </a:p>
        </p:txBody>
      </p:sp>
      <p:sp>
        <p:nvSpPr>
          <p:cNvPr id="28702" name="WordArt 30"/>
          <p:cNvSpPr>
            <a:spLocks noChangeArrowheads="1" noChangeShapeType="1" noTextEdit="1"/>
          </p:cNvSpPr>
          <p:nvPr/>
        </p:nvSpPr>
        <p:spPr bwMode="auto">
          <a:xfrm>
            <a:off x="6286500" y="6072188"/>
            <a:ext cx="2384425" cy="598487"/>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altLang="zh-CN" sz="6000" b="1" i="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Retell it!</a:t>
            </a:r>
            <a:endParaRPr lang="zh-CN" altLang="en-US" sz="6000" b="1" i="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 fill="hold"/>
                                        <p:tgtEl>
                                          <p:spTgt spid="28675"/>
                                        </p:tgtEl>
                                        <p:attrNameLst>
                                          <p:attrName>ppt_x</p:attrName>
                                        </p:attrNameLst>
                                      </p:cBhvr>
                                      <p:tavLst>
                                        <p:tav tm="0">
                                          <p:val>
                                            <p:strVal val="#ppt_x"/>
                                          </p:val>
                                        </p:tav>
                                        <p:tav tm="100000">
                                          <p:val>
                                            <p:strVal val="#ppt_x"/>
                                          </p:val>
                                        </p:tav>
                                      </p:tavLst>
                                    </p:anim>
                                    <p:anim calcmode="lin" valueType="num">
                                      <p:cBhvr additive="base">
                                        <p:cTn id="1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additive="base">
                                        <p:cTn id="19" dur="500" fill="hold"/>
                                        <p:tgtEl>
                                          <p:spTgt spid="28676"/>
                                        </p:tgtEl>
                                        <p:attrNameLst>
                                          <p:attrName>ppt_x</p:attrName>
                                        </p:attrNameLst>
                                      </p:cBhvr>
                                      <p:tavLst>
                                        <p:tav tm="0">
                                          <p:val>
                                            <p:strVal val="#ppt_x"/>
                                          </p:val>
                                        </p:tav>
                                        <p:tav tm="100000">
                                          <p:val>
                                            <p:strVal val="#ppt_x"/>
                                          </p:val>
                                        </p:tav>
                                      </p:tavLst>
                                    </p:anim>
                                    <p:anim calcmode="lin" valueType="num">
                                      <p:cBhvr additive="base">
                                        <p:cTn id="20"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7">
                                            <p:txEl>
                                              <p:pRg st="0" end="0"/>
                                            </p:txEl>
                                          </p:spTgt>
                                        </p:tgtEl>
                                        <p:attrNameLst>
                                          <p:attrName>style.visibility</p:attrName>
                                        </p:attrNameLst>
                                      </p:cBhvr>
                                      <p:to>
                                        <p:strVal val="visible"/>
                                      </p:to>
                                    </p:set>
                                    <p:anim calcmode="lin" valueType="num">
                                      <p:cBhvr additive="base">
                                        <p:cTn id="25" dur="500" fill="hold"/>
                                        <p:tgtEl>
                                          <p:spTgt spid="2867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8">
                                            <p:txEl>
                                              <p:pRg st="0" end="0"/>
                                            </p:txEl>
                                          </p:spTgt>
                                        </p:tgtEl>
                                        <p:attrNameLst>
                                          <p:attrName>style.visibility</p:attrName>
                                        </p:attrNameLst>
                                      </p:cBhvr>
                                      <p:to>
                                        <p:strVal val="visible"/>
                                      </p:to>
                                    </p:set>
                                    <p:anim calcmode="lin" valueType="num">
                                      <p:cBhvr additive="base">
                                        <p:cTn id="31" dur="500" fill="hold"/>
                                        <p:tgtEl>
                                          <p:spTgt spid="2867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 calcmode="lin" valueType="num">
                                      <p:cBhvr additive="base">
                                        <p:cTn id="37" dur="500" fill="hold"/>
                                        <p:tgtEl>
                                          <p:spTgt spid="28679"/>
                                        </p:tgtEl>
                                        <p:attrNameLst>
                                          <p:attrName>ppt_x</p:attrName>
                                        </p:attrNameLst>
                                      </p:cBhvr>
                                      <p:tavLst>
                                        <p:tav tm="0">
                                          <p:val>
                                            <p:strVal val="#ppt_x"/>
                                          </p:val>
                                        </p:tav>
                                        <p:tav tm="100000">
                                          <p:val>
                                            <p:strVal val="#ppt_x"/>
                                          </p:val>
                                        </p:tav>
                                      </p:tavLst>
                                    </p:anim>
                                    <p:anim calcmode="lin" valueType="num">
                                      <p:cBhvr additive="base">
                                        <p:cTn id="38"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80"/>
                                        </p:tgtEl>
                                        <p:attrNameLst>
                                          <p:attrName>style.visibility</p:attrName>
                                        </p:attrNameLst>
                                      </p:cBhvr>
                                      <p:to>
                                        <p:strVal val="visible"/>
                                      </p:to>
                                    </p:set>
                                    <p:anim calcmode="lin" valueType="num">
                                      <p:cBhvr additive="base">
                                        <p:cTn id="43" dur="500" fill="hold"/>
                                        <p:tgtEl>
                                          <p:spTgt spid="28680"/>
                                        </p:tgtEl>
                                        <p:attrNameLst>
                                          <p:attrName>ppt_x</p:attrName>
                                        </p:attrNameLst>
                                      </p:cBhvr>
                                      <p:tavLst>
                                        <p:tav tm="0">
                                          <p:val>
                                            <p:strVal val="#ppt_x"/>
                                          </p:val>
                                        </p:tav>
                                        <p:tav tm="100000">
                                          <p:val>
                                            <p:strVal val="#ppt_x"/>
                                          </p:val>
                                        </p:tav>
                                      </p:tavLst>
                                    </p:anim>
                                    <p:anim calcmode="lin" valueType="num">
                                      <p:cBhvr additive="base">
                                        <p:cTn id="44"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8681">
                                            <p:txEl>
                                              <p:pRg st="0" end="0"/>
                                            </p:txEl>
                                          </p:spTgt>
                                        </p:tgtEl>
                                        <p:attrNameLst>
                                          <p:attrName>style.visibility</p:attrName>
                                        </p:attrNameLst>
                                      </p:cBhvr>
                                      <p:to>
                                        <p:strVal val="visible"/>
                                      </p:to>
                                    </p:set>
                                    <p:anim calcmode="lin" valueType="num">
                                      <p:cBhvr additive="base">
                                        <p:cTn id="49" dur="500" fill="hold"/>
                                        <p:tgtEl>
                                          <p:spTgt spid="2868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68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682">
                                            <p:txEl>
                                              <p:pRg st="0" end="0"/>
                                            </p:txEl>
                                          </p:spTgt>
                                        </p:tgtEl>
                                        <p:attrNameLst>
                                          <p:attrName>style.visibility</p:attrName>
                                        </p:attrNameLst>
                                      </p:cBhvr>
                                      <p:to>
                                        <p:strVal val="visible"/>
                                      </p:to>
                                    </p:set>
                                    <p:anim calcmode="lin" valueType="num">
                                      <p:cBhvr additive="base">
                                        <p:cTn id="55" dur="500" fill="hold"/>
                                        <p:tgtEl>
                                          <p:spTgt spid="28682">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6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683"/>
                                        </p:tgtEl>
                                        <p:attrNameLst>
                                          <p:attrName>style.visibility</p:attrName>
                                        </p:attrNameLst>
                                      </p:cBhvr>
                                      <p:to>
                                        <p:strVal val="visible"/>
                                      </p:to>
                                    </p:set>
                                    <p:anim calcmode="lin" valueType="num">
                                      <p:cBhvr additive="base">
                                        <p:cTn id="61" dur="500" fill="hold"/>
                                        <p:tgtEl>
                                          <p:spTgt spid="28683"/>
                                        </p:tgtEl>
                                        <p:attrNameLst>
                                          <p:attrName>ppt_x</p:attrName>
                                        </p:attrNameLst>
                                      </p:cBhvr>
                                      <p:tavLst>
                                        <p:tav tm="0">
                                          <p:val>
                                            <p:strVal val="#ppt_x"/>
                                          </p:val>
                                        </p:tav>
                                        <p:tav tm="100000">
                                          <p:val>
                                            <p:strVal val="#ppt_x"/>
                                          </p:val>
                                        </p:tav>
                                      </p:tavLst>
                                    </p:anim>
                                    <p:anim calcmode="lin" valueType="num">
                                      <p:cBhvr additive="base">
                                        <p:cTn id="62" dur="500" fill="hold"/>
                                        <p:tgtEl>
                                          <p:spTgt spid="2868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28685"/>
                                        </p:tgtEl>
                                        <p:attrNameLst>
                                          <p:attrName>style.visibility</p:attrName>
                                        </p:attrNameLst>
                                      </p:cBhvr>
                                      <p:to>
                                        <p:strVal val="visible"/>
                                      </p:to>
                                    </p:set>
                                    <p:animEffect transition="in" filter="wedge">
                                      <p:cBhvr>
                                        <p:cTn id="67" dur="2000"/>
                                        <p:tgtEl>
                                          <p:spTgt spid="28685"/>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28684"/>
                                        </p:tgtEl>
                                        <p:attrNameLst>
                                          <p:attrName>style.visibility</p:attrName>
                                        </p:attrNameLst>
                                      </p:cBhvr>
                                      <p:to>
                                        <p:strVal val="visible"/>
                                      </p:to>
                                    </p:set>
                                    <p:anim calcmode="lin" valueType="num">
                                      <p:cBhvr additive="base">
                                        <p:cTn id="72" dur="500" fill="hold"/>
                                        <p:tgtEl>
                                          <p:spTgt spid="28684"/>
                                        </p:tgtEl>
                                        <p:attrNameLst>
                                          <p:attrName>ppt_x</p:attrName>
                                        </p:attrNameLst>
                                      </p:cBhvr>
                                      <p:tavLst>
                                        <p:tav tm="0">
                                          <p:val>
                                            <p:strVal val="#ppt_x"/>
                                          </p:val>
                                        </p:tav>
                                        <p:tav tm="100000">
                                          <p:val>
                                            <p:strVal val="#ppt_x"/>
                                          </p:val>
                                        </p:tav>
                                      </p:tavLst>
                                    </p:anim>
                                    <p:anim calcmode="lin" valueType="num">
                                      <p:cBhvr additive="base">
                                        <p:cTn id="73" dur="500" fill="hold"/>
                                        <p:tgtEl>
                                          <p:spTgt spid="2868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28686"/>
                                        </p:tgtEl>
                                        <p:attrNameLst>
                                          <p:attrName>style.visibility</p:attrName>
                                        </p:attrNameLst>
                                      </p:cBhvr>
                                      <p:to>
                                        <p:strVal val="visible"/>
                                      </p:to>
                                    </p:set>
                                    <p:animEffect transition="in" filter="wedge">
                                      <p:cBhvr>
                                        <p:cTn id="78" dur="2000"/>
                                        <p:tgtEl>
                                          <p:spTgt spid="28686"/>
                                        </p:tgtEl>
                                      </p:cBhvr>
                                    </p:animEffect>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grpId="0" nodeType="clickEffect">
                                  <p:stCondLst>
                                    <p:cond delay="0"/>
                                  </p:stCondLst>
                                  <p:childTnLst>
                                    <p:set>
                                      <p:cBhvr>
                                        <p:cTn id="82" dur="1" fill="hold">
                                          <p:stCondLst>
                                            <p:cond delay="0"/>
                                          </p:stCondLst>
                                        </p:cTn>
                                        <p:tgtEl>
                                          <p:spTgt spid="28687"/>
                                        </p:tgtEl>
                                        <p:attrNameLst>
                                          <p:attrName>style.visibility</p:attrName>
                                        </p:attrNameLst>
                                      </p:cBhvr>
                                      <p:to>
                                        <p:strVal val="visible"/>
                                      </p:to>
                                    </p:set>
                                    <p:animEffect transition="in" filter="wedge">
                                      <p:cBhvr>
                                        <p:cTn id="83" dur="2000"/>
                                        <p:tgtEl>
                                          <p:spTgt spid="28687"/>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8688"/>
                                        </p:tgtEl>
                                        <p:attrNameLst>
                                          <p:attrName>style.visibility</p:attrName>
                                        </p:attrNameLst>
                                      </p:cBhvr>
                                      <p:to>
                                        <p:strVal val="visible"/>
                                      </p:to>
                                    </p:set>
                                    <p:anim calcmode="lin" valueType="num">
                                      <p:cBhvr additive="base">
                                        <p:cTn id="88" dur="500" fill="hold"/>
                                        <p:tgtEl>
                                          <p:spTgt spid="28688"/>
                                        </p:tgtEl>
                                        <p:attrNameLst>
                                          <p:attrName>ppt_x</p:attrName>
                                        </p:attrNameLst>
                                      </p:cBhvr>
                                      <p:tavLst>
                                        <p:tav tm="0">
                                          <p:val>
                                            <p:strVal val="#ppt_x"/>
                                          </p:val>
                                        </p:tav>
                                        <p:tav tm="100000">
                                          <p:val>
                                            <p:strVal val="#ppt_x"/>
                                          </p:val>
                                        </p:tav>
                                      </p:tavLst>
                                    </p:anim>
                                    <p:anim calcmode="lin" valueType="num">
                                      <p:cBhvr additive="base">
                                        <p:cTn id="89" dur="500" fill="hold"/>
                                        <p:tgtEl>
                                          <p:spTgt spid="2868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8689"/>
                                        </p:tgtEl>
                                        <p:attrNameLst>
                                          <p:attrName>style.visibility</p:attrName>
                                        </p:attrNameLst>
                                      </p:cBhvr>
                                      <p:to>
                                        <p:strVal val="visible"/>
                                      </p:to>
                                    </p:set>
                                    <p:anim calcmode="lin" valueType="num">
                                      <p:cBhvr additive="base">
                                        <p:cTn id="94" dur="500" fill="hold"/>
                                        <p:tgtEl>
                                          <p:spTgt spid="28689"/>
                                        </p:tgtEl>
                                        <p:attrNameLst>
                                          <p:attrName>ppt_x</p:attrName>
                                        </p:attrNameLst>
                                      </p:cBhvr>
                                      <p:tavLst>
                                        <p:tav tm="0">
                                          <p:val>
                                            <p:strVal val="#ppt_x"/>
                                          </p:val>
                                        </p:tav>
                                        <p:tav tm="100000">
                                          <p:val>
                                            <p:strVal val="#ppt_x"/>
                                          </p:val>
                                        </p:tav>
                                      </p:tavLst>
                                    </p:anim>
                                    <p:anim calcmode="lin" valueType="num">
                                      <p:cBhvr additive="base">
                                        <p:cTn id="95"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28690">
                                            <p:txEl>
                                              <p:pRg st="0" end="0"/>
                                            </p:txEl>
                                          </p:spTgt>
                                        </p:tgtEl>
                                        <p:attrNameLst>
                                          <p:attrName>style.visibility</p:attrName>
                                        </p:attrNameLst>
                                      </p:cBhvr>
                                      <p:to>
                                        <p:strVal val="visible"/>
                                      </p:to>
                                    </p:set>
                                    <p:anim calcmode="lin" valueType="num">
                                      <p:cBhvr additive="base">
                                        <p:cTn id="100" dur="500" fill="hold"/>
                                        <p:tgtEl>
                                          <p:spTgt spid="28690">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286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8691"/>
                                        </p:tgtEl>
                                        <p:attrNameLst>
                                          <p:attrName>style.visibility</p:attrName>
                                        </p:attrNameLst>
                                      </p:cBhvr>
                                      <p:to>
                                        <p:strVal val="visible"/>
                                      </p:to>
                                    </p:set>
                                    <p:anim calcmode="lin" valueType="num">
                                      <p:cBhvr additive="base">
                                        <p:cTn id="106" dur="500" fill="hold"/>
                                        <p:tgtEl>
                                          <p:spTgt spid="28691"/>
                                        </p:tgtEl>
                                        <p:attrNameLst>
                                          <p:attrName>ppt_x</p:attrName>
                                        </p:attrNameLst>
                                      </p:cBhvr>
                                      <p:tavLst>
                                        <p:tav tm="0">
                                          <p:val>
                                            <p:strVal val="#ppt_x"/>
                                          </p:val>
                                        </p:tav>
                                        <p:tav tm="100000">
                                          <p:val>
                                            <p:strVal val="#ppt_x"/>
                                          </p:val>
                                        </p:tav>
                                      </p:tavLst>
                                    </p:anim>
                                    <p:anim calcmode="lin" valueType="num">
                                      <p:cBhvr additive="base">
                                        <p:cTn id="107" dur="500" fill="hold"/>
                                        <p:tgtEl>
                                          <p:spTgt spid="28691"/>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28692">
                                            <p:txEl>
                                              <p:pRg st="0" end="0"/>
                                            </p:txEl>
                                          </p:spTgt>
                                        </p:tgtEl>
                                        <p:attrNameLst>
                                          <p:attrName>style.visibility</p:attrName>
                                        </p:attrNameLst>
                                      </p:cBhvr>
                                      <p:to>
                                        <p:strVal val="visible"/>
                                      </p:to>
                                    </p:set>
                                    <p:animEffect transition="in" filter="wipe(down)">
                                      <p:cBhvr>
                                        <p:cTn id="112" dur="500"/>
                                        <p:tgtEl>
                                          <p:spTgt spid="28692">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nodeType="clickEffect">
                                  <p:stCondLst>
                                    <p:cond delay="0"/>
                                  </p:stCondLst>
                                  <p:childTnLst>
                                    <p:set>
                                      <p:cBhvr>
                                        <p:cTn id="116" dur="1" fill="hold">
                                          <p:stCondLst>
                                            <p:cond delay="0"/>
                                          </p:stCondLst>
                                        </p:cTn>
                                        <p:tgtEl>
                                          <p:spTgt spid="28693">
                                            <p:txEl>
                                              <p:pRg st="0" end="0"/>
                                            </p:txEl>
                                          </p:spTgt>
                                        </p:tgtEl>
                                        <p:attrNameLst>
                                          <p:attrName>style.visibility</p:attrName>
                                        </p:attrNameLst>
                                      </p:cBhvr>
                                      <p:to>
                                        <p:strVal val="visible"/>
                                      </p:to>
                                    </p:set>
                                    <p:anim calcmode="lin" valueType="num">
                                      <p:cBhvr additive="base">
                                        <p:cTn id="117" dur="500" fill="hold"/>
                                        <p:tgtEl>
                                          <p:spTgt spid="28693">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6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28694"/>
                                        </p:tgtEl>
                                        <p:attrNameLst>
                                          <p:attrName>style.visibility</p:attrName>
                                        </p:attrNameLst>
                                      </p:cBhvr>
                                      <p:to>
                                        <p:strVal val="visible"/>
                                      </p:to>
                                    </p:set>
                                    <p:animEffect transition="in" filter="blinds(horizontal)">
                                      <p:cBhvr>
                                        <p:cTn id="123" dur="500"/>
                                        <p:tgtEl>
                                          <p:spTgt spid="28694"/>
                                        </p:tgtEl>
                                      </p:cBhvr>
                                    </p:animEffect>
                                  </p:childTnLst>
                                </p:cTn>
                              </p:par>
                            </p:childTnLst>
                          </p:cTn>
                        </p:par>
                      </p:childTnLst>
                    </p:cTn>
                  </p:par>
                  <p:par>
                    <p:cTn id="124" fill="hold">
                      <p:stCondLst>
                        <p:cond delay="indefinite"/>
                      </p:stCondLst>
                      <p:childTnLst>
                        <p:par>
                          <p:cTn id="125" fill="hold">
                            <p:stCondLst>
                              <p:cond delay="0"/>
                            </p:stCondLst>
                            <p:childTnLst>
                              <p:par>
                                <p:cTn id="126" presetID="8" presetClass="entr" presetSubtype="16" fill="hold" nodeType="clickEffect">
                                  <p:stCondLst>
                                    <p:cond delay="0"/>
                                  </p:stCondLst>
                                  <p:childTnLst>
                                    <p:set>
                                      <p:cBhvr>
                                        <p:cTn id="127" dur="1" fill="hold">
                                          <p:stCondLst>
                                            <p:cond delay="0"/>
                                          </p:stCondLst>
                                        </p:cTn>
                                        <p:tgtEl>
                                          <p:spTgt spid="28696">
                                            <p:txEl>
                                              <p:pRg st="0" end="0"/>
                                            </p:txEl>
                                          </p:spTgt>
                                        </p:tgtEl>
                                        <p:attrNameLst>
                                          <p:attrName>style.visibility</p:attrName>
                                        </p:attrNameLst>
                                      </p:cBhvr>
                                      <p:to>
                                        <p:strVal val="visible"/>
                                      </p:to>
                                    </p:set>
                                    <p:animEffect transition="in" filter="diamond(in)">
                                      <p:cBhvr>
                                        <p:cTn id="128" dur="2000"/>
                                        <p:tgtEl>
                                          <p:spTgt spid="28696">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presetSubtype="0" fill="hold" nodeType="clickEffect">
                                  <p:stCondLst>
                                    <p:cond delay="0"/>
                                  </p:stCondLst>
                                  <p:childTnLst>
                                    <p:set>
                                      <p:cBhvr>
                                        <p:cTn id="132" dur="1" fill="hold">
                                          <p:stCondLst>
                                            <p:cond delay="0"/>
                                          </p:stCondLst>
                                        </p:cTn>
                                        <p:tgtEl>
                                          <p:spTgt spid="28697">
                                            <p:txEl>
                                              <p:pRg st="0" end="0"/>
                                            </p:txEl>
                                          </p:spTgt>
                                        </p:tgtEl>
                                        <p:attrNameLst>
                                          <p:attrName>style.visibility</p:attrName>
                                        </p:attrNameLst>
                                      </p:cBhvr>
                                      <p:to>
                                        <p:strVal val="visible"/>
                                      </p:to>
                                    </p:set>
                                    <p:animEffect transition="in" filter="dissolve">
                                      <p:cBhvr>
                                        <p:cTn id="133" dur="500"/>
                                        <p:tgtEl>
                                          <p:spTgt spid="28697">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nodeType="clickEffect">
                                  <p:stCondLst>
                                    <p:cond delay="0"/>
                                  </p:stCondLst>
                                  <p:childTnLst>
                                    <p:set>
                                      <p:cBhvr>
                                        <p:cTn id="137" dur="1" fill="hold">
                                          <p:stCondLst>
                                            <p:cond delay="0"/>
                                          </p:stCondLst>
                                        </p:cTn>
                                        <p:tgtEl>
                                          <p:spTgt spid="28698">
                                            <p:txEl>
                                              <p:pRg st="0" end="0"/>
                                            </p:txEl>
                                          </p:spTgt>
                                        </p:tgtEl>
                                        <p:attrNameLst>
                                          <p:attrName>style.visibility</p:attrName>
                                        </p:attrNameLst>
                                      </p:cBhvr>
                                      <p:to>
                                        <p:strVal val="visible"/>
                                      </p:to>
                                    </p:set>
                                    <p:anim calcmode="lin" valueType="num">
                                      <p:cBhvr additive="base">
                                        <p:cTn id="138" dur="500" fill="hold"/>
                                        <p:tgtEl>
                                          <p:spTgt spid="28698">
                                            <p:txEl>
                                              <p:pRg st="0" end="0"/>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28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 presetClass="entr" presetSubtype="10" fill="hold" nodeType="clickEffect">
                                  <p:stCondLst>
                                    <p:cond delay="0"/>
                                  </p:stCondLst>
                                  <p:childTnLst>
                                    <p:set>
                                      <p:cBhvr>
                                        <p:cTn id="143" dur="1" fill="hold">
                                          <p:stCondLst>
                                            <p:cond delay="0"/>
                                          </p:stCondLst>
                                        </p:cTn>
                                        <p:tgtEl>
                                          <p:spTgt spid="28699">
                                            <p:txEl>
                                              <p:pRg st="0" end="0"/>
                                            </p:txEl>
                                          </p:spTgt>
                                        </p:tgtEl>
                                        <p:attrNameLst>
                                          <p:attrName>style.visibility</p:attrName>
                                        </p:attrNameLst>
                                      </p:cBhvr>
                                      <p:to>
                                        <p:strVal val="visible"/>
                                      </p:to>
                                    </p:set>
                                    <p:animEffect transition="in" filter="blinds(horizontal)">
                                      <p:cBhvr>
                                        <p:cTn id="144" dur="500"/>
                                        <p:tgtEl>
                                          <p:spTgt spid="28699">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9" presetClass="entr" presetSubtype="0" fill="hold" nodeType="clickEffect">
                                  <p:stCondLst>
                                    <p:cond delay="0"/>
                                  </p:stCondLst>
                                  <p:childTnLst>
                                    <p:set>
                                      <p:cBhvr>
                                        <p:cTn id="148" dur="1" fill="hold">
                                          <p:stCondLst>
                                            <p:cond delay="0"/>
                                          </p:stCondLst>
                                        </p:cTn>
                                        <p:tgtEl>
                                          <p:spTgt spid="28700">
                                            <p:txEl>
                                              <p:pRg st="0" end="0"/>
                                            </p:txEl>
                                          </p:spTgt>
                                        </p:tgtEl>
                                        <p:attrNameLst>
                                          <p:attrName>style.visibility</p:attrName>
                                        </p:attrNameLst>
                                      </p:cBhvr>
                                      <p:to>
                                        <p:strVal val="visible"/>
                                      </p:to>
                                    </p:set>
                                    <p:animEffect transition="in" filter="dissolve">
                                      <p:cBhvr>
                                        <p:cTn id="149" dur="500"/>
                                        <p:tgtEl>
                                          <p:spTgt spid="28700">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4" presetClass="entr" presetSubtype="0" fill="hold" grpId="0" nodeType="clickEffect">
                                  <p:stCondLst>
                                    <p:cond delay="0"/>
                                  </p:stCondLst>
                                  <p:childTnLst>
                                    <p:set>
                                      <p:cBhvr>
                                        <p:cTn id="153" dur="1" fill="hold">
                                          <p:stCondLst>
                                            <p:cond delay="0"/>
                                          </p:stCondLst>
                                        </p:cTn>
                                        <p:tgtEl>
                                          <p:spTgt spid="28702"/>
                                        </p:tgtEl>
                                        <p:attrNameLst>
                                          <p:attrName>style.visibility</p:attrName>
                                        </p:attrNameLst>
                                      </p:cBhvr>
                                      <p:to>
                                        <p:strVal val="visible"/>
                                      </p:to>
                                    </p:set>
                                    <p:anim to="" calcmode="lin" valueType="num">
                                      <p:cBhvr>
                                        <p:cTn id="154" dur="1" fill="hold"/>
                                        <p:tgtEl>
                                          <p:spTgt spid="2870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animBg="1"/>
      <p:bldP spid="28679" grpId="0" animBg="1"/>
      <p:bldP spid="28680" grpId="0" animBg="1"/>
      <p:bldP spid="28683" grpId="0" animBg="1"/>
      <p:bldP spid="28684" grpId="0" animBg="1"/>
      <p:bldP spid="28685" grpId="0"/>
      <p:bldP spid="28686" grpId="0"/>
      <p:bldP spid="28687" grpId="0"/>
      <p:bldP spid="28688" grpId="0"/>
      <p:bldP spid="28689" grpId="0"/>
      <p:bldP spid="28691" grpId="0"/>
      <p:bldP spid="28694" grpId="0"/>
      <p:bldP spid="287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95288" y="836613"/>
            <a:ext cx="8229600" cy="706437"/>
          </a:xfrm>
          <a:solidFill>
            <a:schemeClr val="accent5">
              <a:lumMod val="75000"/>
            </a:schemeClr>
          </a:solidFill>
          <a:ln w="50800">
            <a:solidFill>
              <a:srgbClr val="800080"/>
            </a:solidFill>
          </a:ln>
        </p:spPr>
        <p:txBody>
          <a:bodyPr/>
          <a:lstStyle/>
          <a:p>
            <a:pPr eaLnBrk="1" hangingPunct="1">
              <a:defRPr/>
            </a:pPr>
            <a:r>
              <a:rPr lang="en-US" altLang="zh-CN" sz="3200" b="1" dirty="0" smtClean="0">
                <a:solidFill>
                  <a:srgbClr val="FFFF00"/>
                </a:solidFill>
              </a:rPr>
              <a:t>properly, besides, brought, get, enough</a:t>
            </a:r>
            <a:r>
              <a:rPr lang="en-US" altLang="zh-CN" sz="4000" dirty="0" smtClean="0"/>
              <a:t> </a:t>
            </a:r>
          </a:p>
        </p:txBody>
      </p:sp>
      <p:sp>
        <p:nvSpPr>
          <p:cNvPr id="27651" name="Rectangle 3"/>
          <p:cNvSpPr>
            <a:spLocks noGrp="1" noChangeArrowheads="1"/>
          </p:cNvSpPr>
          <p:nvPr>
            <p:ph type="body" idx="1"/>
          </p:nvPr>
        </p:nvSpPr>
        <p:spPr>
          <a:xfrm>
            <a:off x="457200" y="1600200"/>
            <a:ext cx="8362950" cy="4525963"/>
          </a:xfrm>
          <a:solidFill>
            <a:schemeClr val="bg1">
              <a:alpha val="58823"/>
            </a:schemeClr>
          </a:solidFill>
        </p:spPr>
        <p:txBody>
          <a:bodyPr/>
          <a:lstStyle/>
          <a:p>
            <a:pPr eaLnBrk="1" hangingPunct="1">
              <a:lnSpc>
                <a:spcPct val="90000"/>
              </a:lnSpc>
            </a:pPr>
            <a:r>
              <a:rPr lang="en-US" altLang="zh-CN" dirty="0" smtClean="0">
                <a:solidFill>
                  <a:srgbClr val="990033"/>
                </a:solidFill>
              </a:rPr>
              <a:t>Computers have improved our lives, but they have _______problems, too. For instance, if we work on computers too long, we may _____ headaches or sore eyes. If we play computer games too much, we won’t have ______ time to study or exercise. ______ , not everything we read on the Internet is true or good for us. Computers help us at work and at home, but they must be used _______. </a:t>
            </a:r>
          </a:p>
        </p:txBody>
      </p:sp>
      <p:sp>
        <p:nvSpPr>
          <p:cNvPr id="27652" name="WordArt 4"/>
          <p:cNvSpPr>
            <a:spLocks noChangeArrowheads="1" noChangeShapeType="1" noTextEdit="1"/>
          </p:cNvSpPr>
          <p:nvPr/>
        </p:nvSpPr>
        <p:spPr bwMode="auto">
          <a:xfrm>
            <a:off x="5786438" y="188913"/>
            <a:ext cx="2889250" cy="457200"/>
          </a:xfrm>
          <a:prstGeom prst="rect">
            <a:avLst/>
          </a:prstGeom>
        </p:spPr>
        <p:txBody>
          <a:bodyPr wrap="none" fromWordArt="1">
            <a:prstTxWarp prst="textPlain">
              <a:avLst>
                <a:gd name="adj" fmla="val 50000"/>
              </a:avLst>
            </a:prstTxWarp>
          </a:bodyPr>
          <a:lstStyle/>
          <a:p>
            <a:pPr algn="ctr"/>
            <a:r>
              <a:rPr lang="en-US" altLang="zh-CN" sz="3600" i="1" kern="10" dirty="0">
                <a:ln w="9525">
                  <a:solidFill>
                    <a:srgbClr val="000000"/>
                  </a:solidFill>
                  <a:round/>
                </a:ln>
                <a:solidFill>
                  <a:srgbClr val="003300"/>
                </a:solidFill>
                <a:latin typeface="宋体" panose="02010600030101010101" pitchFamily="2" charset="-122"/>
                <a:ea typeface="宋体" panose="02010600030101010101" pitchFamily="2" charset="-122"/>
              </a:rPr>
              <a:t>Exercise</a:t>
            </a:r>
            <a:endParaRPr lang="zh-CN" altLang="en-US" sz="3600" i="1" kern="10" dirty="0">
              <a:ln w="9525">
                <a:solidFill>
                  <a:srgbClr val="000000"/>
                </a:solidFill>
                <a:round/>
              </a:ln>
              <a:solidFill>
                <a:srgbClr val="003300"/>
              </a:solidFill>
              <a:latin typeface="宋体" panose="02010600030101010101" pitchFamily="2" charset="-122"/>
              <a:ea typeface="宋体" panose="02010600030101010101" pitchFamily="2" charset="-122"/>
            </a:endParaRPr>
          </a:p>
        </p:txBody>
      </p:sp>
      <p:sp>
        <p:nvSpPr>
          <p:cNvPr id="27653" name="Text Box 5"/>
          <p:cNvSpPr txBox="1">
            <a:spLocks noChangeArrowheads="1"/>
          </p:cNvSpPr>
          <p:nvPr/>
        </p:nvSpPr>
        <p:spPr bwMode="auto">
          <a:xfrm>
            <a:off x="2771775" y="206057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brought</a:t>
            </a:r>
          </a:p>
        </p:txBody>
      </p:sp>
      <p:sp>
        <p:nvSpPr>
          <p:cNvPr id="27654" name="Text Box 6"/>
          <p:cNvSpPr txBox="1">
            <a:spLocks noChangeArrowheads="1"/>
          </p:cNvSpPr>
          <p:nvPr/>
        </p:nvSpPr>
        <p:spPr bwMode="auto">
          <a:xfrm>
            <a:off x="2411413" y="2924175"/>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get</a:t>
            </a:r>
          </a:p>
        </p:txBody>
      </p:sp>
      <p:sp>
        <p:nvSpPr>
          <p:cNvPr id="27655" name="Text Box 7"/>
          <p:cNvSpPr txBox="1">
            <a:spLocks noChangeArrowheads="1"/>
          </p:cNvSpPr>
          <p:nvPr/>
        </p:nvSpPr>
        <p:spPr bwMode="auto">
          <a:xfrm>
            <a:off x="2987675" y="3835400"/>
            <a:ext cx="1512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enough</a:t>
            </a:r>
          </a:p>
        </p:txBody>
      </p:sp>
      <p:sp>
        <p:nvSpPr>
          <p:cNvPr id="27656" name="Text Box 8"/>
          <p:cNvSpPr txBox="1">
            <a:spLocks noChangeArrowheads="1"/>
          </p:cNvSpPr>
          <p:nvPr/>
        </p:nvSpPr>
        <p:spPr bwMode="auto">
          <a:xfrm>
            <a:off x="2555875" y="4292600"/>
            <a:ext cx="1511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Besides</a:t>
            </a:r>
          </a:p>
        </p:txBody>
      </p:sp>
      <p:sp>
        <p:nvSpPr>
          <p:cNvPr id="27657" name="Text Box 9"/>
          <p:cNvSpPr txBox="1">
            <a:spLocks noChangeArrowheads="1"/>
          </p:cNvSpPr>
          <p:nvPr/>
        </p:nvSpPr>
        <p:spPr bwMode="auto">
          <a:xfrm>
            <a:off x="5076825" y="5589588"/>
            <a:ext cx="158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a:solidFill>
                  <a:srgbClr val="FF0000"/>
                </a:solidFill>
              </a:rPr>
              <a:t>properly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 fill="hold"/>
                                        <p:tgtEl>
                                          <p:spTgt spid="27652"/>
                                        </p:tgtEl>
                                        <p:attrNameLst>
                                          <p:attrName>ppt_x</p:attrName>
                                        </p:attrNameLst>
                                      </p:cBhvr>
                                      <p:tavLst>
                                        <p:tav tm="0">
                                          <p:val>
                                            <p:strVal val="#ppt_x"/>
                                          </p:val>
                                        </p:tav>
                                        <p:tav tm="100000">
                                          <p:val>
                                            <p:strVal val="#ppt_x"/>
                                          </p:val>
                                        </p:tav>
                                      </p:tavLst>
                                    </p:anim>
                                    <p:anim calcmode="lin" valueType="num">
                                      <p:cBhvr additive="base">
                                        <p:cTn id="8"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27650"/>
                                        </p:tgtEl>
                                        <p:attrNameLst>
                                          <p:attrName>style.visibility</p:attrName>
                                        </p:attrNameLst>
                                      </p:cBhvr>
                                      <p:to>
                                        <p:strVal val="visible"/>
                                      </p:to>
                                    </p:set>
                                    <p:animEffect transition="in" filter="plus(in)">
                                      <p:cBhvr>
                                        <p:cTn id="13" dur="2000"/>
                                        <p:tgtEl>
                                          <p:spTgt spid="27650"/>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7651">
                                            <p:bg/>
                                          </p:spTgt>
                                        </p:tgtEl>
                                        <p:attrNameLst>
                                          <p:attrName>style.visibility</p:attrName>
                                        </p:attrNameLst>
                                      </p:cBhvr>
                                      <p:to>
                                        <p:strVal val="visible"/>
                                      </p:to>
                                    </p:set>
                                    <p:animEffect transition="in" filter="wedge">
                                      <p:cBhvr>
                                        <p:cTn id="18" dur="2000"/>
                                        <p:tgtEl>
                                          <p:spTgt spid="27651">
                                            <p:bg/>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7651">
                                            <p:txEl>
                                              <p:pRg st="0" end="0"/>
                                            </p:txEl>
                                          </p:spTgt>
                                        </p:tgtEl>
                                        <p:attrNameLst>
                                          <p:attrName>style.visibility</p:attrName>
                                        </p:attrNameLst>
                                      </p:cBhvr>
                                      <p:to>
                                        <p:strVal val="visible"/>
                                      </p:to>
                                    </p:set>
                                    <p:animEffect transition="in" filter="wedge">
                                      <p:cBhvr>
                                        <p:cTn id="23" dur="2000"/>
                                        <p:tgtEl>
                                          <p:spTgt spid="2765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7653"/>
                                        </p:tgtEl>
                                        <p:attrNameLst>
                                          <p:attrName>style.visibility</p:attrName>
                                        </p:attrNameLst>
                                      </p:cBhvr>
                                      <p:to>
                                        <p:strVal val="visible"/>
                                      </p:to>
                                    </p:set>
                                    <p:anim to="" calcmode="lin" valueType="num">
                                      <p:cBhvr>
                                        <p:cTn id="28" dur="1" fill="hold"/>
                                        <p:tgtEl>
                                          <p:spTgt spid="27653"/>
                                        </p:tgtEl>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27654"/>
                                        </p:tgtEl>
                                        <p:attrNameLst>
                                          <p:attrName>style.visibility</p:attrName>
                                        </p:attrNameLst>
                                      </p:cBhvr>
                                      <p:to>
                                        <p:strVal val="visible"/>
                                      </p:to>
                                    </p:set>
                                    <p:anim to="" calcmode="lin" valueType="num">
                                      <p:cBhvr>
                                        <p:cTn id="33" dur="1" fill="hold"/>
                                        <p:tgtEl>
                                          <p:spTgt spid="27654"/>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27655"/>
                                        </p:tgtEl>
                                        <p:attrNameLst>
                                          <p:attrName>style.visibility</p:attrName>
                                        </p:attrNameLst>
                                      </p:cBhvr>
                                      <p:to>
                                        <p:strVal val="visible"/>
                                      </p:to>
                                    </p:set>
                                    <p:anim to="" calcmode="lin" valueType="num">
                                      <p:cBhvr>
                                        <p:cTn id="38" dur="1" fill="hold"/>
                                        <p:tgtEl>
                                          <p:spTgt spid="27655"/>
                                        </p:tgtEl>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27656"/>
                                        </p:tgtEl>
                                        <p:attrNameLst>
                                          <p:attrName>style.visibility</p:attrName>
                                        </p:attrNameLst>
                                      </p:cBhvr>
                                      <p:to>
                                        <p:strVal val="visible"/>
                                      </p:to>
                                    </p:set>
                                    <p:anim to="" calcmode="lin" valueType="num">
                                      <p:cBhvr>
                                        <p:cTn id="43" dur="1" fill="hold"/>
                                        <p:tgtEl>
                                          <p:spTgt spid="27656"/>
                                        </p:tgtEl>
                                      </p:cBhvr>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grpId="0" nodeType="clickEffect">
                                  <p:stCondLst>
                                    <p:cond delay="0"/>
                                  </p:stCondLst>
                                  <p:childTnLst>
                                    <p:set>
                                      <p:cBhvr>
                                        <p:cTn id="47" dur="1" fill="hold">
                                          <p:stCondLst>
                                            <p:cond delay="0"/>
                                          </p:stCondLst>
                                        </p:cTn>
                                        <p:tgtEl>
                                          <p:spTgt spid="27657"/>
                                        </p:tgtEl>
                                        <p:attrNameLst>
                                          <p:attrName>style.visibility</p:attrName>
                                        </p:attrNameLst>
                                      </p:cBhvr>
                                      <p:to>
                                        <p:strVal val="visible"/>
                                      </p:to>
                                    </p:set>
                                    <p:animEffect transition="in" filter="barn(inHorizontal)">
                                      <p:cBhvr>
                                        <p:cTn id="48"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build="p" animBg="1"/>
      <p:bldP spid="27652" grpId="0" animBg="1"/>
      <p:bldP spid="27653" grpId="0"/>
      <p:bldP spid="27654" grpId="0"/>
      <p:bldP spid="27655" grpId="0"/>
      <p:bldP spid="27656" grpId="0"/>
      <p:bldP spid="276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401050" cy="2433637"/>
          </a:xfrm>
        </p:spPr>
        <p:txBody>
          <a:bodyPr/>
          <a:lstStyle/>
          <a:p>
            <a:pPr algn="l" eaLnBrk="1" hangingPunct="1"/>
            <a:r>
              <a:rPr lang="en-US" altLang="zh-CN" sz="2400" b="1" dirty="0" smtClean="0">
                <a:solidFill>
                  <a:srgbClr val="FF0066"/>
                </a:solidFill>
                <a:latin typeface="Times New Roman" panose="02020603050405020304" pitchFamily="18" charset="0"/>
                <a:cs typeface="Times New Roman" panose="02020603050405020304" pitchFamily="18" charset="0"/>
              </a:rPr>
              <a:t>2  Write a short passage with the title with </a:t>
            </a:r>
            <a:r>
              <a:rPr lang="en-US" altLang="zh-CN" sz="2400" b="1" i="1" dirty="0" smtClean="0">
                <a:solidFill>
                  <a:srgbClr val="FF0066"/>
                </a:solidFill>
                <a:latin typeface="Times New Roman" panose="02020603050405020304" pitchFamily="18" charset="0"/>
                <a:cs typeface="Times New Roman" panose="02020603050405020304" pitchFamily="18" charset="0"/>
              </a:rPr>
              <a:t>One Day Without Computers</a:t>
            </a:r>
            <a:r>
              <a:rPr lang="en-US" altLang="zh-CN" sz="2400" b="1" dirty="0" smtClean="0">
                <a:solidFill>
                  <a:srgbClr val="FF0066"/>
                </a:solidFill>
                <a:latin typeface="Times New Roman" panose="02020603050405020304" pitchFamily="18" charset="0"/>
                <a:cs typeface="Times New Roman" panose="02020603050405020304" pitchFamily="18" charset="0"/>
              </a:rPr>
              <a:t>. The following information may help you. </a:t>
            </a:r>
            <a:br>
              <a:rPr lang="en-US" altLang="zh-CN" sz="2400" b="1" dirty="0" smtClean="0">
                <a:solidFill>
                  <a:srgbClr val="FF0066"/>
                </a:solidFill>
                <a:latin typeface="Times New Roman" panose="02020603050405020304" pitchFamily="18" charset="0"/>
                <a:cs typeface="Times New Roman" panose="02020603050405020304" pitchFamily="18" charset="0"/>
              </a:rPr>
            </a:br>
            <a:r>
              <a:rPr lang="en-US" altLang="zh-CN" sz="2400" b="1" dirty="0" smtClean="0">
                <a:solidFill>
                  <a:srgbClr val="FF0066"/>
                </a:solidFill>
                <a:latin typeface="Times New Roman" panose="02020603050405020304" pitchFamily="18" charset="0"/>
                <a:cs typeface="Times New Roman" panose="02020603050405020304" pitchFamily="18" charset="0"/>
              </a:rPr>
              <a:t>   Suppose you were on a special day in 2030. During the</a:t>
            </a:r>
            <a:br>
              <a:rPr lang="en-US" altLang="zh-CN" sz="2400" b="1" dirty="0" smtClean="0">
                <a:solidFill>
                  <a:srgbClr val="FF0066"/>
                </a:solidFill>
                <a:latin typeface="Times New Roman" panose="02020603050405020304" pitchFamily="18" charset="0"/>
                <a:cs typeface="Times New Roman" panose="02020603050405020304" pitchFamily="18" charset="0"/>
              </a:rPr>
            </a:br>
            <a:r>
              <a:rPr lang="en-US" altLang="zh-CN" sz="2400" b="1" dirty="0" smtClean="0">
                <a:solidFill>
                  <a:srgbClr val="FF0066"/>
                </a:solidFill>
                <a:latin typeface="Times New Roman" panose="02020603050405020304" pitchFamily="18" charset="0"/>
                <a:cs typeface="Times New Roman" panose="02020603050405020304" pitchFamily="18" charset="0"/>
              </a:rPr>
              <a:t>   day, there were no computers in the world. What trouble</a:t>
            </a:r>
            <a:br>
              <a:rPr lang="en-US" altLang="zh-CN" sz="2400" b="1" dirty="0" smtClean="0">
                <a:solidFill>
                  <a:srgbClr val="FF0066"/>
                </a:solidFill>
                <a:latin typeface="Times New Roman" panose="02020603050405020304" pitchFamily="18" charset="0"/>
                <a:cs typeface="Times New Roman" panose="02020603050405020304" pitchFamily="18" charset="0"/>
              </a:rPr>
            </a:br>
            <a:r>
              <a:rPr lang="en-US" altLang="zh-CN" sz="2400" b="1" dirty="0" smtClean="0">
                <a:solidFill>
                  <a:srgbClr val="FF0066"/>
                </a:solidFill>
                <a:latin typeface="Times New Roman" panose="02020603050405020304" pitchFamily="18" charset="0"/>
                <a:cs typeface="Times New Roman" panose="02020603050405020304" pitchFamily="18" charset="0"/>
              </a:rPr>
              <a:t>   would you have? You may begin like this:</a:t>
            </a:r>
            <a:r>
              <a:rPr lang="en-US" altLang="zh-CN" sz="4000" b="1" dirty="0" smtClean="0">
                <a:solidFill>
                  <a:srgbClr val="FF0066"/>
                </a:solidFill>
                <a:latin typeface="Times New Roman" panose="02020603050405020304" pitchFamily="18" charset="0"/>
                <a:cs typeface="Times New Roman" panose="02020603050405020304" pitchFamily="18" charset="0"/>
              </a:rPr>
              <a:t> </a:t>
            </a:r>
          </a:p>
        </p:txBody>
      </p:sp>
      <p:sp>
        <p:nvSpPr>
          <p:cNvPr id="21507" name="Rectangle 3"/>
          <p:cNvSpPr>
            <a:spLocks noGrp="1" noChangeArrowheads="1"/>
          </p:cNvSpPr>
          <p:nvPr>
            <p:ph type="body" idx="1"/>
          </p:nvPr>
        </p:nvSpPr>
        <p:spPr>
          <a:xfrm>
            <a:off x="468313" y="2781300"/>
            <a:ext cx="8229600" cy="3373438"/>
          </a:xfrm>
          <a:solidFill>
            <a:schemeClr val="bg1">
              <a:alpha val="43921"/>
            </a:schemeClr>
          </a:solidFill>
        </p:spPr>
        <p:txBody>
          <a:bodyPr/>
          <a:lstStyle/>
          <a:p>
            <a:pPr algn="ctr" eaLnBrk="1" hangingPunct="1">
              <a:buFontTx/>
              <a:buNone/>
            </a:pPr>
            <a:r>
              <a:rPr lang="en-US" altLang="zh-CN" sz="2800" b="1" dirty="0" smtClean="0">
                <a:solidFill>
                  <a:srgbClr val="990033"/>
                </a:solidFill>
                <a:latin typeface="Times New Roman" panose="02020603050405020304" pitchFamily="18" charset="0"/>
                <a:cs typeface="Times New Roman" panose="02020603050405020304" pitchFamily="18" charset="0"/>
              </a:rPr>
              <a:t>One Day Without Computers </a:t>
            </a:r>
          </a:p>
          <a:p>
            <a:pPr eaLnBrk="1" hangingPunct="1">
              <a:buFontTx/>
              <a:buNone/>
            </a:pPr>
            <a:r>
              <a:rPr lang="en-US" altLang="zh-CN" sz="2800" b="1" dirty="0" smtClean="0">
                <a:solidFill>
                  <a:srgbClr val="990033"/>
                </a:solidFill>
                <a:latin typeface="Times New Roman" panose="02020603050405020304" pitchFamily="18" charset="0"/>
                <a:cs typeface="Times New Roman" panose="02020603050405020304" pitchFamily="18" charset="0"/>
              </a:rPr>
              <a:t>     Today, when I got up, I just turned on the computer as usual, but it didn’t work. Then I tried my brother’s PC, my parents’, even my dog’s, but none of them worked. Later, it was reported on TV that all of the computers in the world broke down today…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wedg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07">
                                            <p:bg/>
                                          </p:spTgt>
                                        </p:tgtEl>
                                        <p:attrNameLst>
                                          <p:attrName>style.visibility</p:attrName>
                                        </p:attrNameLst>
                                      </p:cBhvr>
                                      <p:to>
                                        <p:strVal val="visible"/>
                                      </p:to>
                                    </p:set>
                                    <p:animEffect transition="in" filter="checkerboard(across)">
                                      <p:cBhvr>
                                        <p:cTn id="12" dur="500"/>
                                        <p:tgtEl>
                                          <p:spTgt spid="21507">
                                            <p:bg/>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17" dur="500"/>
                                        <p:tgtEl>
                                          <p:spTgt spid="215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2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50825" y="260350"/>
            <a:ext cx="8713788" cy="6408738"/>
          </a:xfrm>
          <a:solidFill>
            <a:schemeClr val="bg1">
              <a:alpha val="54117"/>
            </a:schemeClr>
          </a:solidFill>
        </p:spPr>
        <p:txBody>
          <a:bodyPr/>
          <a:lstStyle/>
          <a:p>
            <a:pPr algn="ctr" eaLnBrk="1" hangingPunct="1">
              <a:lnSpc>
                <a:spcPct val="80000"/>
              </a:lnSpc>
              <a:buFontTx/>
              <a:buNone/>
            </a:pPr>
            <a:r>
              <a:rPr lang="en-US" altLang="zh-CN" sz="2400" b="1" smtClean="0">
                <a:solidFill>
                  <a:srgbClr val="FF0066"/>
                </a:solidFill>
                <a:latin typeface="Times New Roman" panose="02020603050405020304" pitchFamily="18" charset="0"/>
                <a:cs typeface="Times New Roman" panose="02020603050405020304" pitchFamily="18" charset="0"/>
              </a:rPr>
              <a:t>One Day Without Computers</a:t>
            </a:r>
            <a:r>
              <a:rPr lang="en-US" altLang="zh-CN" sz="1800" b="1" smtClean="0">
                <a:solidFill>
                  <a:srgbClr val="FF0066"/>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   Today, when I got up, I just turned on the computer as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usual, but it didn’t work.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   Then I tried my brother’s PC, my parents’, even my dog’s,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but none of them worked. Later, it was reported on TV that all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of the computers in the world broke down today. So the world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is quite different. For instance, we can’t play games, watch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movies or do shopping at home. Besides, we can’t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communicate by sending e-mails or chatting online. Without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the help of computers, businessmen can’t place or cancel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orders online. Teachers can’t give lessons to their students.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What’s worse, robots controlled by computers can’t do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dangerous work for humans. Even the doctors can’t find the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diseases easily. </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   In short, we almost have trouble with everything without</a:t>
            </a:r>
          </a:p>
          <a:p>
            <a:pPr eaLnBrk="1" hangingPunct="1">
              <a:lnSpc>
                <a:spcPct val="80000"/>
              </a:lnSpc>
              <a:buFontTx/>
              <a:buNone/>
            </a:pPr>
            <a:r>
              <a:rPr lang="en-US" altLang="zh-CN" sz="2400" b="1" smtClean="0">
                <a:solidFill>
                  <a:srgbClr val="990033"/>
                </a:solidFill>
                <a:latin typeface="Times New Roman" panose="02020603050405020304" pitchFamily="18" charset="0"/>
                <a:cs typeface="Times New Roman" panose="02020603050405020304" pitchFamily="18" charset="0"/>
              </a:rPr>
              <a:t>computers today. </a:t>
            </a:r>
          </a:p>
        </p:txBody>
      </p:sp>
      <p:pic>
        <p:nvPicPr>
          <p:cNvPr id="26628" name="Picture 4" descr="u=1703711964,3263130801&amp;fm=21&amp;gp=0"/>
          <p:cNvPicPr>
            <a:picLocks noChangeAspect="1" noChangeArrowheads="1"/>
          </p:cNvPicPr>
          <p:nvPr/>
        </p:nvPicPr>
        <p:blipFill>
          <a:blip r:embed="rId2" cstate="email">
            <a:clrChange>
              <a:clrFrom>
                <a:srgbClr val="FFFFFF"/>
              </a:clrFrom>
              <a:clrTo>
                <a:srgbClr val="FFFFFF">
                  <a:alpha val="0"/>
                </a:srgbClr>
              </a:clrTo>
            </a:clrChange>
          </a:blip>
          <a:srcRect/>
          <a:stretch>
            <a:fillRect/>
          </a:stretch>
        </p:blipFill>
        <p:spPr bwMode="auto">
          <a:xfrm>
            <a:off x="7691438" y="5013325"/>
            <a:ext cx="14525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AutoShape 5"/>
          <p:cNvSpPr>
            <a:spLocks noChangeArrowheads="1"/>
          </p:cNvSpPr>
          <p:nvPr/>
        </p:nvSpPr>
        <p:spPr bwMode="auto">
          <a:xfrm>
            <a:off x="3492500" y="5876925"/>
            <a:ext cx="2879725" cy="720725"/>
          </a:xfrm>
          <a:prstGeom prst="cloudCallout">
            <a:avLst>
              <a:gd name="adj1" fmla="val 97190"/>
              <a:gd name="adj2" fmla="val -22468"/>
            </a:avLst>
          </a:prstGeom>
          <a:solidFill>
            <a:srgbClr val="FFFF00"/>
          </a:solidFill>
          <a:ln w="9525">
            <a:solidFill>
              <a:schemeClr val="tx1"/>
            </a:solidFill>
            <a:round/>
          </a:ln>
        </p:spPr>
        <p:txBody>
          <a:bodyPr/>
          <a:lstStyle/>
          <a:p>
            <a:pPr algn="ctr"/>
            <a:r>
              <a:rPr lang="en-US" altLang="zh-CN"/>
              <a:t>You can write it like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additive="base">
                                        <p:cTn id="7" dur="500" fill="hold"/>
                                        <p:tgtEl>
                                          <p:spTgt spid="26628"/>
                                        </p:tgtEl>
                                        <p:attrNameLst>
                                          <p:attrName>ppt_x</p:attrName>
                                        </p:attrNameLst>
                                      </p:cBhvr>
                                      <p:tavLst>
                                        <p:tav tm="0">
                                          <p:val>
                                            <p:strVal val="#ppt_x"/>
                                          </p:val>
                                        </p:tav>
                                        <p:tav tm="100000">
                                          <p:val>
                                            <p:strVal val="#ppt_x"/>
                                          </p:val>
                                        </p:tav>
                                      </p:tavLst>
                                    </p:anim>
                                    <p:anim calcmode="lin" valueType="num">
                                      <p:cBhvr additive="base">
                                        <p:cTn id="8" dur="500" fill="hold"/>
                                        <p:tgtEl>
                                          <p:spTgt spid="266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6629"/>
                                        </p:tgtEl>
                                        <p:attrNameLst>
                                          <p:attrName>style.visibility</p:attrName>
                                        </p:attrNameLst>
                                      </p:cBhvr>
                                      <p:to>
                                        <p:strVal val="visible"/>
                                      </p:to>
                                    </p:set>
                                    <p:animEffect transition="in" filter="fade">
                                      <p:cBhvr>
                                        <p:cTn id="13" dur="2000"/>
                                        <p:tgtEl>
                                          <p:spTgt spid="26629"/>
                                        </p:tgtEl>
                                      </p:cBhvr>
                                    </p:animEffect>
                                    <p:anim calcmode="lin" valueType="num">
                                      <p:cBhvr>
                                        <p:cTn id="14" dur="2000" fill="hold"/>
                                        <p:tgtEl>
                                          <p:spTgt spid="26629"/>
                                        </p:tgtEl>
                                        <p:attrNameLst>
                                          <p:attrName>ppt_w</p:attrName>
                                        </p:attrNameLst>
                                      </p:cBhvr>
                                      <p:tavLst>
                                        <p:tav tm="0" fmla="#ppt_w*sin(2.5*pi*$)">
                                          <p:val>
                                            <p:fltVal val="0"/>
                                          </p:val>
                                        </p:tav>
                                        <p:tav tm="100000">
                                          <p:val>
                                            <p:fltVal val="1"/>
                                          </p:val>
                                        </p:tav>
                                      </p:tavLst>
                                    </p:anim>
                                    <p:anim calcmode="lin" valueType="num">
                                      <p:cBhvr>
                                        <p:cTn id="15" dur="2000" fill="hold"/>
                                        <p:tgtEl>
                                          <p:spTgt spid="2662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26627">
                                            <p:bg/>
                                          </p:spTgt>
                                        </p:tgtEl>
                                        <p:attrNameLst>
                                          <p:attrName>style.visibility</p:attrName>
                                        </p:attrNameLst>
                                      </p:cBhvr>
                                      <p:to>
                                        <p:strVal val="visible"/>
                                      </p:to>
                                    </p:set>
                                    <p:animEffect transition="in" filter="wedge">
                                      <p:cBhvr>
                                        <p:cTn id="20" dur="2000"/>
                                        <p:tgtEl>
                                          <p:spTgt spid="26627">
                                            <p:bg/>
                                          </p:spTgt>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26627">
                                            <p:txEl>
                                              <p:pRg st="0" end="0"/>
                                            </p:txEl>
                                          </p:spTgt>
                                        </p:tgtEl>
                                        <p:attrNameLst>
                                          <p:attrName>style.visibility</p:attrName>
                                        </p:attrNameLst>
                                      </p:cBhvr>
                                      <p:to>
                                        <p:strVal val="visible"/>
                                      </p:to>
                                    </p:set>
                                    <p:animEffect transition="in" filter="wedge">
                                      <p:cBhvr>
                                        <p:cTn id="25" dur="2000"/>
                                        <p:tgtEl>
                                          <p:spTgt spid="2662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26627">
                                            <p:txEl>
                                              <p:pRg st="1" end="1"/>
                                            </p:txEl>
                                          </p:spTgt>
                                        </p:tgtEl>
                                        <p:attrNameLst>
                                          <p:attrName>style.visibility</p:attrName>
                                        </p:attrNameLst>
                                      </p:cBhvr>
                                      <p:to>
                                        <p:strVal val="visible"/>
                                      </p:to>
                                    </p:set>
                                    <p:animEffect transition="in" filter="wedge">
                                      <p:cBhvr>
                                        <p:cTn id="30" dur="2000"/>
                                        <p:tgtEl>
                                          <p:spTgt spid="2662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26627">
                                            <p:txEl>
                                              <p:pRg st="2" end="2"/>
                                            </p:txEl>
                                          </p:spTgt>
                                        </p:tgtEl>
                                        <p:attrNameLst>
                                          <p:attrName>style.visibility</p:attrName>
                                        </p:attrNameLst>
                                      </p:cBhvr>
                                      <p:to>
                                        <p:strVal val="visible"/>
                                      </p:to>
                                    </p:set>
                                    <p:animEffect transition="in" filter="wedge">
                                      <p:cBhvr>
                                        <p:cTn id="35" dur="2000"/>
                                        <p:tgtEl>
                                          <p:spTgt spid="2662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26627">
                                            <p:txEl>
                                              <p:pRg st="3" end="3"/>
                                            </p:txEl>
                                          </p:spTgt>
                                        </p:tgtEl>
                                        <p:attrNameLst>
                                          <p:attrName>style.visibility</p:attrName>
                                        </p:attrNameLst>
                                      </p:cBhvr>
                                      <p:to>
                                        <p:strVal val="visible"/>
                                      </p:to>
                                    </p:set>
                                    <p:animEffect transition="in" filter="wedge">
                                      <p:cBhvr>
                                        <p:cTn id="40" dur="2000"/>
                                        <p:tgtEl>
                                          <p:spTgt spid="2662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26627">
                                            <p:txEl>
                                              <p:pRg st="4" end="4"/>
                                            </p:txEl>
                                          </p:spTgt>
                                        </p:tgtEl>
                                        <p:attrNameLst>
                                          <p:attrName>style.visibility</p:attrName>
                                        </p:attrNameLst>
                                      </p:cBhvr>
                                      <p:to>
                                        <p:strVal val="visible"/>
                                      </p:to>
                                    </p:set>
                                    <p:animEffect transition="in" filter="wedge">
                                      <p:cBhvr>
                                        <p:cTn id="45" dur="2000"/>
                                        <p:tgtEl>
                                          <p:spTgt spid="2662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26627">
                                            <p:txEl>
                                              <p:pRg st="5" end="5"/>
                                            </p:txEl>
                                          </p:spTgt>
                                        </p:tgtEl>
                                        <p:attrNameLst>
                                          <p:attrName>style.visibility</p:attrName>
                                        </p:attrNameLst>
                                      </p:cBhvr>
                                      <p:to>
                                        <p:strVal val="visible"/>
                                      </p:to>
                                    </p:set>
                                    <p:animEffect transition="in" filter="wedge">
                                      <p:cBhvr>
                                        <p:cTn id="50" dur="2000"/>
                                        <p:tgtEl>
                                          <p:spTgt spid="26627">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26627">
                                            <p:txEl>
                                              <p:pRg st="6" end="6"/>
                                            </p:txEl>
                                          </p:spTgt>
                                        </p:tgtEl>
                                        <p:attrNameLst>
                                          <p:attrName>style.visibility</p:attrName>
                                        </p:attrNameLst>
                                      </p:cBhvr>
                                      <p:to>
                                        <p:strVal val="visible"/>
                                      </p:to>
                                    </p:set>
                                    <p:animEffect transition="in" filter="wedge">
                                      <p:cBhvr>
                                        <p:cTn id="55" dur="2000"/>
                                        <p:tgtEl>
                                          <p:spTgt spid="26627">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26627">
                                            <p:txEl>
                                              <p:pRg st="7" end="7"/>
                                            </p:txEl>
                                          </p:spTgt>
                                        </p:tgtEl>
                                        <p:attrNameLst>
                                          <p:attrName>style.visibility</p:attrName>
                                        </p:attrNameLst>
                                      </p:cBhvr>
                                      <p:to>
                                        <p:strVal val="visible"/>
                                      </p:to>
                                    </p:set>
                                    <p:animEffect transition="in" filter="wedge">
                                      <p:cBhvr>
                                        <p:cTn id="60" dur="2000"/>
                                        <p:tgtEl>
                                          <p:spTgt spid="26627">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26627">
                                            <p:txEl>
                                              <p:pRg st="8" end="8"/>
                                            </p:txEl>
                                          </p:spTgt>
                                        </p:tgtEl>
                                        <p:attrNameLst>
                                          <p:attrName>style.visibility</p:attrName>
                                        </p:attrNameLst>
                                      </p:cBhvr>
                                      <p:to>
                                        <p:strVal val="visible"/>
                                      </p:to>
                                    </p:set>
                                    <p:animEffect transition="in" filter="wedge">
                                      <p:cBhvr>
                                        <p:cTn id="65" dur="2000"/>
                                        <p:tgtEl>
                                          <p:spTgt spid="26627">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0" presetClass="entr" presetSubtype="0" fill="hold" grpId="0" nodeType="clickEffect">
                                  <p:stCondLst>
                                    <p:cond delay="0"/>
                                  </p:stCondLst>
                                  <p:childTnLst>
                                    <p:set>
                                      <p:cBhvr>
                                        <p:cTn id="69" dur="1" fill="hold">
                                          <p:stCondLst>
                                            <p:cond delay="0"/>
                                          </p:stCondLst>
                                        </p:cTn>
                                        <p:tgtEl>
                                          <p:spTgt spid="26627">
                                            <p:txEl>
                                              <p:pRg st="9" end="9"/>
                                            </p:txEl>
                                          </p:spTgt>
                                        </p:tgtEl>
                                        <p:attrNameLst>
                                          <p:attrName>style.visibility</p:attrName>
                                        </p:attrNameLst>
                                      </p:cBhvr>
                                      <p:to>
                                        <p:strVal val="visible"/>
                                      </p:to>
                                    </p:set>
                                    <p:animEffect transition="in" filter="wedge">
                                      <p:cBhvr>
                                        <p:cTn id="70" dur="2000"/>
                                        <p:tgtEl>
                                          <p:spTgt spid="26627">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grpId="0" nodeType="clickEffect">
                                  <p:stCondLst>
                                    <p:cond delay="0"/>
                                  </p:stCondLst>
                                  <p:childTnLst>
                                    <p:set>
                                      <p:cBhvr>
                                        <p:cTn id="74" dur="1" fill="hold">
                                          <p:stCondLst>
                                            <p:cond delay="0"/>
                                          </p:stCondLst>
                                        </p:cTn>
                                        <p:tgtEl>
                                          <p:spTgt spid="26627">
                                            <p:txEl>
                                              <p:pRg st="10" end="10"/>
                                            </p:txEl>
                                          </p:spTgt>
                                        </p:tgtEl>
                                        <p:attrNameLst>
                                          <p:attrName>style.visibility</p:attrName>
                                        </p:attrNameLst>
                                      </p:cBhvr>
                                      <p:to>
                                        <p:strVal val="visible"/>
                                      </p:to>
                                    </p:set>
                                    <p:animEffect transition="in" filter="wedge">
                                      <p:cBhvr>
                                        <p:cTn id="75" dur="2000"/>
                                        <p:tgtEl>
                                          <p:spTgt spid="26627">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0" presetClass="entr" presetSubtype="0" fill="hold" grpId="0" nodeType="clickEffect">
                                  <p:stCondLst>
                                    <p:cond delay="0"/>
                                  </p:stCondLst>
                                  <p:childTnLst>
                                    <p:set>
                                      <p:cBhvr>
                                        <p:cTn id="79" dur="1" fill="hold">
                                          <p:stCondLst>
                                            <p:cond delay="0"/>
                                          </p:stCondLst>
                                        </p:cTn>
                                        <p:tgtEl>
                                          <p:spTgt spid="26627">
                                            <p:txEl>
                                              <p:pRg st="11" end="11"/>
                                            </p:txEl>
                                          </p:spTgt>
                                        </p:tgtEl>
                                        <p:attrNameLst>
                                          <p:attrName>style.visibility</p:attrName>
                                        </p:attrNameLst>
                                      </p:cBhvr>
                                      <p:to>
                                        <p:strVal val="visible"/>
                                      </p:to>
                                    </p:set>
                                    <p:animEffect transition="in" filter="wedge">
                                      <p:cBhvr>
                                        <p:cTn id="80" dur="2000"/>
                                        <p:tgtEl>
                                          <p:spTgt spid="26627">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0" presetClass="entr" presetSubtype="0" fill="hold" grpId="0" nodeType="clickEffect">
                                  <p:stCondLst>
                                    <p:cond delay="0"/>
                                  </p:stCondLst>
                                  <p:childTnLst>
                                    <p:set>
                                      <p:cBhvr>
                                        <p:cTn id="84" dur="1" fill="hold">
                                          <p:stCondLst>
                                            <p:cond delay="0"/>
                                          </p:stCondLst>
                                        </p:cTn>
                                        <p:tgtEl>
                                          <p:spTgt spid="26627">
                                            <p:txEl>
                                              <p:pRg st="12" end="12"/>
                                            </p:txEl>
                                          </p:spTgt>
                                        </p:tgtEl>
                                        <p:attrNameLst>
                                          <p:attrName>style.visibility</p:attrName>
                                        </p:attrNameLst>
                                      </p:cBhvr>
                                      <p:to>
                                        <p:strVal val="visible"/>
                                      </p:to>
                                    </p:set>
                                    <p:animEffect transition="in" filter="wedge">
                                      <p:cBhvr>
                                        <p:cTn id="85" dur="2000"/>
                                        <p:tgtEl>
                                          <p:spTgt spid="26627">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0" presetClass="entr" presetSubtype="0" fill="hold" grpId="0" nodeType="clickEffect">
                                  <p:stCondLst>
                                    <p:cond delay="0"/>
                                  </p:stCondLst>
                                  <p:childTnLst>
                                    <p:set>
                                      <p:cBhvr>
                                        <p:cTn id="89" dur="1" fill="hold">
                                          <p:stCondLst>
                                            <p:cond delay="0"/>
                                          </p:stCondLst>
                                        </p:cTn>
                                        <p:tgtEl>
                                          <p:spTgt spid="26627">
                                            <p:txEl>
                                              <p:pRg st="13" end="13"/>
                                            </p:txEl>
                                          </p:spTgt>
                                        </p:tgtEl>
                                        <p:attrNameLst>
                                          <p:attrName>style.visibility</p:attrName>
                                        </p:attrNameLst>
                                      </p:cBhvr>
                                      <p:to>
                                        <p:strVal val="visible"/>
                                      </p:to>
                                    </p:set>
                                    <p:animEffect transition="in" filter="wedge">
                                      <p:cBhvr>
                                        <p:cTn id="90" dur="2000"/>
                                        <p:tgtEl>
                                          <p:spTgt spid="26627">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0" presetClass="entr" presetSubtype="0" fill="hold" grpId="0" nodeType="clickEffect">
                                  <p:stCondLst>
                                    <p:cond delay="0"/>
                                  </p:stCondLst>
                                  <p:childTnLst>
                                    <p:set>
                                      <p:cBhvr>
                                        <p:cTn id="94" dur="1" fill="hold">
                                          <p:stCondLst>
                                            <p:cond delay="0"/>
                                          </p:stCondLst>
                                        </p:cTn>
                                        <p:tgtEl>
                                          <p:spTgt spid="26627">
                                            <p:txEl>
                                              <p:pRg st="14" end="14"/>
                                            </p:txEl>
                                          </p:spTgt>
                                        </p:tgtEl>
                                        <p:attrNameLst>
                                          <p:attrName>style.visibility</p:attrName>
                                        </p:attrNameLst>
                                      </p:cBhvr>
                                      <p:to>
                                        <p:strVal val="visible"/>
                                      </p:to>
                                    </p:set>
                                    <p:animEffect transition="in" filter="wedge">
                                      <p:cBhvr>
                                        <p:cTn id="95" dur="2000"/>
                                        <p:tgtEl>
                                          <p:spTgt spid="26627">
                                            <p:txEl>
                                              <p:pRg st="14" end="14"/>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0" presetClass="entr" presetSubtype="0" fill="hold" grpId="0" nodeType="clickEffect">
                                  <p:stCondLst>
                                    <p:cond delay="0"/>
                                  </p:stCondLst>
                                  <p:childTnLst>
                                    <p:set>
                                      <p:cBhvr>
                                        <p:cTn id="99" dur="1" fill="hold">
                                          <p:stCondLst>
                                            <p:cond delay="0"/>
                                          </p:stCondLst>
                                        </p:cTn>
                                        <p:tgtEl>
                                          <p:spTgt spid="26627">
                                            <p:txEl>
                                              <p:pRg st="15" end="15"/>
                                            </p:txEl>
                                          </p:spTgt>
                                        </p:tgtEl>
                                        <p:attrNameLst>
                                          <p:attrName>style.visibility</p:attrName>
                                        </p:attrNameLst>
                                      </p:cBhvr>
                                      <p:to>
                                        <p:strVal val="visible"/>
                                      </p:to>
                                    </p:set>
                                    <p:animEffect transition="in" filter="wedge">
                                      <p:cBhvr>
                                        <p:cTn id="100" dur="2000"/>
                                        <p:tgtEl>
                                          <p:spTgt spid="2662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nimBg="1"/>
      <p:bldP spid="266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260350"/>
            <a:ext cx="8507412" cy="1143000"/>
          </a:xfrm>
        </p:spPr>
        <p:txBody>
          <a:bodyPr/>
          <a:lstStyle/>
          <a:p>
            <a:pPr eaLnBrk="1" hangingPunct="1"/>
            <a:r>
              <a:rPr lang="en-US" altLang="zh-CN" sz="4000" b="1" smtClean="0">
                <a:solidFill>
                  <a:srgbClr val="003300"/>
                </a:solidFill>
              </a:rPr>
              <a:t>What are the computers used for?</a:t>
            </a:r>
          </a:p>
        </p:txBody>
      </p:sp>
      <p:pic>
        <p:nvPicPr>
          <p:cNvPr id="3077" name="Picture 5" descr="u=94175620,703575412&amp;fm=23&amp;gp=0"/>
          <p:cNvPicPr>
            <a:picLocks noChangeAspect="1" noChangeArrowheads="1"/>
          </p:cNvPicPr>
          <p:nvPr/>
        </p:nvPicPr>
        <p:blipFill>
          <a:blip r:embed="rId2"/>
          <a:srcRect/>
          <a:stretch>
            <a:fillRect/>
          </a:stretch>
        </p:blipFill>
        <p:spPr bwMode="auto">
          <a:xfrm>
            <a:off x="684213" y="1484313"/>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u=3923957542,3855490859&amp;fm=23&amp;gp=0"/>
          <p:cNvPicPr>
            <a:picLocks noChangeAspect="1" noChangeArrowheads="1"/>
          </p:cNvPicPr>
          <p:nvPr/>
        </p:nvPicPr>
        <p:blipFill>
          <a:blip r:embed="rId3"/>
          <a:srcRect/>
          <a:stretch>
            <a:fillRect/>
          </a:stretch>
        </p:blipFill>
        <p:spPr bwMode="auto">
          <a:xfrm>
            <a:off x="2916238" y="3644900"/>
            <a:ext cx="38957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u=903480989,1064176576&amp;fm=23&amp;gp=0"/>
          <p:cNvPicPr>
            <a:picLocks noChangeAspect="1" noChangeArrowheads="1"/>
          </p:cNvPicPr>
          <p:nvPr/>
        </p:nvPicPr>
        <p:blipFill>
          <a:blip r:embed="rId4"/>
          <a:srcRect/>
          <a:stretch>
            <a:fillRect/>
          </a:stretch>
        </p:blipFill>
        <p:spPr bwMode="auto">
          <a:xfrm>
            <a:off x="5795963" y="15573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animEffect transition="in" filter="box(in)">
                                      <p:cBhvr>
                                        <p:cTn id="13" dur="500"/>
                                        <p:tgtEl>
                                          <p:spTgt spid="307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 calcmode="lin" valueType="num">
                                      <p:cBhvr additive="base">
                                        <p:cTn id="18" dur="500" fill="hold"/>
                                        <p:tgtEl>
                                          <p:spTgt spid="3081"/>
                                        </p:tgtEl>
                                        <p:attrNameLst>
                                          <p:attrName>ppt_x</p:attrName>
                                        </p:attrNameLst>
                                      </p:cBhvr>
                                      <p:tavLst>
                                        <p:tav tm="0">
                                          <p:val>
                                            <p:strVal val="#ppt_x"/>
                                          </p:val>
                                        </p:tav>
                                        <p:tav tm="100000">
                                          <p:val>
                                            <p:strVal val="#ppt_x"/>
                                          </p:val>
                                        </p:tav>
                                      </p:tavLst>
                                    </p:anim>
                                    <p:anim calcmode="lin" valueType="num">
                                      <p:cBhvr additive="base">
                                        <p:cTn id="19" dur="500" fill="hold"/>
                                        <p:tgtEl>
                                          <p:spTgt spid="308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wedge">
                                      <p:cBhvr>
                                        <p:cTn id="24"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5"/>
          <p:cNvSpPr>
            <a:spLocks noChangeArrowheads="1"/>
          </p:cNvSpPr>
          <p:nvPr/>
        </p:nvSpPr>
        <p:spPr bwMode="auto">
          <a:xfrm>
            <a:off x="611188" y="620713"/>
            <a:ext cx="7200900" cy="6237287"/>
          </a:xfrm>
          <a:prstGeom prst="ellipse">
            <a:avLst/>
          </a:prstGeom>
          <a:solidFill>
            <a:schemeClr val="bg1">
              <a:alpha val="50980"/>
            </a:schemeClr>
          </a:solidFill>
          <a:ln w="9525">
            <a:solidFill>
              <a:schemeClr val="tx1"/>
            </a:solidFill>
            <a:round/>
          </a:ln>
        </p:spPr>
        <p:txBody>
          <a:bodyPr wrap="none" anchor="ctr"/>
          <a:lstStyle/>
          <a:p>
            <a:endParaRPr lang="zh-CN" altLang="en-US" b="1">
              <a:latin typeface="Times New Roman" panose="02020603050405020304" pitchFamily="18" charset="0"/>
              <a:cs typeface="Times New Roman" panose="02020603050405020304" pitchFamily="18" charset="0"/>
            </a:endParaRPr>
          </a:p>
        </p:txBody>
      </p:sp>
      <p:sp>
        <p:nvSpPr>
          <p:cNvPr id="21507" name="Rectangle 2"/>
          <p:cNvSpPr>
            <a:spLocks noGrp="1" noChangeArrowheads="1"/>
          </p:cNvSpPr>
          <p:nvPr>
            <p:ph type="title"/>
          </p:nvPr>
        </p:nvSpPr>
        <p:spPr/>
        <p:txBody>
          <a:bodyPr/>
          <a:lstStyle/>
          <a:p>
            <a:pPr eaLnBrk="1" hangingPunct="1"/>
            <a:r>
              <a:rPr lang="en-US" altLang="zh-CN" b="1" dirty="0" smtClean="0">
                <a:solidFill>
                  <a:srgbClr val="FF0000"/>
                </a:solidFill>
                <a:latin typeface="Times New Roman" panose="02020603050405020304" pitchFamily="18" charset="0"/>
                <a:cs typeface="Times New Roman" panose="02020603050405020304" pitchFamily="18" charset="0"/>
              </a:rPr>
              <a:t>Summary</a:t>
            </a:r>
          </a:p>
        </p:txBody>
      </p:sp>
      <p:sp>
        <p:nvSpPr>
          <p:cNvPr id="21508" name="Rectangle 3"/>
          <p:cNvSpPr>
            <a:spLocks noGrp="1" noChangeArrowheads="1"/>
          </p:cNvSpPr>
          <p:nvPr>
            <p:ph type="body" idx="1"/>
          </p:nvPr>
        </p:nvSpPr>
        <p:spPr>
          <a:xfrm>
            <a:off x="457200" y="1600200"/>
            <a:ext cx="8435975" cy="4525963"/>
          </a:xfrm>
          <a:solidFill>
            <a:schemeClr val="bg1"/>
          </a:solidFill>
        </p:spPr>
        <p:txBody>
          <a:bodyPr/>
          <a:lstStyle/>
          <a:p>
            <a:pPr eaLnBrk="1" hangingPunct="1">
              <a:lnSpc>
                <a:spcPct val="90000"/>
              </a:lnSpc>
              <a:buFontTx/>
              <a:buNone/>
            </a:pPr>
            <a:r>
              <a:rPr lang="en-GB" altLang="zh-CN" sz="2400" b="1" dirty="0" smtClean="0">
                <a:solidFill>
                  <a:srgbClr val="FF0000"/>
                </a:solidFill>
                <a:latin typeface="Times New Roman" panose="02020603050405020304" pitchFamily="18" charset="0"/>
                <a:cs typeface="Times New Roman" panose="02020603050405020304" pitchFamily="18" charset="0"/>
              </a:rPr>
              <a:t>We learn: </a:t>
            </a:r>
            <a:r>
              <a:rPr lang="en-GB" altLang="zh-CN" sz="2400" b="1" dirty="0" smtClean="0">
                <a:solidFill>
                  <a:srgbClr val="9900CC"/>
                </a:solidFill>
                <a:latin typeface="Times New Roman" panose="02020603050405020304" pitchFamily="18" charset="0"/>
                <a:cs typeface="Times New Roman" panose="02020603050405020304" pitchFamily="18" charset="0"/>
              </a:rPr>
              <a:t>1. Some words:</a:t>
            </a:r>
            <a:r>
              <a:rPr lang="en-GB" altLang="zh-CN" sz="2400" b="1" dirty="0" smtClean="0">
                <a:latin typeface="Times New Roman" panose="02020603050405020304" pitchFamily="18" charset="0"/>
                <a:cs typeface="Times New Roman" panose="02020603050405020304" pitchFamily="18" charset="0"/>
              </a:rPr>
              <a:t> </a:t>
            </a:r>
            <a:r>
              <a:rPr lang="en-GB" altLang="zh-CN" sz="2400" b="1" dirty="0" smtClean="0">
                <a:solidFill>
                  <a:srgbClr val="FF0000"/>
                </a:solidFill>
                <a:latin typeface="Times New Roman" panose="02020603050405020304" pitchFamily="18" charset="0"/>
                <a:cs typeface="Times New Roman" panose="02020603050405020304" pitchFamily="18" charset="0"/>
              </a:rPr>
              <a:t>doubt, tiny, inside, brain,</a:t>
            </a:r>
          </a:p>
          <a:p>
            <a:pPr eaLnBrk="1" hangingPunct="1">
              <a:lnSpc>
                <a:spcPct val="90000"/>
              </a:lnSpc>
              <a:buFontTx/>
              <a:buNone/>
            </a:pPr>
            <a:r>
              <a:rPr lang="en-GB" altLang="zh-CN" sz="2400" b="1" dirty="0" smtClean="0">
                <a:solidFill>
                  <a:srgbClr val="FF0000"/>
                </a:solidFill>
                <a:latin typeface="Times New Roman" panose="02020603050405020304" pitchFamily="18" charset="0"/>
                <a:cs typeface="Times New Roman" panose="02020603050405020304" pitchFamily="18" charset="0"/>
              </a:rPr>
              <a:t>                                            cancel, connect </a:t>
            </a:r>
          </a:p>
          <a:p>
            <a:pPr eaLnBrk="1" hangingPunct="1">
              <a:lnSpc>
                <a:spcPct val="90000"/>
              </a:lnSpc>
              <a:buFontTx/>
              <a:buNone/>
            </a:pPr>
            <a:r>
              <a:rPr lang="en-GB" altLang="zh-CN" sz="2400" b="1" dirty="0" smtClean="0">
                <a:latin typeface="Times New Roman" panose="02020603050405020304" pitchFamily="18" charset="0"/>
                <a:cs typeface="Times New Roman" panose="02020603050405020304" pitchFamily="18" charset="0"/>
              </a:rPr>
              <a:t>                 </a:t>
            </a:r>
            <a:r>
              <a:rPr lang="en-GB" altLang="zh-CN" sz="2400" b="1" dirty="0" smtClean="0">
                <a:solidFill>
                  <a:srgbClr val="9900CC"/>
                </a:solidFill>
                <a:latin typeface="Times New Roman" panose="02020603050405020304" pitchFamily="18" charset="0"/>
                <a:cs typeface="Times New Roman" panose="02020603050405020304" pitchFamily="18" charset="0"/>
              </a:rPr>
              <a:t>2. Some phrases: </a:t>
            </a:r>
            <a:r>
              <a:rPr lang="en-GB" altLang="zh-CN" sz="2400" b="1" dirty="0" smtClean="0">
                <a:solidFill>
                  <a:srgbClr val="FF0000"/>
                </a:solidFill>
                <a:latin typeface="Times New Roman" panose="02020603050405020304" pitchFamily="18" charset="0"/>
                <a:cs typeface="Times New Roman" panose="02020603050405020304" pitchFamily="18" charset="0"/>
              </a:rPr>
              <a:t>no doubt, for instance </a:t>
            </a:r>
          </a:p>
          <a:p>
            <a:pPr eaLnBrk="1" hangingPunct="1">
              <a:lnSpc>
                <a:spcPct val="90000"/>
              </a:lnSpc>
              <a:buFontTx/>
              <a:buNone/>
            </a:pPr>
            <a:r>
              <a:rPr lang="en-GB" altLang="zh-CN" sz="2400" b="1" dirty="0" smtClean="0">
                <a:latin typeface="Times New Roman" panose="02020603050405020304" pitchFamily="18" charset="0"/>
                <a:cs typeface="Times New Roman" panose="02020603050405020304" pitchFamily="18" charset="0"/>
              </a:rPr>
              <a:t>                 </a:t>
            </a:r>
            <a:r>
              <a:rPr lang="en-GB" altLang="zh-CN" sz="2400" b="1" dirty="0" smtClean="0">
                <a:solidFill>
                  <a:srgbClr val="9900CC"/>
                </a:solidFill>
                <a:latin typeface="Times New Roman" panose="02020603050405020304" pitchFamily="18" charset="0"/>
                <a:cs typeface="Times New Roman" panose="02020603050405020304" pitchFamily="18" charset="0"/>
              </a:rPr>
              <a:t>3. Some sentences:</a:t>
            </a:r>
          </a:p>
          <a:p>
            <a:pPr eaLnBrk="1" hangingPunct="1">
              <a:lnSpc>
                <a:spcPct val="90000"/>
              </a:lnSpc>
              <a:buFontTx/>
              <a:buNone/>
            </a:pPr>
            <a:r>
              <a:rPr lang="en-GB" altLang="zh-CN" sz="2400" b="1" dirty="0" smtClean="0">
                <a:latin typeface="Times New Roman" panose="02020603050405020304" pitchFamily="18" charset="0"/>
                <a:cs typeface="Times New Roman" panose="02020603050405020304" pitchFamily="18" charset="0"/>
              </a:rPr>
              <a:t>                </a:t>
            </a:r>
            <a:r>
              <a:rPr lang="en-GB" altLang="zh-CN" sz="2400" b="1" dirty="0" smtClean="0">
                <a:solidFill>
                  <a:srgbClr val="FF0000"/>
                </a:solidFill>
                <a:latin typeface="Times New Roman" panose="02020603050405020304" pitchFamily="18" charset="0"/>
                <a:cs typeface="Times New Roman" panose="02020603050405020304" pitchFamily="18" charset="0"/>
              </a:rPr>
              <a:t>(1)</a:t>
            </a:r>
            <a:r>
              <a:rPr lang="en-GB" altLang="zh-CN" sz="2400" b="1" dirty="0" smtClean="0">
                <a:latin typeface="Times New Roman" panose="02020603050405020304" pitchFamily="18" charset="0"/>
                <a:cs typeface="Times New Roman" panose="02020603050405020304" pitchFamily="18" charset="0"/>
              </a:rPr>
              <a:t> </a:t>
            </a:r>
            <a:r>
              <a:rPr lang="en-GB" altLang="zh-CN" sz="2400" b="1" dirty="0" smtClean="0">
                <a:solidFill>
                  <a:srgbClr val="FF0000"/>
                </a:solidFill>
                <a:latin typeface="Times New Roman" panose="02020603050405020304" pitchFamily="18" charset="0"/>
                <a:cs typeface="Times New Roman" panose="02020603050405020304" pitchFamily="18" charset="0"/>
              </a:rPr>
              <a:t>There is no doubt that computers are very</a:t>
            </a:r>
          </a:p>
          <a:p>
            <a:pPr eaLnBrk="1" hangingPunct="1">
              <a:lnSpc>
                <a:spcPct val="90000"/>
              </a:lnSpc>
              <a:buFontTx/>
              <a:buNone/>
            </a:pPr>
            <a:r>
              <a:rPr lang="en-GB" altLang="zh-CN" sz="2400" b="1" dirty="0" smtClean="0">
                <a:solidFill>
                  <a:srgbClr val="FF0000"/>
                </a:solidFill>
                <a:latin typeface="Times New Roman" panose="02020603050405020304" pitchFamily="18" charset="0"/>
                <a:cs typeface="Times New Roman" panose="02020603050405020304" pitchFamily="18" charset="0"/>
              </a:rPr>
              <a:t>                     useful in technology and business.</a:t>
            </a:r>
          </a:p>
          <a:p>
            <a:pPr eaLnBrk="1" hangingPunct="1">
              <a:lnSpc>
                <a:spcPct val="90000"/>
              </a:lnSpc>
              <a:buFontTx/>
              <a:buNone/>
            </a:pPr>
            <a:r>
              <a:rPr lang="en-GB" altLang="zh-CN" sz="2400" b="1" dirty="0" smtClean="0">
                <a:solidFill>
                  <a:srgbClr val="FF0000"/>
                </a:solidFill>
                <a:latin typeface="Times New Roman" panose="02020603050405020304" pitchFamily="18" charset="0"/>
                <a:cs typeface="Times New Roman" panose="02020603050405020304" pitchFamily="18" charset="0"/>
              </a:rPr>
              <a:t>                (2) Computers help us at work and at home, but</a:t>
            </a:r>
          </a:p>
          <a:p>
            <a:pPr eaLnBrk="1" hangingPunct="1">
              <a:lnSpc>
                <a:spcPct val="90000"/>
              </a:lnSpc>
              <a:buFontTx/>
              <a:buNone/>
            </a:pPr>
            <a:r>
              <a:rPr lang="en-GB" altLang="zh-CN" sz="2400" b="1" dirty="0" smtClean="0">
                <a:solidFill>
                  <a:srgbClr val="FF0000"/>
                </a:solidFill>
                <a:latin typeface="Times New Roman" panose="02020603050405020304" pitchFamily="18" charset="0"/>
                <a:cs typeface="Times New Roman" panose="02020603050405020304" pitchFamily="18" charset="0"/>
              </a:rPr>
              <a:t>                     they must be used properly.</a:t>
            </a:r>
          </a:p>
          <a:p>
            <a:pPr eaLnBrk="1" hangingPunct="1">
              <a:lnSpc>
                <a:spcPct val="90000"/>
              </a:lnSpc>
              <a:buFontTx/>
              <a:buNone/>
            </a:pPr>
            <a:r>
              <a:rPr lang="en-GB" altLang="zh-CN" sz="2400" b="1" dirty="0" smtClean="0">
                <a:solidFill>
                  <a:srgbClr val="FF0000"/>
                </a:solidFill>
                <a:latin typeface="Times New Roman" panose="02020603050405020304" pitchFamily="18" charset="0"/>
                <a:cs typeface="Times New Roman" panose="02020603050405020304" pitchFamily="18" charset="0"/>
              </a:rPr>
              <a:t>We can:</a:t>
            </a:r>
            <a:r>
              <a:rPr lang="en-GB" altLang="zh-CN" sz="2400" b="1" dirty="0" smtClean="0">
                <a:latin typeface="Times New Roman" panose="02020603050405020304" pitchFamily="18" charset="0"/>
                <a:cs typeface="Times New Roman" panose="02020603050405020304" pitchFamily="18" charset="0"/>
              </a:rPr>
              <a:t>  </a:t>
            </a:r>
            <a:r>
              <a:rPr lang="en-GB" altLang="zh-CN" sz="2400" b="1" dirty="0" smtClean="0">
                <a:solidFill>
                  <a:srgbClr val="9900CC"/>
                </a:solidFill>
                <a:latin typeface="Times New Roman" panose="02020603050405020304" pitchFamily="18" charset="0"/>
                <a:cs typeface="Times New Roman" panose="02020603050405020304" pitchFamily="18" charset="0"/>
              </a:rPr>
              <a:t>1. Talk about the importance of computers.</a:t>
            </a:r>
            <a:r>
              <a:rPr lang="en-GB" altLang="zh-CN" sz="2400" b="1" dirty="0" smtClean="0">
                <a:latin typeface="Times New Roman" panose="02020603050405020304" pitchFamily="18" charset="0"/>
                <a:cs typeface="Times New Roman" panose="02020603050405020304" pitchFamily="18" charset="0"/>
              </a:rPr>
              <a:t> </a:t>
            </a:r>
          </a:p>
          <a:p>
            <a:pPr eaLnBrk="1" hangingPunct="1">
              <a:lnSpc>
                <a:spcPct val="90000"/>
              </a:lnSpc>
              <a:buFontTx/>
              <a:buNone/>
            </a:pPr>
            <a:r>
              <a:rPr lang="en-GB" altLang="zh-CN" sz="2400" b="1" dirty="0" smtClean="0">
                <a:latin typeface="Times New Roman" panose="02020603050405020304" pitchFamily="18" charset="0"/>
                <a:cs typeface="Times New Roman" panose="02020603050405020304" pitchFamily="18" charset="0"/>
              </a:rPr>
              <a:t>                </a:t>
            </a:r>
            <a:r>
              <a:rPr lang="en-GB" altLang="zh-CN" sz="2400" b="1" dirty="0" smtClean="0">
                <a:solidFill>
                  <a:srgbClr val="9900CC"/>
                </a:solidFill>
                <a:latin typeface="Times New Roman" panose="02020603050405020304" pitchFamily="18" charset="0"/>
                <a:cs typeface="Times New Roman" panose="02020603050405020304" pitchFamily="18" charset="0"/>
              </a:rPr>
              <a:t>2. Write a composition by using our imagination.</a:t>
            </a:r>
          </a:p>
          <a:p>
            <a:pPr eaLnBrk="1" hangingPunct="1">
              <a:lnSpc>
                <a:spcPct val="90000"/>
              </a:lnSpc>
              <a:buFontTx/>
              <a:buNone/>
            </a:pPr>
            <a:endParaRPr lang="en-GB" altLang="zh-CN" sz="2400" b="1" dirty="0" smtClean="0">
              <a:solidFill>
                <a:srgbClr val="9900CC"/>
              </a:solidFill>
              <a:latin typeface="Times New Roman" panose="02020603050405020304" pitchFamily="18" charset="0"/>
              <a:cs typeface="Times New Roman" panose="02020603050405020304" pitchFamily="18" charset="0"/>
            </a:endParaRPr>
          </a:p>
          <a:p>
            <a:pPr eaLnBrk="1" hangingPunct="1">
              <a:lnSpc>
                <a:spcPct val="90000"/>
              </a:lnSpc>
            </a:pPr>
            <a:endParaRPr lang="en-US" altLang="zh-CN" sz="2400" b="1"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a:spLocks noGrp="1" noChangeArrowheads="1"/>
          </p:cNvSpPr>
          <p:nvPr>
            <p:ph type="body" idx="1"/>
          </p:nvPr>
        </p:nvSpPr>
        <p:spPr>
          <a:xfrm>
            <a:off x="1285875" y="1571625"/>
            <a:ext cx="6707188" cy="3513559"/>
          </a:xfrm>
          <a:noFill/>
          <a:ln w="50800">
            <a:solidFill>
              <a:srgbClr val="FF0000"/>
            </a:solidFill>
            <a:miter lim="800000"/>
          </a:ln>
        </p:spPr>
        <p:txBody>
          <a:bodyPr/>
          <a:lstStyle/>
          <a:p>
            <a:pPr eaLnBrk="1" hangingPunct="1"/>
            <a:r>
              <a:rPr lang="en-US" altLang="zh-CN" b="1" dirty="0" smtClean="0">
                <a:latin typeface="Times New Roman" panose="02020603050405020304" pitchFamily="18" charset="0"/>
                <a:cs typeface="Times New Roman" panose="02020603050405020304" pitchFamily="18" charset="0"/>
              </a:rPr>
              <a:t>Read 1a.</a:t>
            </a:r>
          </a:p>
          <a:p>
            <a:pPr eaLnBrk="1" hangingPunct="1"/>
            <a:r>
              <a:rPr lang="en-US" altLang="zh-CN" b="1" dirty="0" smtClean="0">
                <a:latin typeface="Times New Roman" panose="02020603050405020304" pitchFamily="18" charset="0"/>
                <a:cs typeface="Times New Roman" panose="02020603050405020304" pitchFamily="18" charset="0"/>
              </a:rPr>
              <a:t>Memorize the useful expressions  and key sentences which we learned today.</a:t>
            </a:r>
          </a:p>
          <a:p>
            <a:pPr eaLnBrk="1" hangingPunct="1"/>
            <a:r>
              <a:rPr lang="en-US" altLang="zh-CN" b="1" dirty="0" smtClean="0">
                <a:latin typeface="Times New Roman" panose="02020603050405020304" pitchFamily="18" charset="0"/>
                <a:cs typeface="Times New Roman" panose="02020603050405020304" pitchFamily="18" charset="0"/>
              </a:rPr>
              <a:t>Finish Section C in your workbook.</a:t>
            </a:r>
          </a:p>
          <a:p>
            <a:pPr eaLnBrk="1" hangingPunct="1"/>
            <a:r>
              <a:rPr lang="en-US" altLang="zh-CN" b="1" dirty="0" smtClean="0">
                <a:latin typeface="Times New Roman" panose="02020603050405020304" pitchFamily="18" charset="0"/>
                <a:cs typeface="Times New Roman" panose="02020603050405020304" pitchFamily="18" charset="0"/>
              </a:rPr>
              <a:t>Review Sections A-C. </a:t>
            </a:r>
          </a:p>
        </p:txBody>
      </p:sp>
      <p:sp>
        <p:nvSpPr>
          <p:cNvPr id="22531" name="WordArt 3"/>
          <p:cNvSpPr>
            <a:spLocks noChangeArrowheads="1" noChangeShapeType="1" noTextEdit="1"/>
          </p:cNvSpPr>
          <p:nvPr/>
        </p:nvSpPr>
        <p:spPr bwMode="auto">
          <a:xfrm>
            <a:off x="2786063" y="428625"/>
            <a:ext cx="3429000" cy="642938"/>
          </a:xfrm>
          <a:prstGeom prst="rect">
            <a:avLst/>
          </a:prstGeom>
        </p:spPr>
        <p:txBody>
          <a:bodyPr wrap="none" fromWordArt="1">
            <a:prstTxWarp prst="textPlain">
              <a:avLst>
                <a:gd name="adj" fmla="val 50000"/>
              </a:avLst>
            </a:prstTxWarp>
          </a:bodyPr>
          <a:lstStyle/>
          <a:p>
            <a:pPr algn="ctr"/>
            <a:r>
              <a:rPr lang="en-US" altLang="zh-CN" sz="3600" kern="10" dirty="0">
                <a:ln w="19050">
                  <a:solidFill>
                    <a:srgbClr val="FF0000"/>
                  </a:solidFill>
                  <a:round/>
                </a:ln>
                <a:solidFill>
                  <a:srgbClr val="FFFF00"/>
                </a:solidFill>
                <a:latin typeface="Times New Roman" panose="02020603050405020304"/>
                <a:cs typeface="Times New Roman" panose="02020603050405020304"/>
              </a:rPr>
              <a:t>Assignment</a:t>
            </a:r>
            <a:endParaRPr lang="zh-CN" altLang="en-US" sz="3600" kern="10" dirty="0">
              <a:ln w="19050">
                <a:solidFill>
                  <a:srgbClr val="FF0000"/>
                </a:solidFill>
                <a:round/>
              </a:ln>
              <a:solidFill>
                <a:srgbClr val="FFFF00"/>
              </a:solidFill>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7188" y="214313"/>
            <a:ext cx="8229600" cy="1143000"/>
          </a:xfrm>
        </p:spPr>
        <p:txBody>
          <a:bodyPr/>
          <a:lstStyle/>
          <a:p>
            <a:pPr algn="l" eaLnBrk="1" hangingPunct="1"/>
            <a:r>
              <a:rPr lang="en-US" altLang="zh-CN" b="1" dirty="0" smtClean="0">
                <a:solidFill>
                  <a:srgbClr val="003300"/>
                </a:solidFill>
              </a:rPr>
              <a:t>1a 1. Tick the fields we use</a:t>
            </a:r>
            <a:br>
              <a:rPr lang="en-US" altLang="zh-CN" b="1" dirty="0" smtClean="0">
                <a:solidFill>
                  <a:srgbClr val="003300"/>
                </a:solidFill>
              </a:rPr>
            </a:br>
            <a:r>
              <a:rPr lang="en-US" altLang="zh-CN" b="1" dirty="0" smtClean="0">
                <a:solidFill>
                  <a:srgbClr val="003300"/>
                </a:solidFill>
              </a:rPr>
              <a:t>         the computer in.</a:t>
            </a:r>
          </a:p>
        </p:txBody>
      </p:sp>
      <p:sp>
        <p:nvSpPr>
          <p:cNvPr id="7171" name="Rectangle 3"/>
          <p:cNvSpPr>
            <a:spLocks noGrp="1" noChangeArrowheads="1"/>
          </p:cNvSpPr>
          <p:nvPr>
            <p:ph type="body" idx="1"/>
          </p:nvPr>
        </p:nvSpPr>
        <p:spPr>
          <a:xfrm>
            <a:off x="179388" y="1600200"/>
            <a:ext cx="8785225" cy="4525963"/>
          </a:xfrm>
          <a:solidFill>
            <a:schemeClr val="bg1">
              <a:alpha val="63136"/>
            </a:schemeClr>
          </a:solidFill>
        </p:spPr>
        <p:txBody>
          <a:bodyPr/>
          <a:lstStyle/>
          <a:p>
            <a:pPr eaLnBrk="1" hangingPunct="1">
              <a:lnSpc>
                <a:spcPct val="90000"/>
              </a:lnSpc>
            </a:pPr>
            <a:r>
              <a:rPr lang="en-US" altLang="zh-CN" dirty="0" smtClean="0"/>
              <a:t>       </a:t>
            </a:r>
            <a:r>
              <a:rPr lang="en-US" altLang="zh-CN" sz="3600" b="1" dirty="0" smtClean="0">
                <a:solidFill>
                  <a:srgbClr val="FF0000"/>
                </a:solidFill>
              </a:rPr>
              <a:t>education                business </a:t>
            </a:r>
          </a:p>
          <a:p>
            <a:pPr eaLnBrk="1" hangingPunct="1">
              <a:lnSpc>
                <a:spcPct val="90000"/>
              </a:lnSpc>
            </a:pPr>
            <a:endParaRPr lang="en-US" altLang="zh-CN" sz="3600" b="1" dirty="0" smtClean="0">
              <a:solidFill>
                <a:srgbClr val="FF0000"/>
              </a:solidFill>
            </a:endParaRPr>
          </a:p>
          <a:p>
            <a:pPr eaLnBrk="1" hangingPunct="1">
              <a:lnSpc>
                <a:spcPct val="90000"/>
              </a:lnSpc>
            </a:pPr>
            <a:r>
              <a:rPr lang="en-US" altLang="zh-CN" sz="3600" b="1" dirty="0" smtClean="0">
                <a:solidFill>
                  <a:srgbClr val="FF0000"/>
                </a:solidFill>
              </a:rPr>
              <a:t>      industry                 communication</a:t>
            </a:r>
          </a:p>
          <a:p>
            <a:pPr eaLnBrk="1" hangingPunct="1">
              <a:lnSpc>
                <a:spcPct val="90000"/>
              </a:lnSpc>
              <a:buFontTx/>
              <a:buNone/>
            </a:pPr>
            <a:r>
              <a:rPr lang="en-US" altLang="zh-CN" sz="3600" b="1" dirty="0" smtClean="0">
                <a:solidFill>
                  <a:srgbClr val="FF0000"/>
                </a:solidFill>
              </a:rPr>
              <a:t> </a:t>
            </a:r>
          </a:p>
          <a:p>
            <a:pPr eaLnBrk="1" hangingPunct="1">
              <a:lnSpc>
                <a:spcPct val="90000"/>
              </a:lnSpc>
            </a:pPr>
            <a:r>
              <a:rPr lang="en-US" altLang="zh-CN" sz="3600" b="1" dirty="0" smtClean="0">
                <a:solidFill>
                  <a:srgbClr val="FF0000"/>
                </a:solidFill>
              </a:rPr>
              <a:t>      daily life                   medical care </a:t>
            </a:r>
          </a:p>
          <a:p>
            <a:pPr eaLnBrk="1" hangingPunct="1">
              <a:lnSpc>
                <a:spcPct val="90000"/>
              </a:lnSpc>
            </a:pPr>
            <a:endParaRPr lang="en-US" altLang="zh-CN" sz="3600" b="1" dirty="0" smtClean="0">
              <a:solidFill>
                <a:srgbClr val="FF0000"/>
              </a:solidFill>
            </a:endParaRPr>
          </a:p>
          <a:p>
            <a:pPr eaLnBrk="1" hangingPunct="1">
              <a:lnSpc>
                <a:spcPct val="90000"/>
              </a:lnSpc>
            </a:pPr>
            <a:r>
              <a:rPr lang="en-US" altLang="zh-CN" sz="3600" b="1" dirty="0" smtClean="0">
                <a:solidFill>
                  <a:srgbClr val="FF0000"/>
                </a:solidFill>
              </a:rPr>
              <a:t>      entertainment          sports </a:t>
            </a:r>
          </a:p>
        </p:txBody>
      </p:sp>
      <p:sp>
        <p:nvSpPr>
          <p:cNvPr id="7172" name="Rectangle 4"/>
          <p:cNvSpPr>
            <a:spLocks noChangeArrowheads="1"/>
          </p:cNvSpPr>
          <p:nvPr/>
        </p:nvSpPr>
        <p:spPr bwMode="auto">
          <a:xfrm>
            <a:off x="755650" y="1628775"/>
            <a:ext cx="576263"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78" name="Rectangle 10"/>
          <p:cNvSpPr>
            <a:spLocks noChangeArrowheads="1"/>
          </p:cNvSpPr>
          <p:nvPr/>
        </p:nvSpPr>
        <p:spPr bwMode="auto">
          <a:xfrm>
            <a:off x="755650" y="2852738"/>
            <a:ext cx="576263"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79" name="Rectangle 11"/>
          <p:cNvSpPr>
            <a:spLocks noChangeArrowheads="1"/>
          </p:cNvSpPr>
          <p:nvPr/>
        </p:nvSpPr>
        <p:spPr bwMode="auto">
          <a:xfrm>
            <a:off x="755650" y="4005263"/>
            <a:ext cx="576263"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0" name="Rectangle 12"/>
          <p:cNvSpPr>
            <a:spLocks noChangeArrowheads="1"/>
          </p:cNvSpPr>
          <p:nvPr/>
        </p:nvSpPr>
        <p:spPr bwMode="auto">
          <a:xfrm>
            <a:off x="755650" y="5229225"/>
            <a:ext cx="576263"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1" name="Rectangle 13"/>
          <p:cNvSpPr>
            <a:spLocks noChangeArrowheads="1"/>
          </p:cNvSpPr>
          <p:nvPr/>
        </p:nvSpPr>
        <p:spPr bwMode="auto">
          <a:xfrm>
            <a:off x="4716463" y="4005263"/>
            <a:ext cx="576262"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2" name="Rectangle 14"/>
          <p:cNvSpPr>
            <a:spLocks noChangeArrowheads="1"/>
          </p:cNvSpPr>
          <p:nvPr/>
        </p:nvSpPr>
        <p:spPr bwMode="auto">
          <a:xfrm>
            <a:off x="4716463" y="5300663"/>
            <a:ext cx="576262"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3" name="Rectangle 15"/>
          <p:cNvSpPr>
            <a:spLocks noChangeArrowheads="1"/>
          </p:cNvSpPr>
          <p:nvPr/>
        </p:nvSpPr>
        <p:spPr bwMode="auto">
          <a:xfrm>
            <a:off x="4716463" y="2852738"/>
            <a:ext cx="576262"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4" name="Rectangle 16"/>
          <p:cNvSpPr>
            <a:spLocks noChangeArrowheads="1"/>
          </p:cNvSpPr>
          <p:nvPr/>
        </p:nvSpPr>
        <p:spPr bwMode="auto">
          <a:xfrm>
            <a:off x="4716463" y="1700213"/>
            <a:ext cx="576262" cy="50482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185" name="AutoShape 17"/>
          <p:cNvSpPr>
            <a:spLocks noChangeArrowheads="1"/>
          </p:cNvSpPr>
          <p:nvPr/>
        </p:nvSpPr>
        <p:spPr bwMode="auto">
          <a:xfrm>
            <a:off x="684213" y="1628775"/>
            <a:ext cx="647700" cy="620713"/>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
        <p:nvSpPr>
          <p:cNvPr id="7186" name="AutoShape 18"/>
          <p:cNvSpPr>
            <a:spLocks noChangeArrowheads="1"/>
          </p:cNvSpPr>
          <p:nvPr/>
        </p:nvSpPr>
        <p:spPr bwMode="auto">
          <a:xfrm>
            <a:off x="4643438" y="5229225"/>
            <a:ext cx="647700" cy="620713"/>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
        <p:nvSpPr>
          <p:cNvPr id="7187" name="AutoShape 19"/>
          <p:cNvSpPr>
            <a:spLocks noChangeArrowheads="1"/>
          </p:cNvSpPr>
          <p:nvPr/>
        </p:nvSpPr>
        <p:spPr bwMode="auto">
          <a:xfrm>
            <a:off x="755650" y="5157788"/>
            <a:ext cx="647700" cy="620712"/>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
        <p:nvSpPr>
          <p:cNvPr id="7188" name="AutoShape 20"/>
          <p:cNvSpPr>
            <a:spLocks noChangeArrowheads="1"/>
          </p:cNvSpPr>
          <p:nvPr/>
        </p:nvSpPr>
        <p:spPr bwMode="auto">
          <a:xfrm>
            <a:off x="4643438" y="3933825"/>
            <a:ext cx="647700" cy="620713"/>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
        <p:nvSpPr>
          <p:cNvPr id="7189" name="AutoShape 21"/>
          <p:cNvSpPr>
            <a:spLocks noChangeArrowheads="1"/>
          </p:cNvSpPr>
          <p:nvPr/>
        </p:nvSpPr>
        <p:spPr bwMode="auto">
          <a:xfrm>
            <a:off x="755650" y="3933825"/>
            <a:ext cx="647700" cy="620713"/>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
        <p:nvSpPr>
          <p:cNvPr id="7190" name="AutoShape 22"/>
          <p:cNvSpPr>
            <a:spLocks noChangeArrowheads="1"/>
          </p:cNvSpPr>
          <p:nvPr/>
        </p:nvSpPr>
        <p:spPr bwMode="auto">
          <a:xfrm>
            <a:off x="755650" y="2781300"/>
            <a:ext cx="647700" cy="620713"/>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
        <p:nvSpPr>
          <p:cNvPr id="7191" name="AutoShape 23"/>
          <p:cNvSpPr>
            <a:spLocks noChangeArrowheads="1"/>
          </p:cNvSpPr>
          <p:nvPr/>
        </p:nvSpPr>
        <p:spPr bwMode="auto">
          <a:xfrm>
            <a:off x="4643438" y="2781300"/>
            <a:ext cx="647700" cy="620713"/>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
        <p:nvSpPr>
          <p:cNvPr id="7192" name="AutoShape 24"/>
          <p:cNvSpPr>
            <a:spLocks noChangeArrowheads="1"/>
          </p:cNvSpPr>
          <p:nvPr/>
        </p:nvSpPr>
        <p:spPr bwMode="auto">
          <a:xfrm>
            <a:off x="4643438" y="1700213"/>
            <a:ext cx="647700" cy="620712"/>
          </a:xfrm>
          <a:prstGeom prst="smileyFace">
            <a:avLst>
              <a:gd name="adj" fmla="val 4653"/>
            </a:avLst>
          </a:prstGeom>
          <a:solidFill>
            <a:srgbClr val="00FFFF"/>
          </a:solidFill>
          <a:ln w="9525">
            <a:solidFill>
              <a:schemeClr val="tx1"/>
            </a:solidFill>
            <a:round/>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7171">
                                            <p:bg/>
                                          </p:spTgt>
                                        </p:tgtEl>
                                        <p:attrNameLst>
                                          <p:attrName>style.visibility</p:attrName>
                                        </p:attrNameLst>
                                      </p:cBhvr>
                                      <p:to>
                                        <p:strVal val="visible"/>
                                      </p:to>
                                    </p:set>
                                    <p:anim to="" calcmode="lin" valueType="num">
                                      <p:cBhvr>
                                        <p:cTn id="13" dur="1" fill="hold"/>
                                        <p:tgtEl>
                                          <p:spTgt spid="7171">
                                            <p:bg/>
                                          </p:spTgt>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to="" calcmode="lin" valueType="num">
                                      <p:cBhvr>
                                        <p:cTn id="18" dur="1" fill="hold"/>
                                        <p:tgtEl>
                                          <p:spTgt spid="7171">
                                            <p:txEl>
                                              <p:pRg st="0" end="0"/>
                                            </p:txEl>
                                          </p:spTgt>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7171">
                                            <p:txEl>
                                              <p:pRg st="2" end="2"/>
                                            </p:txEl>
                                          </p:spTgt>
                                        </p:tgtEl>
                                        <p:attrNameLst>
                                          <p:attrName>style.visibility</p:attrName>
                                        </p:attrNameLst>
                                      </p:cBhvr>
                                      <p:to>
                                        <p:strVal val="visible"/>
                                      </p:to>
                                    </p:set>
                                    <p:anim to="" calcmode="lin" valueType="num">
                                      <p:cBhvr>
                                        <p:cTn id="23" dur="1" fill="hold"/>
                                        <p:tgtEl>
                                          <p:spTgt spid="7171">
                                            <p:txEl>
                                              <p:pRg st="2" end="2"/>
                                            </p:txEl>
                                          </p:spTgt>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 to="" calcmode="lin" valueType="num">
                                      <p:cBhvr>
                                        <p:cTn id="28" dur="1" fill="hold"/>
                                        <p:tgtEl>
                                          <p:spTgt spid="7171">
                                            <p:txEl>
                                              <p:pRg st="3" end="3"/>
                                            </p:txEl>
                                          </p:spTgt>
                                        </p:tgtEl>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7171">
                                            <p:txEl>
                                              <p:pRg st="4" end="4"/>
                                            </p:txEl>
                                          </p:spTgt>
                                        </p:tgtEl>
                                        <p:attrNameLst>
                                          <p:attrName>style.visibility</p:attrName>
                                        </p:attrNameLst>
                                      </p:cBhvr>
                                      <p:to>
                                        <p:strVal val="visible"/>
                                      </p:to>
                                    </p:set>
                                    <p:anim to="" calcmode="lin" valueType="num">
                                      <p:cBhvr>
                                        <p:cTn id="33" dur="1" fill="hold"/>
                                        <p:tgtEl>
                                          <p:spTgt spid="7171">
                                            <p:txEl>
                                              <p:pRg st="4" end="4"/>
                                            </p:txEl>
                                          </p:spTgt>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7171">
                                            <p:txEl>
                                              <p:pRg st="6" end="6"/>
                                            </p:txEl>
                                          </p:spTgt>
                                        </p:tgtEl>
                                        <p:attrNameLst>
                                          <p:attrName>style.visibility</p:attrName>
                                        </p:attrNameLst>
                                      </p:cBhvr>
                                      <p:to>
                                        <p:strVal val="visible"/>
                                      </p:to>
                                    </p:set>
                                    <p:anim to="" calcmode="lin" valueType="num">
                                      <p:cBhvr>
                                        <p:cTn id="38" dur="1" fill="hold"/>
                                        <p:tgtEl>
                                          <p:spTgt spid="7171">
                                            <p:txEl>
                                              <p:pRg st="6" end="6"/>
                                            </p:txEl>
                                          </p:spTgt>
                                        </p:tgtEl>
                                      </p:cBhvr>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2"/>
                                        </p:tgtEl>
                                        <p:attrNameLst>
                                          <p:attrName>style.visibility</p:attrName>
                                        </p:attrNameLst>
                                      </p:cBhvr>
                                      <p:to>
                                        <p:strVal val="visible"/>
                                      </p:to>
                                    </p:set>
                                    <p:anim calcmode="lin" valueType="num">
                                      <p:cBhvr additive="base">
                                        <p:cTn id="43" dur="500" fill="hold"/>
                                        <p:tgtEl>
                                          <p:spTgt spid="7172"/>
                                        </p:tgtEl>
                                        <p:attrNameLst>
                                          <p:attrName>ppt_x</p:attrName>
                                        </p:attrNameLst>
                                      </p:cBhvr>
                                      <p:tavLst>
                                        <p:tav tm="0">
                                          <p:val>
                                            <p:strVal val="#ppt_x"/>
                                          </p:val>
                                        </p:tav>
                                        <p:tav tm="100000">
                                          <p:val>
                                            <p:strVal val="#ppt_x"/>
                                          </p:val>
                                        </p:tav>
                                      </p:tavLst>
                                    </p:anim>
                                    <p:anim calcmode="lin" valueType="num">
                                      <p:cBhvr additive="base">
                                        <p:cTn id="44" dur="500" fill="hold"/>
                                        <p:tgtEl>
                                          <p:spTgt spid="717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178"/>
                                        </p:tgtEl>
                                        <p:attrNameLst>
                                          <p:attrName>style.visibility</p:attrName>
                                        </p:attrNameLst>
                                      </p:cBhvr>
                                      <p:to>
                                        <p:strVal val="visible"/>
                                      </p:to>
                                    </p:set>
                                    <p:anim calcmode="lin" valueType="num">
                                      <p:cBhvr additive="base">
                                        <p:cTn id="47" dur="500" fill="hold"/>
                                        <p:tgtEl>
                                          <p:spTgt spid="7178"/>
                                        </p:tgtEl>
                                        <p:attrNameLst>
                                          <p:attrName>ppt_x</p:attrName>
                                        </p:attrNameLst>
                                      </p:cBhvr>
                                      <p:tavLst>
                                        <p:tav tm="0">
                                          <p:val>
                                            <p:strVal val="#ppt_x"/>
                                          </p:val>
                                        </p:tav>
                                        <p:tav tm="100000">
                                          <p:val>
                                            <p:strVal val="#ppt_x"/>
                                          </p:val>
                                        </p:tav>
                                      </p:tavLst>
                                    </p:anim>
                                    <p:anim calcmode="lin" valueType="num">
                                      <p:cBhvr additive="base">
                                        <p:cTn id="48" dur="500" fill="hold"/>
                                        <p:tgtEl>
                                          <p:spTgt spid="717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179"/>
                                        </p:tgtEl>
                                        <p:attrNameLst>
                                          <p:attrName>style.visibility</p:attrName>
                                        </p:attrNameLst>
                                      </p:cBhvr>
                                      <p:to>
                                        <p:strVal val="visible"/>
                                      </p:to>
                                    </p:set>
                                    <p:anim calcmode="lin" valueType="num">
                                      <p:cBhvr additive="base">
                                        <p:cTn id="51" dur="500" fill="hold"/>
                                        <p:tgtEl>
                                          <p:spTgt spid="7179"/>
                                        </p:tgtEl>
                                        <p:attrNameLst>
                                          <p:attrName>ppt_x</p:attrName>
                                        </p:attrNameLst>
                                      </p:cBhvr>
                                      <p:tavLst>
                                        <p:tav tm="0">
                                          <p:val>
                                            <p:strVal val="#ppt_x"/>
                                          </p:val>
                                        </p:tav>
                                        <p:tav tm="100000">
                                          <p:val>
                                            <p:strVal val="#ppt_x"/>
                                          </p:val>
                                        </p:tav>
                                      </p:tavLst>
                                    </p:anim>
                                    <p:anim calcmode="lin" valueType="num">
                                      <p:cBhvr additive="base">
                                        <p:cTn id="52" dur="500" fill="hold"/>
                                        <p:tgtEl>
                                          <p:spTgt spid="717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180"/>
                                        </p:tgtEl>
                                        <p:attrNameLst>
                                          <p:attrName>style.visibility</p:attrName>
                                        </p:attrNameLst>
                                      </p:cBhvr>
                                      <p:to>
                                        <p:strVal val="visible"/>
                                      </p:to>
                                    </p:set>
                                    <p:anim calcmode="lin" valueType="num">
                                      <p:cBhvr additive="base">
                                        <p:cTn id="55" dur="500" fill="hold"/>
                                        <p:tgtEl>
                                          <p:spTgt spid="7180"/>
                                        </p:tgtEl>
                                        <p:attrNameLst>
                                          <p:attrName>ppt_x</p:attrName>
                                        </p:attrNameLst>
                                      </p:cBhvr>
                                      <p:tavLst>
                                        <p:tav tm="0">
                                          <p:val>
                                            <p:strVal val="#ppt_x"/>
                                          </p:val>
                                        </p:tav>
                                        <p:tav tm="100000">
                                          <p:val>
                                            <p:strVal val="#ppt_x"/>
                                          </p:val>
                                        </p:tav>
                                      </p:tavLst>
                                    </p:anim>
                                    <p:anim calcmode="lin" valueType="num">
                                      <p:cBhvr additive="base">
                                        <p:cTn id="56" dur="500" fill="hold"/>
                                        <p:tgtEl>
                                          <p:spTgt spid="718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184"/>
                                        </p:tgtEl>
                                        <p:attrNameLst>
                                          <p:attrName>style.visibility</p:attrName>
                                        </p:attrNameLst>
                                      </p:cBhvr>
                                      <p:to>
                                        <p:strVal val="visible"/>
                                      </p:to>
                                    </p:set>
                                    <p:anim calcmode="lin" valueType="num">
                                      <p:cBhvr additive="base">
                                        <p:cTn id="59" dur="500" fill="hold"/>
                                        <p:tgtEl>
                                          <p:spTgt spid="7184"/>
                                        </p:tgtEl>
                                        <p:attrNameLst>
                                          <p:attrName>ppt_x</p:attrName>
                                        </p:attrNameLst>
                                      </p:cBhvr>
                                      <p:tavLst>
                                        <p:tav tm="0">
                                          <p:val>
                                            <p:strVal val="#ppt_x"/>
                                          </p:val>
                                        </p:tav>
                                        <p:tav tm="100000">
                                          <p:val>
                                            <p:strVal val="#ppt_x"/>
                                          </p:val>
                                        </p:tav>
                                      </p:tavLst>
                                    </p:anim>
                                    <p:anim calcmode="lin" valueType="num">
                                      <p:cBhvr additive="base">
                                        <p:cTn id="60" dur="500" fill="hold"/>
                                        <p:tgtEl>
                                          <p:spTgt spid="718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183"/>
                                        </p:tgtEl>
                                        <p:attrNameLst>
                                          <p:attrName>style.visibility</p:attrName>
                                        </p:attrNameLst>
                                      </p:cBhvr>
                                      <p:to>
                                        <p:strVal val="visible"/>
                                      </p:to>
                                    </p:set>
                                    <p:anim calcmode="lin" valueType="num">
                                      <p:cBhvr additive="base">
                                        <p:cTn id="63" dur="500" fill="hold"/>
                                        <p:tgtEl>
                                          <p:spTgt spid="7183"/>
                                        </p:tgtEl>
                                        <p:attrNameLst>
                                          <p:attrName>ppt_x</p:attrName>
                                        </p:attrNameLst>
                                      </p:cBhvr>
                                      <p:tavLst>
                                        <p:tav tm="0">
                                          <p:val>
                                            <p:strVal val="#ppt_x"/>
                                          </p:val>
                                        </p:tav>
                                        <p:tav tm="100000">
                                          <p:val>
                                            <p:strVal val="#ppt_x"/>
                                          </p:val>
                                        </p:tav>
                                      </p:tavLst>
                                    </p:anim>
                                    <p:anim calcmode="lin" valueType="num">
                                      <p:cBhvr additive="base">
                                        <p:cTn id="64" dur="500" fill="hold"/>
                                        <p:tgtEl>
                                          <p:spTgt spid="718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181"/>
                                        </p:tgtEl>
                                        <p:attrNameLst>
                                          <p:attrName>style.visibility</p:attrName>
                                        </p:attrNameLst>
                                      </p:cBhvr>
                                      <p:to>
                                        <p:strVal val="visible"/>
                                      </p:to>
                                    </p:set>
                                    <p:anim calcmode="lin" valueType="num">
                                      <p:cBhvr additive="base">
                                        <p:cTn id="67" dur="500" fill="hold"/>
                                        <p:tgtEl>
                                          <p:spTgt spid="7181"/>
                                        </p:tgtEl>
                                        <p:attrNameLst>
                                          <p:attrName>ppt_x</p:attrName>
                                        </p:attrNameLst>
                                      </p:cBhvr>
                                      <p:tavLst>
                                        <p:tav tm="0">
                                          <p:val>
                                            <p:strVal val="#ppt_x"/>
                                          </p:val>
                                        </p:tav>
                                        <p:tav tm="100000">
                                          <p:val>
                                            <p:strVal val="#ppt_x"/>
                                          </p:val>
                                        </p:tav>
                                      </p:tavLst>
                                    </p:anim>
                                    <p:anim calcmode="lin" valueType="num">
                                      <p:cBhvr additive="base">
                                        <p:cTn id="68" dur="500" fill="hold"/>
                                        <p:tgtEl>
                                          <p:spTgt spid="71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182"/>
                                        </p:tgtEl>
                                        <p:attrNameLst>
                                          <p:attrName>style.visibility</p:attrName>
                                        </p:attrNameLst>
                                      </p:cBhvr>
                                      <p:to>
                                        <p:strVal val="visible"/>
                                      </p:to>
                                    </p:set>
                                    <p:anim calcmode="lin" valueType="num">
                                      <p:cBhvr additive="base">
                                        <p:cTn id="71" dur="500" fill="hold"/>
                                        <p:tgtEl>
                                          <p:spTgt spid="7182"/>
                                        </p:tgtEl>
                                        <p:attrNameLst>
                                          <p:attrName>ppt_x</p:attrName>
                                        </p:attrNameLst>
                                      </p:cBhvr>
                                      <p:tavLst>
                                        <p:tav tm="0">
                                          <p:val>
                                            <p:strVal val="#ppt_x"/>
                                          </p:val>
                                        </p:tav>
                                        <p:tav tm="100000">
                                          <p:val>
                                            <p:strVal val="#ppt_x"/>
                                          </p:val>
                                        </p:tav>
                                      </p:tavLst>
                                    </p:anim>
                                    <p:anim calcmode="lin" valueType="num">
                                      <p:cBhvr additive="base">
                                        <p:cTn id="72"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7185"/>
                                        </p:tgtEl>
                                        <p:attrNameLst>
                                          <p:attrName>style.visibility</p:attrName>
                                        </p:attrNameLst>
                                      </p:cBhvr>
                                      <p:to>
                                        <p:strVal val="visible"/>
                                      </p:to>
                                    </p:set>
                                    <p:animEffect transition="in" filter="wipe(down)">
                                      <p:cBhvr>
                                        <p:cTn id="77" dur="580">
                                          <p:stCondLst>
                                            <p:cond delay="0"/>
                                          </p:stCondLst>
                                        </p:cTn>
                                        <p:tgtEl>
                                          <p:spTgt spid="7185"/>
                                        </p:tgtEl>
                                      </p:cBhvr>
                                    </p:animEffect>
                                    <p:anim calcmode="lin" valueType="num">
                                      <p:cBhvr>
                                        <p:cTn id="78" dur="1822" tmFilter="0,0; 0.14,0.36; 0.43,0.73; 0.71,0.91; 1.0,1.0">
                                          <p:stCondLst>
                                            <p:cond delay="0"/>
                                          </p:stCondLst>
                                        </p:cTn>
                                        <p:tgtEl>
                                          <p:spTgt spid="718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718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718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718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7185"/>
                                        </p:tgtEl>
                                        <p:attrNameLst>
                                          <p:attrName>ppt_y</p:attrName>
                                        </p:attrNameLst>
                                      </p:cBhvr>
                                      <p:tavLst>
                                        <p:tav tm="0" fmla="#ppt_y-sin(pi*$)/81">
                                          <p:val>
                                            <p:fltVal val="0"/>
                                          </p:val>
                                        </p:tav>
                                        <p:tav tm="100000">
                                          <p:val>
                                            <p:fltVal val="1"/>
                                          </p:val>
                                        </p:tav>
                                      </p:tavLst>
                                    </p:anim>
                                    <p:animScale>
                                      <p:cBhvr>
                                        <p:cTn id="83" dur="26">
                                          <p:stCondLst>
                                            <p:cond delay="650"/>
                                          </p:stCondLst>
                                        </p:cTn>
                                        <p:tgtEl>
                                          <p:spTgt spid="7185"/>
                                        </p:tgtEl>
                                      </p:cBhvr>
                                      <p:to x="100000" y="60000"/>
                                    </p:animScale>
                                    <p:animScale>
                                      <p:cBhvr>
                                        <p:cTn id="84" dur="166" decel="50000">
                                          <p:stCondLst>
                                            <p:cond delay="676"/>
                                          </p:stCondLst>
                                        </p:cTn>
                                        <p:tgtEl>
                                          <p:spTgt spid="7185"/>
                                        </p:tgtEl>
                                      </p:cBhvr>
                                      <p:to x="100000" y="100000"/>
                                    </p:animScale>
                                    <p:animScale>
                                      <p:cBhvr>
                                        <p:cTn id="85" dur="26">
                                          <p:stCondLst>
                                            <p:cond delay="1312"/>
                                          </p:stCondLst>
                                        </p:cTn>
                                        <p:tgtEl>
                                          <p:spTgt spid="7185"/>
                                        </p:tgtEl>
                                      </p:cBhvr>
                                      <p:to x="100000" y="80000"/>
                                    </p:animScale>
                                    <p:animScale>
                                      <p:cBhvr>
                                        <p:cTn id="86" dur="166" decel="50000">
                                          <p:stCondLst>
                                            <p:cond delay="1338"/>
                                          </p:stCondLst>
                                        </p:cTn>
                                        <p:tgtEl>
                                          <p:spTgt spid="7185"/>
                                        </p:tgtEl>
                                      </p:cBhvr>
                                      <p:to x="100000" y="100000"/>
                                    </p:animScale>
                                    <p:animScale>
                                      <p:cBhvr>
                                        <p:cTn id="87" dur="26">
                                          <p:stCondLst>
                                            <p:cond delay="1642"/>
                                          </p:stCondLst>
                                        </p:cTn>
                                        <p:tgtEl>
                                          <p:spTgt spid="7185"/>
                                        </p:tgtEl>
                                      </p:cBhvr>
                                      <p:to x="100000" y="90000"/>
                                    </p:animScale>
                                    <p:animScale>
                                      <p:cBhvr>
                                        <p:cTn id="88" dur="166" decel="50000">
                                          <p:stCondLst>
                                            <p:cond delay="1668"/>
                                          </p:stCondLst>
                                        </p:cTn>
                                        <p:tgtEl>
                                          <p:spTgt spid="7185"/>
                                        </p:tgtEl>
                                      </p:cBhvr>
                                      <p:to x="100000" y="100000"/>
                                    </p:animScale>
                                    <p:animScale>
                                      <p:cBhvr>
                                        <p:cTn id="89" dur="26">
                                          <p:stCondLst>
                                            <p:cond delay="1808"/>
                                          </p:stCondLst>
                                        </p:cTn>
                                        <p:tgtEl>
                                          <p:spTgt spid="7185"/>
                                        </p:tgtEl>
                                      </p:cBhvr>
                                      <p:to x="100000" y="95000"/>
                                    </p:animScale>
                                    <p:animScale>
                                      <p:cBhvr>
                                        <p:cTn id="90" dur="166" decel="50000">
                                          <p:stCondLst>
                                            <p:cond delay="1834"/>
                                          </p:stCondLst>
                                        </p:cTn>
                                        <p:tgtEl>
                                          <p:spTgt spid="7185"/>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7192"/>
                                        </p:tgtEl>
                                        <p:attrNameLst>
                                          <p:attrName>style.visibility</p:attrName>
                                        </p:attrNameLst>
                                      </p:cBhvr>
                                      <p:to>
                                        <p:strVal val="visible"/>
                                      </p:to>
                                    </p:set>
                                    <p:animEffect transition="in" filter="wipe(down)">
                                      <p:cBhvr>
                                        <p:cTn id="95" dur="580">
                                          <p:stCondLst>
                                            <p:cond delay="0"/>
                                          </p:stCondLst>
                                        </p:cTn>
                                        <p:tgtEl>
                                          <p:spTgt spid="7192"/>
                                        </p:tgtEl>
                                      </p:cBhvr>
                                    </p:animEffect>
                                    <p:anim calcmode="lin" valueType="num">
                                      <p:cBhvr>
                                        <p:cTn id="96" dur="1822" tmFilter="0,0; 0.14,0.36; 0.43,0.73; 0.71,0.91; 1.0,1.0">
                                          <p:stCondLst>
                                            <p:cond delay="0"/>
                                          </p:stCondLst>
                                        </p:cTn>
                                        <p:tgtEl>
                                          <p:spTgt spid="7192"/>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7192"/>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7192"/>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7192"/>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7192"/>
                                        </p:tgtEl>
                                        <p:attrNameLst>
                                          <p:attrName>ppt_y</p:attrName>
                                        </p:attrNameLst>
                                      </p:cBhvr>
                                      <p:tavLst>
                                        <p:tav tm="0" fmla="#ppt_y-sin(pi*$)/81">
                                          <p:val>
                                            <p:fltVal val="0"/>
                                          </p:val>
                                        </p:tav>
                                        <p:tav tm="100000">
                                          <p:val>
                                            <p:fltVal val="1"/>
                                          </p:val>
                                        </p:tav>
                                      </p:tavLst>
                                    </p:anim>
                                    <p:animScale>
                                      <p:cBhvr>
                                        <p:cTn id="101" dur="26">
                                          <p:stCondLst>
                                            <p:cond delay="650"/>
                                          </p:stCondLst>
                                        </p:cTn>
                                        <p:tgtEl>
                                          <p:spTgt spid="7192"/>
                                        </p:tgtEl>
                                      </p:cBhvr>
                                      <p:to x="100000" y="60000"/>
                                    </p:animScale>
                                    <p:animScale>
                                      <p:cBhvr>
                                        <p:cTn id="102" dur="166" decel="50000">
                                          <p:stCondLst>
                                            <p:cond delay="676"/>
                                          </p:stCondLst>
                                        </p:cTn>
                                        <p:tgtEl>
                                          <p:spTgt spid="7192"/>
                                        </p:tgtEl>
                                      </p:cBhvr>
                                      <p:to x="100000" y="100000"/>
                                    </p:animScale>
                                    <p:animScale>
                                      <p:cBhvr>
                                        <p:cTn id="103" dur="26">
                                          <p:stCondLst>
                                            <p:cond delay="1312"/>
                                          </p:stCondLst>
                                        </p:cTn>
                                        <p:tgtEl>
                                          <p:spTgt spid="7192"/>
                                        </p:tgtEl>
                                      </p:cBhvr>
                                      <p:to x="100000" y="80000"/>
                                    </p:animScale>
                                    <p:animScale>
                                      <p:cBhvr>
                                        <p:cTn id="104" dur="166" decel="50000">
                                          <p:stCondLst>
                                            <p:cond delay="1338"/>
                                          </p:stCondLst>
                                        </p:cTn>
                                        <p:tgtEl>
                                          <p:spTgt spid="7192"/>
                                        </p:tgtEl>
                                      </p:cBhvr>
                                      <p:to x="100000" y="100000"/>
                                    </p:animScale>
                                    <p:animScale>
                                      <p:cBhvr>
                                        <p:cTn id="105" dur="26">
                                          <p:stCondLst>
                                            <p:cond delay="1642"/>
                                          </p:stCondLst>
                                        </p:cTn>
                                        <p:tgtEl>
                                          <p:spTgt spid="7192"/>
                                        </p:tgtEl>
                                      </p:cBhvr>
                                      <p:to x="100000" y="90000"/>
                                    </p:animScale>
                                    <p:animScale>
                                      <p:cBhvr>
                                        <p:cTn id="106" dur="166" decel="50000">
                                          <p:stCondLst>
                                            <p:cond delay="1668"/>
                                          </p:stCondLst>
                                        </p:cTn>
                                        <p:tgtEl>
                                          <p:spTgt spid="7192"/>
                                        </p:tgtEl>
                                      </p:cBhvr>
                                      <p:to x="100000" y="100000"/>
                                    </p:animScale>
                                    <p:animScale>
                                      <p:cBhvr>
                                        <p:cTn id="107" dur="26">
                                          <p:stCondLst>
                                            <p:cond delay="1808"/>
                                          </p:stCondLst>
                                        </p:cTn>
                                        <p:tgtEl>
                                          <p:spTgt spid="7192"/>
                                        </p:tgtEl>
                                      </p:cBhvr>
                                      <p:to x="100000" y="95000"/>
                                    </p:animScale>
                                    <p:animScale>
                                      <p:cBhvr>
                                        <p:cTn id="108" dur="166" decel="50000">
                                          <p:stCondLst>
                                            <p:cond delay="1834"/>
                                          </p:stCondLst>
                                        </p:cTn>
                                        <p:tgtEl>
                                          <p:spTgt spid="7192"/>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7190"/>
                                        </p:tgtEl>
                                        <p:attrNameLst>
                                          <p:attrName>style.visibility</p:attrName>
                                        </p:attrNameLst>
                                      </p:cBhvr>
                                      <p:to>
                                        <p:strVal val="visible"/>
                                      </p:to>
                                    </p:set>
                                    <p:animEffect transition="in" filter="wipe(down)">
                                      <p:cBhvr>
                                        <p:cTn id="113" dur="580">
                                          <p:stCondLst>
                                            <p:cond delay="0"/>
                                          </p:stCondLst>
                                        </p:cTn>
                                        <p:tgtEl>
                                          <p:spTgt spid="7190"/>
                                        </p:tgtEl>
                                      </p:cBhvr>
                                    </p:animEffect>
                                    <p:anim calcmode="lin" valueType="num">
                                      <p:cBhvr>
                                        <p:cTn id="114" dur="1822" tmFilter="0,0; 0.14,0.36; 0.43,0.73; 0.71,0.91; 1.0,1.0">
                                          <p:stCondLst>
                                            <p:cond delay="0"/>
                                          </p:stCondLst>
                                        </p:cTn>
                                        <p:tgtEl>
                                          <p:spTgt spid="7190"/>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7190"/>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7190"/>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7190"/>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7190"/>
                                        </p:tgtEl>
                                        <p:attrNameLst>
                                          <p:attrName>ppt_y</p:attrName>
                                        </p:attrNameLst>
                                      </p:cBhvr>
                                      <p:tavLst>
                                        <p:tav tm="0" fmla="#ppt_y-sin(pi*$)/81">
                                          <p:val>
                                            <p:fltVal val="0"/>
                                          </p:val>
                                        </p:tav>
                                        <p:tav tm="100000">
                                          <p:val>
                                            <p:fltVal val="1"/>
                                          </p:val>
                                        </p:tav>
                                      </p:tavLst>
                                    </p:anim>
                                    <p:animScale>
                                      <p:cBhvr>
                                        <p:cTn id="119" dur="26">
                                          <p:stCondLst>
                                            <p:cond delay="650"/>
                                          </p:stCondLst>
                                        </p:cTn>
                                        <p:tgtEl>
                                          <p:spTgt spid="7190"/>
                                        </p:tgtEl>
                                      </p:cBhvr>
                                      <p:to x="100000" y="60000"/>
                                    </p:animScale>
                                    <p:animScale>
                                      <p:cBhvr>
                                        <p:cTn id="120" dur="166" decel="50000">
                                          <p:stCondLst>
                                            <p:cond delay="676"/>
                                          </p:stCondLst>
                                        </p:cTn>
                                        <p:tgtEl>
                                          <p:spTgt spid="7190"/>
                                        </p:tgtEl>
                                      </p:cBhvr>
                                      <p:to x="100000" y="100000"/>
                                    </p:animScale>
                                    <p:animScale>
                                      <p:cBhvr>
                                        <p:cTn id="121" dur="26">
                                          <p:stCondLst>
                                            <p:cond delay="1312"/>
                                          </p:stCondLst>
                                        </p:cTn>
                                        <p:tgtEl>
                                          <p:spTgt spid="7190"/>
                                        </p:tgtEl>
                                      </p:cBhvr>
                                      <p:to x="100000" y="80000"/>
                                    </p:animScale>
                                    <p:animScale>
                                      <p:cBhvr>
                                        <p:cTn id="122" dur="166" decel="50000">
                                          <p:stCondLst>
                                            <p:cond delay="1338"/>
                                          </p:stCondLst>
                                        </p:cTn>
                                        <p:tgtEl>
                                          <p:spTgt spid="7190"/>
                                        </p:tgtEl>
                                      </p:cBhvr>
                                      <p:to x="100000" y="100000"/>
                                    </p:animScale>
                                    <p:animScale>
                                      <p:cBhvr>
                                        <p:cTn id="123" dur="26">
                                          <p:stCondLst>
                                            <p:cond delay="1642"/>
                                          </p:stCondLst>
                                        </p:cTn>
                                        <p:tgtEl>
                                          <p:spTgt spid="7190"/>
                                        </p:tgtEl>
                                      </p:cBhvr>
                                      <p:to x="100000" y="90000"/>
                                    </p:animScale>
                                    <p:animScale>
                                      <p:cBhvr>
                                        <p:cTn id="124" dur="166" decel="50000">
                                          <p:stCondLst>
                                            <p:cond delay="1668"/>
                                          </p:stCondLst>
                                        </p:cTn>
                                        <p:tgtEl>
                                          <p:spTgt spid="7190"/>
                                        </p:tgtEl>
                                      </p:cBhvr>
                                      <p:to x="100000" y="100000"/>
                                    </p:animScale>
                                    <p:animScale>
                                      <p:cBhvr>
                                        <p:cTn id="125" dur="26">
                                          <p:stCondLst>
                                            <p:cond delay="1808"/>
                                          </p:stCondLst>
                                        </p:cTn>
                                        <p:tgtEl>
                                          <p:spTgt spid="7190"/>
                                        </p:tgtEl>
                                      </p:cBhvr>
                                      <p:to x="100000" y="95000"/>
                                    </p:animScale>
                                    <p:animScale>
                                      <p:cBhvr>
                                        <p:cTn id="126" dur="166" decel="50000">
                                          <p:stCondLst>
                                            <p:cond delay="1834"/>
                                          </p:stCondLst>
                                        </p:cTn>
                                        <p:tgtEl>
                                          <p:spTgt spid="7190"/>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26" presetClass="entr" presetSubtype="0" fill="hold" grpId="0" nodeType="clickEffect">
                                  <p:stCondLst>
                                    <p:cond delay="0"/>
                                  </p:stCondLst>
                                  <p:childTnLst>
                                    <p:set>
                                      <p:cBhvr>
                                        <p:cTn id="130" dur="1" fill="hold">
                                          <p:stCondLst>
                                            <p:cond delay="0"/>
                                          </p:stCondLst>
                                        </p:cTn>
                                        <p:tgtEl>
                                          <p:spTgt spid="7191"/>
                                        </p:tgtEl>
                                        <p:attrNameLst>
                                          <p:attrName>style.visibility</p:attrName>
                                        </p:attrNameLst>
                                      </p:cBhvr>
                                      <p:to>
                                        <p:strVal val="visible"/>
                                      </p:to>
                                    </p:set>
                                    <p:animEffect transition="in" filter="wipe(down)">
                                      <p:cBhvr>
                                        <p:cTn id="131" dur="580">
                                          <p:stCondLst>
                                            <p:cond delay="0"/>
                                          </p:stCondLst>
                                        </p:cTn>
                                        <p:tgtEl>
                                          <p:spTgt spid="7191"/>
                                        </p:tgtEl>
                                      </p:cBhvr>
                                    </p:animEffect>
                                    <p:anim calcmode="lin" valueType="num">
                                      <p:cBhvr>
                                        <p:cTn id="132" dur="1822" tmFilter="0,0; 0.14,0.36; 0.43,0.73; 0.71,0.91; 1.0,1.0">
                                          <p:stCondLst>
                                            <p:cond delay="0"/>
                                          </p:stCondLst>
                                        </p:cTn>
                                        <p:tgtEl>
                                          <p:spTgt spid="719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719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719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719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7191"/>
                                        </p:tgtEl>
                                        <p:attrNameLst>
                                          <p:attrName>ppt_y</p:attrName>
                                        </p:attrNameLst>
                                      </p:cBhvr>
                                      <p:tavLst>
                                        <p:tav tm="0" fmla="#ppt_y-sin(pi*$)/81">
                                          <p:val>
                                            <p:fltVal val="0"/>
                                          </p:val>
                                        </p:tav>
                                        <p:tav tm="100000">
                                          <p:val>
                                            <p:fltVal val="1"/>
                                          </p:val>
                                        </p:tav>
                                      </p:tavLst>
                                    </p:anim>
                                    <p:animScale>
                                      <p:cBhvr>
                                        <p:cTn id="137" dur="26">
                                          <p:stCondLst>
                                            <p:cond delay="650"/>
                                          </p:stCondLst>
                                        </p:cTn>
                                        <p:tgtEl>
                                          <p:spTgt spid="7191"/>
                                        </p:tgtEl>
                                      </p:cBhvr>
                                      <p:to x="100000" y="60000"/>
                                    </p:animScale>
                                    <p:animScale>
                                      <p:cBhvr>
                                        <p:cTn id="138" dur="166" decel="50000">
                                          <p:stCondLst>
                                            <p:cond delay="676"/>
                                          </p:stCondLst>
                                        </p:cTn>
                                        <p:tgtEl>
                                          <p:spTgt spid="7191"/>
                                        </p:tgtEl>
                                      </p:cBhvr>
                                      <p:to x="100000" y="100000"/>
                                    </p:animScale>
                                    <p:animScale>
                                      <p:cBhvr>
                                        <p:cTn id="139" dur="26">
                                          <p:stCondLst>
                                            <p:cond delay="1312"/>
                                          </p:stCondLst>
                                        </p:cTn>
                                        <p:tgtEl>
                                          <p:spTgt spid="7191"/>
                                        </p:tgtEl>
                                      </p:cBhvr>
                                      <p:to x="100000" y="80000"/>
                                    </p:animScale>
                                    <p:animScale>
                                      <p:cBhvr>
                                        <p:cTn id="140" dur="166" decel="50000">
                                          <p:stCondLst>
                                            <p:cond delay="1338"/>
                                          </p:stCondLst>
                                        </p:cTn>
                                        <p:tgtEl>
                                          <p:spTgt spid="7191"/>
                                        </p:tgtEl>
                                      </p:cBhvr>
                                      <p:to x="100000" y="100000"/>
                                    </p:animScale>
                                    <p:animScale>
                                      <p:cBhvr>
                                        <p:cTn id="141" dur="26">
                                          <p:stCondLst>
                                            <p:cond delay="1642"/>
                                          </p:stCondLst>
                                        </p:cTn>
                                        <p:tgtEl>
                                          <p:spTgt spid="7191"/>
                                        </p:tgtEl>
                                      </p:cBhvr>
                                      <p:to x="100000" y="90000"/>
                                    </p:animScale>
                                    <p:animScale>
                                      <p:cBhvr>
                                        <p:cTn id="142" dur="166" decel="50000">
                                          <p:stCondLst>
                                            <p:cond delay="1668"/>
                                          </p:stCondLst>
                                        </p:cTn>
                                        <p:tgtEl>
                                          <p:spTgt spid="7191"/>
                                        </p:tgtEl>
                                      </p:cBhvr>
                                      <p:to x="100000" y="100000"/>
                                    </p:animScale>
                                    <p:animScale>
                                      <p:cBhvr>
                                        <p:cTn id="143" dur="26">
                                          <p:stCondLst>
                                            <p:cond delay="1808"/>
                                          </p:stCondLst>
                                        </p:cTn>
                                        <p:tgtEl>
                                          <p:spTgt spid="7191"/>
                                        </p:tgtEl>
                                      </p:cBhvr>
                                      <p:to x="100000" y="95000"/>
                                    </p:animScale>
                                    <p:animScale>
                                      <p:cBhvr>
                                        <p:cTn id="144" dur="166" decel="50000">
                                          <p:stCondLst>
                                            <p:cond delay="1834"/>
                                          </p:stCondLst>
                                        </p:cTn>
                                        <p:tgtEl>
                                          <p:spTgt spid="7191"/>
                                        </p:tgtEl>
                                      </p:cBhvr>
                                      <p:to x="100000" y="100000"/>
                                    </p:animScale>
                                  </p:childTnLst>
                                </p:cTn>
                              </p:par>
                            </p:childTnLst>
                          </p:cTn>
                        </p:par>
                      </p:childTnLst>
                    </p:cTn>
                  </p:par>
                  <p:par>
                    <p:cTn id="145" fill="hold">
                      <p:stCondLst>
                        <p:cond delay="indefinite"/>
                      </p:stCondLst>
                      <p:childTnLst>
                        <p:par>
                          <p:cTn id="146" fill="hold">
                            <p:stCondLst>
                              <p:cond delay="0"/>
                            </p:stCondLst>
                            <p:childTnLst>
                              <p:par>
                                <p:cTn id="147" presetID="26" presetClass="entr" presetSubtype="0" fill="hold" grpId="0" nodeType="clickEffect">
                                  <p:stCondLst>
                                    <p:cond delay="0"/>
                                  </p:stCondLst>
                                  <p:childTnLst>
                                    <p:set>
                                      <p:cBhvr>
                                        <p:cTn id="148" dur="1" fill="hold">
                                          <p:stCondLst>
                                            <p:cond delay="0"/>
                                          </p:stCondLst>
                                        </p:cTn>
                                        <p:tgtEl>
                                          <p:spTgt spid="7189"/>
                                        </p:tgtEl>
                                        <p:attrNameLst>
                                          <p:attrName>style.visibility</p:attrName>
                                        </p:attrNameLst>
                                      </p:cBhvr>
                                      <p:to>
                                        <p:strVal val="visible"/>
                                      </p:to>
                                    </p:set>
                                    <p:animEffect transition="in" filter="wipe(down)">
                                      <p:cBhvr>
                                        <p:cTn id="149" dur="580">
                                          <p:stCondLst>
                                            <p:cond delay="0"/>
                                          </p:stCondLst>
                                        </p:cTn>
                                        <p:tgtEl>
                                          <p:spTgt spid="7189"/>
                                        </p:tgtEl>
                                      </p:cBhvr>
                                    </p:animEffect>
                                    <p:anim calcmode="lin" valueType="num">
                                      <p:cBhvr>
                                        <p:cTn id="150" dur="1822" tmFilter="0,0; 0.14,0.36; 0.43,0.73; 0.71,0.91; 1.0,1.0">
                                          <p:stCondLst>
                                            <p:cond delay="0"/>
                                          </p:stCondLst>
                                        </p:cTn>
                                        <p:tgtEl>
                                          <p:spTgt spid="7189"/>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7189"/>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7189"/>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7189"/>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7189"/>
                                        </p:tgtEl>
                                        <p:attrNameLst>
                                          <p:attrName>ppt_y</p:attrName>
                                        </p:attrNameLst>
                                      </p:cBhvr>
                                      <p:tavLst>
                                        <p:tav tm="0" fmla="#ppt_y-sin(pi*$)/81">
                                          <p:val>
                                            <p:fltVal val="0"/>
                                          </p:val>
                                        </p:tav>
                                        <p:tav tm="100000">
                                          <p:val>
                                            <p:fltVal val="1"/>
                                          </p:val>
                                        </p:tav>
                                      </p:tavLst>
                                    </p:anim>
                                    <p:animScale>
                                      <p:cBhvr>
                                        <p:cTn id="155" dur="26">
                                          <p:stCondLst>
                                            <p:cond delay="650"/>
                                          </p:stCondLst>
                                        </p:cTn>
                                        <p:tgtEl>
                                          <p:spTgt spid="7189"/>
                                        </p:tgtEl>
                                      </p:cBhvr>
                                      <p:to x="100000" y="60000"/>
                                    </p:animScale>
                                    <p:animScale>
                                      <p:cBhvr>
                                        <p:cTn id="156" dur="166" decel="50000">
                                          <p:stCondLst>
                                            <p:cond delay="676"/>
                                          </p:stCondLst>
                                        </p:cTn>
                                        <p:tgtEl>
                                          <p:spTgt spid="7189"/>
                                        </p:tgtEl>
                                      </p:cBhvr>
                                      <p:to x="100000" y="100000"/>
                                    </p:animScale>
                                    <p:animScale>
                                      <p:cBhvr>
                                        <p:cTn id="157" dur="26">
                                          <p:stCondLst>
                                            <p:cond delay="1312"/>
                                          </p:stCondLst>
                                        </p:cTn>
                                        <p:tgtEl>
                                          <p:spTgt spid="7189"/>
                                        </p:tgtEl>
                                      </p:cBhvr>
                                      <p:to x="100000" y="80000"/>
                                    </p:animScale>
                                    <p:animScale>
                                      <p:cBhvr>
                                        <p:cTn id="158" dur="166" decel="50000">
                                          <p:stCondLst>
                                            <p:cond delay="1338"/>
                                          </p:stCondLst>
                                        </p:cTn>
                                        <p:tgtEl>
                                          <p:spTgt spid="7189"/>
                                        </p:tgtEl>
                                      </p:cBhvr>
                                      <p:to x="100000" y="100000"/>
                                    </p:animScale>
                                    <p:animScale>
                                      <p:cBhvr>
                                        <p:cTn id="159" dur="26">
                                          <p:stCondLst>
                                            <p:cond delay="1642"/>
                                          </p:stCondLst>
                                        </p:cTn>
                                        <p:tgtEl>
                                          <p:spTgt spid="7189"/>
                                        </p:tgtEl>
                                      </p:cBhvr>
                                      <p:to x="100000" y="90000"/>
                                    </p:animScale>
                                    <p:animScale>
                                      <p:cBhvr>
                                        <p:cTn id="160" dur="166" decel="50000">
                                          <p:stCondLst>
                                            <p:cond delay="1668"/>
                                          </p:stCondLst>
                                        </p:cTn>
                                        <p:tgtEl>
                                          <p:spTgt spid="7189"/>
                                        </p:tgtEl>
                                      </p:cBhvr>
                                      <p:to x="100000" y="100000"/>
                                    </p:animScale>
                                    <p:animScale>
                                      <p:cBhvr>
                                        <p:cTn id="161" dur="26">
                                          <p:stCondLst>
                                            <p:cond delay="1808"/>
                                          </p:stCondLst>
                                        </p:cTn>
                                        <p:tgtEl>
                                          <p:spTgt spid="7189"/>
                                        </p:tgtEl>
                                      </p:cBhvr>
                                      <p:to x="100000" y="95000"/>
                                    </p:animScale>
                                    <p:animScale>
                                      <p:cBhvr>
                                        <p:cTn id="162" dur="166" decel="50000">
                                          <p:stCondLst>
                                            <p:cond delay="1834"/>
                                          </p:stCondLst>
                                        </p:cTn>
                                        <p:tgtEl>
                                          <p:spTgt spid="7189"/>
                                        </p:tgtEl>
                                      </p:cBhvr>
                                      <p:to x="100000" y="100000"/>
                                    </p:animScale>
                                  </p:childTnLst>
                                </p:cTn>
                              </p:par>
                            </p:childTnLst>
                          </p:cTn>
                        </p:par>
                      </p:childTnLst>
                    </p:cTn>
                  </p:par>
                  <p:par>
                    <p:cTn id="163" fill="hold">
                      <p:stCondLst>
                        <p:cond delay="indefinite"/>
                      </p:stCondLst>
                      <p:childTnLst>
                        <p:par>
                          <p:cTn id="164" fill="hold">
                            <p:stCondLst>
                              <p:cond delay="0"/>
                            </p:stCondLst>
                            <p:childTnLst>
                              <p:par>
                                <p:cTn id="165" presetID="26" presetClass="entr" presetSubtype="0" fill="hold" grpId="0" nodeType="clickEffect">
                                  <p:stCondLst>
                                    <p:cond delay="0"/>
                                  </p:stCondLst>
                                  <p:childTnLst>
                                    <p:set>
                                      <p:cBhvr>
                                        <p:cTn id="166" dur="1" fill="hold">
                                          <p:stCondLst>
                                            <p:cond delay="0"/>
                                          </p:stCondLst>
                                        </p:cTn>
                                        <p:tgtEl>
                                          <p:spTgt spid="7188"/>
                                        </p:tgtEl>
                                        <p:attrNameLst>
                                          <p:attrName>style.visibility</p:attrName>
                                        </p:attrNameLst>
                                      </p:cBhvr>
                                      <p:to>
                                        <p:strVal val="visible"/>
                                      </p:to>
                                    </p:set>
                                    <p:animEffect transition="in" filter="wipe(down)">
                                      <p:cBhvr>
                                        <p:cTn id="167" dur="580">
                                          <p:stCondLst>
                                            <p:cond delay="0"/>
                                          </p:stCondLst>
                                        </p:cTn>
                                        <p:tgtEl>
                                          <p:spTgt spid="7188"/>
                                        </p:tgtEl>
                                      </p:cBhvr>
                                    </p:animEffect>
                                    <p:anim calcmode="lin" valueType="num">
                                      <p:cBhvr>
                                        <p:cTn id="168" dur="1822" tmFilter="0,0; 0.14,0.36; 0.43,0.73; 0.71,0.91; 1.0,1.0">
                                          <p:stCondLst>
                                            <p:cond delay="0"/>
                                          </p:stCondLst>
                                        </p:cTn>
                                        <p:tgtEl>
                                          <p:spTgt spid="7188"/>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7188"/>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7188"/>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7188"/>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7188"/>
                                        </p:tgtEl>
                                        <p:attrNameLst>
                                          <p:attrName>ppt_y</p:attrName>
                                        </p:attrNameLst>
                                      </p:cBhvr>
                                      <p:tavLst>
                                        <p:tav tm="0" fmla="#ppt_y-sin(pi*$)/81">
                                          <p:val>
                                            <p:fltVal val="0"/>
                                          </p:val>
                                        </p:tav>
                                        <p:tav tm="100000">
                                          <p:val>
                                            <p:fltVal val="1"/>
                                          </p:val>
                                        </p:tav>
                                      </p:tavLst>
                                    </p:anim>
                                    <p:animScale>
                                      <p:cBhvr>
                                        <p:cTn id="173" dur="26">
                                          <p:stCondLst>
                                            <p:cond delay="650"/>
                                          </p:stCondLst>
                                        </p:cTn>
                                        <p:tgtEl>
                                          <p:spTgt spid="7188"/>
                                        </p:tgtEl>
                                      </p:cBhvr>
                                      <p:to x="100000" y="60000"/>
                                    </p:animScale>
                                    <p:animScale>
                                      <p:cBhvr>
                                        <p:cTn id="174" dur="166" decel="50000">
                                          <p:stCondLst>
                                            <p:cond delay="676"/>
                                          </p:stCondLst>
                                        </p:cTn>
                                        <p:tgtEl>
                                          <p:spTgt spid="7188"/>
                                        </p:tgtEl>
                                      </p:cBhvr>
                                      <p:to x="100000" y="100000"/>
                                    </p:animScale>
                                    <p:animScale>
                                      <p:cBhvr>
                                        <p:cTn id="175" dur="26">
                                          <p:stCondLst>
                                            <p:cond delay="1312"/>
                                          </p:stCondLst>
                                        </p:cTn>
                                        <p:tgtEl>
                                          <p:spTgt spid="7188"/>
                                        </p:tgtEl>
                                      </p:cBhvr>
                                      <p:to x="100000" y="80000"/>
                                    </p:animScale>
                                    <p:animScale>
                                      <p:cBhvr>
                                        <p:cTn id="176" dur="166" decel="50000">
                                          <p:stCondLst>
                                            <p:cond delay="1338"/>
                                          </p:stCondLst>
                                        </p:cTn>
                                        <p:tgtEl>
                                          <p:spTgt spid="7188"/>
                                        </p:tgtEl>
                                      </p:cBhvr>
                                      <p:to x="100000" y="100000"/>
                                    </p:animScale>
                                    <p:animScale>
                                      <p:cBhvr>
                                        <p:cTn id="177" dur="26">
                                          <p:stCondLst>
                                            <p:cond delay="1642"/>
                                          </p:stCondLst>
                                        </p:cTn>
                                        <p:tgtEl>
                                          <p:spTgt spid="7188"/>
                                        </p:tgtEl>
                                      </p:cBhvr>
                                      <p:to x="100000" y="90000"/>
                                    </p:animScale>
                                    <p:animScale>
                                      <p:cBhvr>
                                        <p:cTn id="178" dur="166" decel="50000">
                                          <p:stCondLst>
                                            <p:cond delay="1668"/>
                                          </p:stCondLst>
                                        </p:cTn>
                                        <p:tgtEl>
                                          <p:spTgt spid="7188"/>
                                        </p:tgtEl>
                                      </p:cBhvr>
                                      <p:to x="100000" y="100000"/>
                                    </p:animScale>
                                    <p:animScale>
                                      <p:cBhvr>
                                        <p:cTn id="179" dur="26">
                                          <p:stCondLst>
                                            <p:cond delay="1808"/>
                                          </p:stCondLst>
                                        </p:cTn>
                                        <p:tgtEl>
                                          <p:spTgt spid="7188"/>
                                        </p:tgtEl>
                                      </p:cBhvr>
                                      <p:to x="100000" y="95000"/>
                                    </p:animScale>
                                    <p:animScale>
                                      <p:cBhvr>
                                        <p:cTn id="180" dur="166" decel="50000">
                                          <p:stCondLst>
                                            <p:cond delay="1834"/>
                                          </p:stCondLst>
                                        </p:cTn>
                                        <p:tgtEl>
                                          <p:spTgt spid="7188"/>
                                        </p:tgtEl>
                                      </p:cBhvr>
                                      <p:to x="100000" y="100000"/>
                                    </p:animScale>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grpId="0" nodeType="clickEffect">
                                  <p:stCondLst>
                                    <p:cond delay="0"/>
                                  </p:stCondLst>
                                  <p:childTnLst>
                                    <p:set>
                                      <p:cBhvr>
                                        <p:cTn id="184" dur="1" fill="hold">
                                          <p:stCondLst>
                                            <p:cond delay="0"/>
                                          </p:stCondLst>
                                        </p:cTn>
                                        <p:tgtEl>
                                          <p:spTgt spid="7187"/>
                                        </p:tgtEl>
                                        <p:attrNameLst>
                                          <p:attrName>style.visibility</p:attrName>
                                        </p:attrNameLst>
                                      </p:cBhvr>
                                      <p:to>
                                        <p:strVal val="visible"/>
                                      </p:to>
                                    </p:set>
                                    <p:animEffect transition="in" filter="wipe(down)">
                                      <p:cBhvr>
                                        <p:cTn id="185" dur="580">
                                          <p:stCondLst>
                                            <p:cond delay="0"/>
                                          </p:stCondLst>
                                        </p:cTn>
                                        <p:tgtEl>
                                          <p:spTgt spid="7187"/>
                                        </p:tgtEl>
                                      </p:cBhvr>
                                    </p:animEffect>
                                    <p:anim calcmode="lin" valueType="num">
                                      <p:cBhvr>
                                        <p:cTn id="186" dur="1822" tmFilter="0,0; 0.14,0.36; 0.43,0.73; 0.71,0.91; 1.0,1.0">
                                          <p:stCondLst>
                                            <p:cond delay="0"/>
                                          </p:stCondLst>
                                        </p:cTn>
                                        <p:tgtEl>
                                          <p:spTgt spid="7187"/>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7187"/>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7187"/>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7187"/>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7187"/>
                                        </p:tgtEl>
                                        <p:attrNameLst>
                                          <p:attrName>ppt_y</p:attrName>
                                        </p:attrNameLst>
                                      </p:cBhvr>
                                      <p:tavLst>
                                        <p:tav tm="0" fmla="#ppt_y-sin(pi*$)/81">
                                          <p:val>
                                            <p:fltVal val="0"/>
                                          </p:val>
                                        </p:tav>
                                        <p:tav tm="100000">
                                          <p:val>
                                            <p:fltVal val="1"/>
                                          </p:val>
                                        </p:tav>
                                      </p:tavLst>
                                    </p:anim>
                                    <p:animScale>
                                      <p:cBhvr>
                                        <p:cTn id="191" dur="26">
                                          <p:stCondLst>
                                            <p:cond delay="650"/>
                                          </p:stCondLst>
                                        </p:cTn>
                                        <p:tgtEl>
                                          <p:spTgt spid="7187"/>
                                        </p:tgtEl>
                                      </p:cBhvr>
                                      <p:to x="100000" y="60000"/>
                                    </p:animScale>
                                    <p:animScale>
                                      <p:cBhvr>
                                        <p:cTn id="192" dur="166" decel="50000">
                                          <p:stCondLst>
                                            <p:cond delay="676"/>
                                          </p:stCondLst>
                                        </p:cTn>
                                        <p:tgtEl>
                                          <p:spTgt spid="7187"/>
                                        </p:tgtEl>
                                      </p:cBhvr>
                                      <p:to x="100000" y="100000"/>
                                    </p:animScale>
                                    <p:animScale>
                                      <p:cBhvr>
                                        <p:cTn id="193" dur="26">
                                          <p:stCondLst>
                                            <p:cond delay="1312"/>
                                          </p:stCondLst>
                                        </p:cTn>
                                        <p:tgtEl>
                                          <p:spTgt spid="7187"/>
                                        </p:tgtEl>
                                      </p:cBhvr>
                                      <p:to x="100000" y="80000"/>
                                    </p:animScale>
                                    <p:animScale>
                                      <p:cBhvr>
                                        <p:cTn id="194" dur="166" decel="50000">
                                          <p:stCondLst>
                                            <p:cond delay="1338"/>
                                          </p:stCondLst>
                                        </p:cTn>
                                        <p:tgtEl>
                                          <p:spTgt spid="7187"/>
                                        </p:tgtEl>
                                      </p:cBhvr>
                                      <p:to x="100000" y="100000"/>
                                    </p:animScale>
                                    <p:animScale>
                                      <p:cBhvr>
                                        <p:cTn id="195" dur="26">
                                          <p:stCondLst>
                                            <p:cond delay="1642"/>
                                          </p:stCondLst>
                                        </p:cTn>
                                        <p:tgtEl>
                                          <p:spTgt spid="7187"/>
                                        </p:tgtEl>
                                      </p:cBhvr>
                                      <p:to x="100000" y="90000"/>
                                    </p:animScale>
                                    <p:animScale>
                                      <p:cBhvr>
                                        <p:cTn id="196" dur="166" decel="50000">
                                          <p:stCondLst>
                                            <p:cond delay="1668"/>
                                          </p:stCondLst>
                                        </p:cTn>
                                        <p:tgtEl>
                                          <p:spTgt spid="7187"/>
                                        </p:tgtEl>
                                      </p:cBhvr>
                                      <p:to x="100000" y="100000"/>
                                    </p:animScale>
                                    <p:animScale>
                                      <p:cBhvr>
                                        <p:cTn id="197" dur="26">
                                          <p:stCondLst>
                                            <p:cond delay="1808"/>
                                          </p:stCondLst>
                                        </p:cTn>
                                        <p:tgtEl>
                                          <p:spTgt spid="7187"/>
                                        </p:tgtEl>
                                      </p:cBhvr>
                                      <p:to x="100000" y="95000"/>
                                    </p:animScale>
                                    <p:animScale>
                                      <p:cBhvr>
                                        <p:cTn id="198" dur="166" decel="50000">
                                          <p:stCondLst>
                                            <p:cond delay="1834"/>
                                          </p:stCondLst>
                                        </p:cTn>
                                        <p:tgtEl>
                                          <p:spTgt spid="7187"/>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7186"/>
                                        </p:tgtEl>
                                        <p:attrNameLst>
                                          <p:attrName>style.visibility</p:attrName>
                                        </p:attrNameLst>
                                      </p:cBhvr>
                                      <p:to>
                                        <p:strVal val="visible"/>
                                      </p:to>
                                    </p:set>
                                    <p:animEffect transition="in" filter="wipe(down)">
                                      <p:cBhvr>
                                        <p:cTn id="203" dur="580">
                                          <p:stCondLst>
                                            <p:cond delay="0"/>
                                          </p:stCondLst>
                                        </p:cTn>
                                        <p:tgtEl>
                                          <p:spTgt spid="7186"/>
                                        </p:tgtEl>
                                      </p:cBhvr>
                                    </p:animEffect>
                                    <p:anim calcmode="lin" valueType="num">
                                      <p:cBhvr>
                                        <p:cTn id="204" dur="1822" tmFilter="0,0; 0.14,0.36; 0.43,0.73; 0.71,0.91; 1.0,1.0">
                                          <p:stCondLst>
                                            <p:cond delay="0"/>
                                          </p:stCondLst>
                                        </p:cTn>
                                        <p:tgtEl>
                                          <p:spTgt spid="7186"/>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7186"/>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7186"/>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7186"/>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7186"/>
                                        </p:tgtEl>
                                        <p:attrNameLst>
                                          <p:attrName>ppt_y</p:attrName>
                                        </p:attrNameLst>
                                      </p:cBhvr>
                                      <p:tavLst>
                                        <p:tav tm="0" fmla="#ppt_y-sin(pi*$)/81">
                                          <p:val>
                                            <p:fltVal val="0"/>
                                          </p:val>
                                        </p:tav>
                                        <p:tav tm="100000">
                                          <p:val>
                                            <p:fltVal val="1"/>
                                          </p:val>
                                        </p:tav>
                                      </p:tavLst>
                                    </p:anim>
                                    <p:animScale>
                                      <p:cBhvr>
                                        <p:cTn id="209" dur="26">
                                          <p:stCondLst>
                                            <p:cond delay="650"/>
                                          </p:stCondLst>
                                        </p:cTn>
                                        <p:tgtEl>
                                          <p:spTgt spid="7186"/>
                                        </p:tgtEl>
                                      </p:cBhvr>
                                      <p:to x="100000" y="60000"/>
                                    </p:animScale>
                                    <p:animScale>
                                      <p:cBhvr>
                                        <p:cTn id="210" dur="166" decel="50000">
                                          <p:stCondLst>
                                            <p:cond delay="676"/>
                                          </p:stCondLst>
                                        </p:cTn>
                                        <p:tgtEl>
                                          <p:spTgt spid="7186"/>
                                        </p:tgtEl>
                                      </p:cBhvr>
                                      <p:to x="100000" y="100000"/>
                                    </p:animScale>
                                    <p:animScale>
                                      <p:cBhvr>
                                        <p:cTn id="211" dur="26">
                                          <p:stCondLst>
                                            <p:cond delay="1312"/>
                                          </p:stCondLst>
                                        </p:cTn>
                                        <p:tgtEl>
                                          <p:spTgt spid="7186"/>
                                        </p:tgtEl>
                                      </p:cBhvr>
                                      <p:to x="100000" y="80000"/>
                                    </p:animScale>
                                    <p:animScale>
                                      <p:cBhvr>
                                        <p:cTn id="212" dur="166" decel="50000">
                                          <p:stCondLst>
                                            <p:cond delay="1338"/>
                                          </p:stCondLst>
                                        </p:cTn>
                                        <p:tgtEl>
                                          <p:spTgt spid="7186"/>
                                        </p:tgtEl>
                                      </p:cBhvr>
                                      <p:to x="100000" y="100000"/>
                                    </p:animScale>
                                    <p:animScale>
                                      <p:cBhvr>
                                        <p:cTn id="213" dur="26">
                                          <p:stCondLst>
                                            <p:cond delay="1642"/>
                                          </p:stCondLst>
                                        </p:cTn>
                                        <p:tgtEl>
                                          <p:spTgt spid="7186"/>
                                        </p:tgtEl>
                                      </p:cBhvr>
                                      <p:to x="100000" y="90000"/>
                                    </p:animScale>
                                    <p:animScale>
                                      <p:cBhvr>
                                        <p:cTn id="214" dur="166" decel="50000">
                                          <p:stCondLst>
                                            <p:cond delay="1668"/>
                                          </p:stCondLst>
                                        </p:cTn>
                                        <p:tgtEl>
                                          <p:spTgt spid="7186"/>
                                        </p:tgtEl>
                                      </p:cBhvr>
                                      <p:to x="100000" y="100000"/>
                                    </p:animScale>
                                    <p:animScale>
                                      <p:cBhvr>
                                        <p:cTn id="215" dur="26">
                                          <p:stCondLst>
                                            <p:cond delay="1808"/>
                                          </p:stCondLst>
                                        </p:cTn>
                                        <p:tgtEl>
                                          <p:spTgt spid="7186"/>
                                        </p:tgtEl>
                                      </p:cBhvr>
                                      <p:to x="100000" y="95000"/>
                                    </p:animScale>
                                    <p:animScale>
                                      <p:cBhvr>
                                        <p:cTn id="216" dur="166" decel="50000">
                                          <p:stCondLst>
                                            <p:cond delay="1834"/>
                                          </p:stCondLst>
                                        </p:cTn>
                                        <p:tgtEl>
                                          <p:spTgt spid="71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animBg="1"/>
      <p:bldP spid="7172" grpId="0" animBg="1"/>
      <p:bldP spid="7178" grpId="0" animBg="1"/>
      <p:bldP spid="7179" grpId="0" animBg="1"/>
      <p:bldP spid="7180" grpId="0" animBg="1"/>
      <p:bldP spid="7181" grpId="0" animBg="1"/>
      <p:bldP spid="7182" grpId="0" animBg="1"/>
      <p:bldP spid="7183" grpId="0" animBg="1"/>
      <p:bldP spid="7184" grpId="0" animBg="1"/>
      <p:bldP spid="7185" grpId="0" animBg="1"/>
      <p:bldP spid="7186" grpId="0" animBg="1"/>
      <p:bldP spid="7187" grpId="0" animBg="1"/>
      <p:bldP spid="7188" grpId="0" animBg="1"/>
      <p:bldP spid="7189" grpId="0" animBg="1"/>
      <p:bldP spid="7190" grpId="0" animBg="1"/>
      <p:bldP spid="7191" grpId="0" animBg="1"/>
      <p:bldP spid="71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79388" y="5516563"/>
            <a:ext cx="8964612" cy="1066800"/>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200" b="1" dirty="0">
                <a:solidFill>
                  <a:srgbClr val="FF3300"/>
                </a:solidFill>
              </a:rPr>
              <a:t>Doctors can find diseases easily with the help of computers.</a:t>
            </a:r>
            <a:r>
              <a:rPr lang="en-US" altLang="zh-CN" sz="3200" b="1" dirty="0"/>
              <a:t> </a:t>
            </a:r>
          </a:p>
        </p:txBody>
      </p:sp>
      <p:pic>
        <p:nvPicPr>
          <p:cNvPr id="12291" name="Picture 3" descr="图片1"/>
          <p:cNvPicPr>
            <a:picLocks noChangeAspect="1" noChangeArrowheads="1"/>
          </p:cNvPicPr>
          <p:nvPr/>
        </p:nvPicPr>
        <p:blipFill>
          <a:blip r:embed="rId3"/>
          <a:srcRect/>
          <a:stretch>
            <a:fillRect/>
          </a:stretch>
        </p:blipFill>
        <p:spPr bwMode="auto">
          <a:xfrm>
            <a:off x="1331913" y="1628775"/>
            <a:ext cx="633412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ChangeArrowheads="1"/>
          </p:cNvSpPr>
          <p:nvPr/>
        </p:nvSpPr>
        <p:spPr bwMode="auto">
          <a:xfrm>
            <a:off x="395288"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3200" b="1" dirty="0">
                <a:solidFill>
                  <a:srgbClr val="003300"/>
                </a:solidFill>
              </a:rPr>
              <a:t>Can you give an example of the use of</a:t>
            </a:r>
            <a:br>
              <a:rPr lang="en-US" altLang="zh-CN" sz="3200" b="1" dirty="0">
                <a:solidFill>
                  <a:srgbClr val="003300"/>
                </a:solidFill>
              </a:rPr>
            </a:br>
            <a:r>
              <a:rPr lang="en-US" altLang="zh-CN" sz="3200" b="1" dirty="0">
                <a:solidFill>
                  <a:srgbClr val="003300"/>
                </a:solidFill>
              </a:rPr>
              <a:t>   the computer in one of the fields above?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edge">
                                      <p:cBhvr>
                                        <p:cTn id="12" dur="20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dissolve">
                                      <p:cBhvr>
                                        <p:cTn id="1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95288" y="5084763"/>
            <a:ext cx="8424862" cy="1544637"/>
          </a:xfrm>
          <a:solidFill>
            <a:schemeClr val="bg1">
              <a:alpha val="56862"/>
            </a:schemeClr>
          </a:solidFill>
        </p:spPr>
        <p:txBody>
          <a:bodyPr/>
          <a:lstStyle/>
          <a:p>
            <a:pPr eaLnBrk="1" hangingPunct="1">
              <a:lnSpc>
                <a:spcPct val="90000"/>
              </a:lnSpc>
            </a:pPr>
            <a:r>
              <a:rPr lang="en-US" altLang="zh-CN" b="1" dirty="0" smtClean="0">
                <a:solidFill>
                  <a:srgbClr val="660066"/>
                </a:solidFill>
              </a:rPr>
              <a:t>In space, </a:t>
            </a:r>
            <a:r>
              <a:rPr lang="en-US" altLang="zh-CN" b="1" dirty="0" smtClean="0">
                <a:solidFill>
                  <a:srgbClr val="FF0000"/>
                </a:solidFill>
              </a:rPr>
              <a:t>computers</a:t>
            </a:r>
            <a:r>
              <a:rPr lang="en-US" altLang="zh-CN" b="1" dirty="0" smtClean="0">
                <a:solidFill>
                  <a:srgbClr val="660066"/>
                </a:solidFill>
              </a:rPr>
              <a:t> have been used to control the speed and direction of a spaceship. </a:t>
            </a:r>
          </a:p>
        </p:txBody>
      </p:sp>
      <p:pic>
        <p:nvPicPr>
          <p:cNvPr id="6148" name="Picture 4" descr="19-4-1-1"/>
          <p:cNvPicPr>
            <a:picLocks noChangeAspect="1" noChangeArrowheads="1"/>
          </p:cNvPicPr>
          <p:nvPr/>
        </p:nvPicPr>
        <p:blipFill>
          <a:blip r:embed="rId2" cstate="email"/>
          <a:srcRect/>
          <a:stretch>
            <a:fillRect/>
          </a:stretch>
        </p:blipFill>
        <p:spPr bwMode="auto">
          <a:xfrm>
            <a:off x="395288" y="620713"/>
            <a:ext cx="8280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edge">
                                      <p:cBhvr>
                                        <p:cTn id="7" dur="20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dissolve">
                                      <p:cBhvr>
                                        <p:cTn id="12"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68313" y="620713"/>
            <a:ext cx="8229600" cy="1138237"/>
          </a:xfrm>
        </p:spPr>
        <p:txBody>
          <a:bodyPr/>
          <a:lstStyle/>
          <a:p>
            <a:pPr eaLnBrk="1" hangingPunct="1"/>
            <a:r>
              <a:rPr lang="en-US" altLang="zh-CN" b="1" smtClean="0">
                <a:solidFill>
                  <a:srgbClr val="FF0000"/>
                </a:solidFill>
              </a:rPr>
              <a:t>What is the passage about ?</a:t>
            </a:r>
          </a:p>
        </p:txBody>
      </p:sp>
      <p:sp>
        <p:nvSpPr>
          <p:cNvPr id="11272" name="Text Box 8"/>
          <p:cNvSpPr txBox="1">
            <a:spLocks noChangeArrowheads="1"/>
          </p:cNvSpPr>
          <p:nvPr/>
        </p:nvSpPr>
        <p:spPr bwMode="auto">
          <a:xfrm>
            <a:off x="900113" y="1844675"/>
            <a:ext cx="7343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rgbClr val="0000FF"/>
                </a:solidFill>
              </a:rPr>
              <a:t>The Importance of Computers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72"/>
                                        </p:tgtEl>
                                        <p:attrNameLst>
                                          <p:attrName>style.visibility</p:attrName>
                                        </p:attrNameLst>
                                      </p:cBhvr>
                                      <p:to>
                                        <p:strVal val="visible"/>
                                      </p:to>
                                    </p:set>
                                    <p:anim calcmode="lin" valueType="num">
                                      <p:cBhvr additive="base">
                                        <p:cTn id="13" dur="500" fill="hold"/>
                                        <p:tgtEl>
                                          <p:spTgt spid="11272"/>
                                        </p:tgtEl>
                                        <p:attrNameLst>
                                          <p:attrName>ppt_x</p:attrName>
                                        </p:attrNameLst>
                                      </p:cBhvr>
                                      <p:tavLst>
                                        <p:tav tm="0">
                                          <p:val>
                                            <p:strVal val="#ppt_x"/>
                                          </p:val>
                                        </p:tav>
                                        <p:tav tm="100000">
                                          <p:val>
                                            <p:strVal val="#ppt_x"/>
                                          </p:val>
                                        </p:tav>
                                      </p:tavLst>
                                    </p:anim>
                                    <p:anim calcmode="lin" valueType="num">
                                      <p:cBhvr additive="base">
                                        <p:cTn id="14"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85813" y="274638"/>
            <a:ext cx="8358187" cy="1143000"/>
          </a:xfrm>
          <a:solidFill>
            <a:schemeClr val="bg1">
              <a:alpha val="52156"/>
            </a:schemeClr>
          </a:solidFill>
        </p:spPr>
        <p:txBody>
          <a:bodyPr/>
          <a:lstStyle/>
          <a:p>
            <a:pPr algn="l" eaLnBrk="1" hangingPunct="1"/>
            <a:r>
              <a:rPr lang="en-US" altLang="zh-CN" sz="3600" b="1" smtClean="0">
                <a:solidFill>
                  <a:srgbClr val="FF0000"/>
                </a:solidFill>
                <a:latin typeface="Times New Roman" panose="02020603050405020304" pitchFamily="18" charset="0"/>
                <a:cs typeface="Times New Roman" panose="02020603050405020304" pitchFamily="18" charset="0"/>
              </a:rPr>
              <a:t>Underline the topic sentence of each paragraph.</a:t>
            </a:r>
            <a:r>
              <a:rPr lang="en-US" altLang="zh-CN" sz="3600" smtClean="0">
                <a:solidFill>
                  <a:srgbClr val="FF0000"/>
                </a:solidFill>
                <a:latin typeface="Times New Roman" panose="02020603050405020304" pitchFamily="18" charset="0"/>
                <a:cs typeface="Times New Roman" panose="02020603050405020304" pitchFamily="18" charset="0"/>
              </a:rPr>
              <a:t> </a:t>
            </a:r>
          </a:p>
        </p:txBody>
      </p:sp>
      <p:sp>
        <p:nvSpPr>
          <p:cNvPr id="10243" name="Rectangle 3"/>
          <p:cNvSpPr>
            <a:spLocks noGrp="1" noChangeArrowheads="1"/>
          </p:cNvSpPr>
          <p:nvPr>
            <p:ph type="body" idx="1"/>
          </p:nvPr>
        </p:nvSpPr>
        <p:spPr>
          <a:xfrm>
            <a:off x="0" y="1600200"/>
            <a:ext cx="9144000" cy="4525963"/>
          </a:xfrm>
          <a:solidFill>
            <a:schemeClr val="bg1">
              <a:alpha val="56078"/>
            </a:schemeClr>
          </a:solidFill>
        </p:spPr>
        <p:txBody>
          <a:bodyPr/>
          <a:lstStyle/>
          <a:p>
            <a:pPr eaLnBrk="1" hangingPunct="1">
              <a:buFontTx/>
              <a:buNone/>
            </a:pPr>
            <a:r>
              <a:rPr lang="en-US" altLang="zh-CN" b="1" smtClean="0">
                <a:solidFill>
                  <a:srgbClr val="0000FF"/>
                </a:solidFill>
                <a:latin typeface="Times New Roman" panose="02020603050405020304" pitchFamily="18" charset="0"/>
                <a:cs typeface="Times New Roman" panose="02020603050405020304" pitchFamily="18" charset="0"/>
              </a:rPr>
              <a:t>1. Since computers were invented in the USA in the 1950s, they have become very important in many areas of work and leisure.</a:t>
            </a:r>
            <a:r>
              <a:rPr lang="en-US" altLang="zh-CN" b="1" smtClean="0">
                <a:solidFill>
                  <a:srgbClr val="9900CC"/>
                </a:solidFill>
                <a:latin typeface="Times New Roman" panose="02020603050405020304" pitchFamily="18" charset="0"/>
                <a:cs typeface="Times New Roman" panose="02020603050405020304" pitchFamily="18" charset="0"/>
              </a:rPr>
              <a:t> </a:t>
            </a:r>
          </a:p>
          <a:p>
            <a:pPr eaLnBrk="1" hangingPunct="1">
              <a:buFontTx/>
              <a:buNone/>
            </a:pPr>
            <a:r>
              <a:rPr lang="en-US" altLang="zh-CN" b="1" smtClean="0">
                <a:solidFill>
                  <a:srgbClr val="9900CC"/>
                </a:solidFill>
                <a:latin typeface="Times New Roman" panose="02020603050405020304" pitchFamily="18" charset="0"/>
                <a:cs typeface="Times New Roman" panose="02020603050405020304" pitchFamily="18" charset="0"/>
              </a:rPr>
              <a:t>2. Since the Internet came into being, people’s lives at home have been changed, too. </a:t>
            </a:r>
          </a:p>
          <a:p>
            <a:pPr eaLnBrk="1" hangingPunct="1">
              <a:buFontTx/>
              <a:buNone/>
            </a:pPr>
            <a:r>
              <a:rPr lang="en-US" altLang="zh-CN" b="1" smtClean="0">
                <a:solidFill>
                  <a:srgbClr val="009900"/>
                </a:solidFill>
                <a:latin typeface="Times New Roman" panose="02020603050405020304" pitchFamily="18" charset="0"/>
                <a:cs typeface="Times New Roman" panose="02020603050405020304" pitchFamily="18" charset="0"/>
              </a:rPr>
              <a:t>3. Computers have improved our lives, but they have brought problems, too.</a:t>
            </a:r>
            <a:r>
              <a:rPr lang="en-US" altLang="zh-CN" b="1" smtClean="0">
                <a:solidFill>
                  <a:srgbClr val="9900CC"/>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243">
                                            <p:bg/>
                                          </p:spTgt>
                                        </p:tgtEl>
                                        <p:attrNameLst>
                                          <p:attrName>style.visibility</p:attrName>
                                        </p:attrNameLst>
                                      </p:cBhvr>
                                      <p:to>
                                        <p:strVal val="visible"/>
                                      </p:to>
                                    </p:set>
                                    <p:animEffect transition="in" filter="wedge">
                                      <p:cBhvr>
                                        <p:cTn id="12" dur="2000"/>
                                        <p:tgtEl>
                                          <p:spTgt spid="1024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243">
                                            <p:txEl>
                                              <p:pRg st="0" end="0"/>
                                            </p:txEl>
                                          </p:spTgt>
                                        </p:tgtEl>
                                        <p:attrNameLst>
                                          <p:attrName>style.visibility</p:attrName>
                                        </p:attrNameLst>
                                      </p:cBhvr>
                                      <p:to>
                                        <p:strVal val="visible"/>
                                      </p:to>
                                    </p:set>
                                    <p:animEffect transition="in" filter="wedge">
                                      <p:cBhvr>
                                        <p:cTn id="17" dur="2000"/>
                                        <p:tgtEl>
                                          <p:spTgt spid="1024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wedge">
                                      <p:cBhvr>
                                        <p:cTn id="22" dur="2000"/>
                                        <p:tgtEl>
                                          <p:spTgt spid="1024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243">
                                            <p:txEl>
                                              <p:pRg st="2" end="2"/>
                                            </p:txEl>
                                          </p:spTgt>
                                        </p:tgtEl>
                                        <p:attrNameLst>
                                          <p:attrName>style.visibility</p:attrName>
                                        </p:attrNameLst>
                                      </p:cBhvr>
                                      <p:to>
                                        <p:strVal val="visible"/>
                                      </p:to>
                                    </p:set>
                                    <p:animEffect transition="in" filter="wedge">
                                      <p:cBhvr>
                                        <p:cTn id="27" dur="20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90" name="Group 30"/>
          <p:cNvGraphicFramePr>
            <a:graphicFrameLocks noGrp="1"/>
          </p:cNvGraphicFramePr>
          <p:nvPr/>
        </p:nvGraphicFramePr>
        <p:xfrm>
          <a:off x="395288" y="1268413"/>
          <a:ext cx="8424862" cy="4703761"/>
        </p:xfrm>
        <a:graphic>
          <a:graphicData uri="http://schemas.openxmlformats.org/drawingml/2006/table">
            <a:tbl>
              <a:tblPr/>
              <a:tblGrid>
                <a:gridCol w="2368550">
                  <a:extLst>
                    <a:ext uri="{9D8B030D-6E8A-4147-A177-3AD203B41FA5}">
                      <a16:colId xmlns:a16="http://schemas.microsoft.com/office/drawing/2014/main" val="20000"/>
                    </a:ext>
                  </a:extLst>
                </a:gridCol>
                <a:gridCol w="6056312">
                  <a:extLst>
                    <a:ext uri="{9D8B030D-6E8A-4147-A177-3AD203B41FA5}">
                      <a16:colId xmlns:a16="http://schemas.microsoft.com/office/drawing/2014/main" val="20001"/>
                    </a:ext>
                  </a:extLst>
                </a:gridCol>
              </a:tblGrid>
              <a:tr h="95726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rgbClr val="003300"/>
                          </a:solidFill>
                          <a:effectLst/>
                          <a:latin typeface="Arial" panose="020B0604020202020204" pitchFamily="34" charset="0"/>
                          <a:ea typeface="宋体" panose="02010600030101010101" pitchFamily="2" charset="-122"/>
                        </a:rPr>
                        <a:t>Place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rgbClr val="003300"/>
                          </a:solidFill>
                          <a:effectLst/>
                          <a:latin typeface="Arial" panose="020B0604020202020204" pitchFamily="34" charset="0"/>
                          <a:ea typeface="宋体" panose="02010600030101010101" pitchFamily="2" charset="-122"/>
                        </a:rPr>
                        <a:t>The usage of computers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6763">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00"/>
                          </a:solidFill>
                          <a:effectLst/>
                          <a:latin typeface="Arial" panose="020B0604020202020204" pitchFamily="34" charset="0"/>
                          <a:ea typeface="宋体" panose="02010600030101010101" pitchFamily="2" charset="-122"/>
                        </a:rPr>
                        <a:t>In space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33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521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00"/>
                          </a:solidFill>
                          <a:effectLst/>
                          <a:latin typeface="Arial" panose="020B0604020202020204" pitchFamily="34" charset="0"/>
                          <a:ea typeface="宋体" panose="02010600030101010101" pitchFamily="2" charset="-122"/>
                        </a:rPr>
                        <a:t>In hospitals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33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726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00"/>
                          </a:solidFill>
                          <a:effectLst/>
                          <a:latin typeface="Arial" panose="020B0604020202020204" pitchFamily="34" charset="0"/>
                          <a:ea typeface="宋体" panose="02010600030101010101" pitchFamily="2" charset="-122"/>
                        </a:rPr>
                        <a:t>In factories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33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57262">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rgbClr val="003300"/>
                          </a:solidFill>
                          <a:effectLst/>
                          <a:latin typeface="Arial" panose="020B0604020202020204" pitchFamily="34" charset="0"/>
                          <a:ea typeface="宋体" panose="02010600030101010101" pitchFamily="2" charset="-122"/>
                        </a:rPr>
                        <a:t>In business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dirty="0" smtClean="0">
                        <a:ln>
                          <a:noFill/>
                        </a:ln>
                        <a:solidFill>
                          <a:srgbClr val="0033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382" name="Text Box 22"/>
          <p:cNvSpPr txBox="1">
            <a:spLocks noChangeArrowheads="1"/>
          </p:cNvSpPr>
          <p:nvPr/>
        </p:nvSpPr>
        <p:spPr bwMode="auto">
          <a:xfrm>
            <a:off x="2843213" y="2133600"/>
            <a:ext cx="51816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control the speed and direction</a:t>
            </a:r>
          </a:p>
        </p:txBody>
      </p:sp>
      <p:sp>
        <p:nvSpPr>
          <p:cNvPr id="15383" name="Text Box 23"/>
          <p:cNvSpPr txBox="1">
            <a:spLocks noChangeArrowheads="1"/>
          </p:cNvSpPr>
          <p:nvPr/>
        </p:nvSpPr>
        <p:spPr bwMode="auto">
          <a:xfrm>
            <a:off x="2843213" y="3141663"/>
            <a:ext cx="5181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find diseases easily and solve other problems</a:t>
            </a:r>
          </a:p>
        </p:txBody>
      </p:sp>
      <p:sp>
        <p:nvSpPr>
          <p:cNvPr id="15384" name="Text Box 24"/>
          <p:cNvSpPr txBox="1">
            <a:spLocks noChangeArrowheads="1"/>
          </p:cNvSpPr>
          <p:nvPr/>
        </p:nvSpPr>
        <p:spPr bwMode="auto">
          <a:xfrm>
            <a:off x="2843213" y="4221163"/>
            <a:ext cx="48006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do dangerous work</a:t>
            </a:r>
          </a:p>
        </p:txBody>
      </p:sp>
      <p:sp>
        <p:nvSpPr>
          <p:cNvPr id="15385" name="Text Box 25"/>
          <p:cNvSpPr txBox="1">
            <a:spLocks noChangeArrowheads="1"/>
          </p:cNvSpPr>
          <p:nvPr/>
        </p:nvSpPr>
        <p:spPr bwMode="auto">
          <a:xfrm>
            <a:off x="2843213" y="5013325"/>
            <a:ext cx="58324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800" b="1">
                <a:solidFill>
                  <a:srgbClr val="FF0000"/>
                </a:solidFill>
                <a:latin typeface="Times New Roman" panose="02020603050405020304" pitchFamily="18" charset="0"/>
                <a:cs typeface="Times New Roman" panose="02020603050405020304" pitchFamily="18" charset="0"/>
              </a:rPr>
              <a:t>used to place and cancel orders </a:t>
            </a:r>
          </a:p>
        </p:txBody>
      </p:sp>
      <p:sp>
        <p:nvSpPr>
          <p:cNvPr id="15391" name="WordArt 31"/>
          <p:cNvSpPr>
            <a:spLocks noChangeArrowheads="1" noChangeShapeType="1" noTextEdit="1"/>
          </p:cNvSpPr>
          <p:nvPr/>
        </p:nvSpPr>
        <p:spPr bwMode="auto">
          <a:xfrm>
            <a:off x="3924300" y="188913"/>
            <a:ext cx="4667250" cy="93662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altLang="zh-CN" sz="7200" b="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Paragraph 1 </a:t>
            </a:r>
            <a:endParaRPr lang="zh-CN" altLang="en-US" sz="7200" b="1" kern="10" dirty="0">
              <a:ln w="9525">
                <a:round/>
              </a:ln>
              <a:gradFill rotWithShape="1">
                <a:gsLst>
                  <a:gs pos="0">
                    <a:srgbClr val="FFE701"/>
                  </a:gs>
                  <a:gs pos="100000">
                    <a:srgbClr val="FE3E02"/>
                  </a:gs>
                </a:gsLst>
                <a:lin ang="5400000" scaled="1"/>
              </a:gradFill>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5391"/>
                                        </p:tgtEl>
                                        <p:attrNameLst>
                                          <p:attrName>style.visibility</p:attrName>
                                        </p:attrNameLst>
                                      </p:cBhvr>
                                      <p:to>
                                        <p:strVal val="visible"/>
                                      </p:to>
                                    </p:set>
                                    <p:anim to="" calcmode="lin" valueType="num">
                                      <p:cBhvr>
                                        <p:cTn id="7" dur="1" fill="hold"/>
                                        <p:tgtEl>
                                          <p:spTgt spid="15391"/>
                                        </p:tgtEl>
                                      </p:cBhvr>
                                    </p:anim>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5390"/>
                                        </p:tgtEl>
                                        <p:attrNameLst>
                                          <p:attrName>style.visibility</p:attrName>
                                        </p:attrNameLst>
                                      </p:cBhvr>
                                      <p:to>
                                        <p:strVal val="visible"/>
                                      </p:to>
                                    </p:set>
                                    <p:animEffect transition="in" filter="wedge">
                                      <p:cBhvr>
                                        <p:cTn id="12" dur="2000"/>
                                        <p:tgtEl>
                                          <p:spTgt spid="1539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Abs val="75"/>
                                  </p:iterate>
                                  <p:childTnLst>
                                    <p:set>
                                      <p:cBhvr>
                                        <p:cTn id="16" dur="1" fill="hold">
                                          <p:stCondLst>
                                            <p:cond delay="74"/>
                                          </p:stCondLst>
                                        </p:cTn>
                                        <p:tgtEl>
                                          <p:spTgt spid="153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Abs val="75"/>
                                  </p:iterate>
                                  <p:childTnLst>
                                    <p:set>
                                      <p:cBhvr>
                                        <p:cTn id="20" dur="1" fill="hold">
                                          <p:stCondLst>
                                            <p:cond delay="74"/>
                                          </p:stCondLst>
                                        </p:cTn>
                                        <p:tgtEl>
                                          <p:spTgt spid="153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Abs val="75"/>
                                  </p:iterate>
                                  <p:childTnLst>
                                    <p:set>
                                      <p:cBhvr>
                                        <p:cTn id="24" dur="1" fill="hold">
                                          <p:stCondLst>
                                            <p:cond delay="74"/>
                                          </p:stCondLst>
                                        </p:cTn>
                                        <p:tgtEl>
                                          <p:spTgt spid="153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75"/>
                                  </p:iterate>
                                  <p:childTnLst>
                                    <p:set>
                                      <p:cBhvr>
                                        <p:cTn id="28" dur="1" fill="hold">
                                          <p:stCondLst>
                                            <p:cond delay="74"/>
                                          </p:stCondLst>
                                        </p:cTn>
                                        <p:tgtEl>
                                          <p:spTgt spid="15385"/>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2" grpId="0" autoUpdateAnimBg="0"/>
      <p:bldP spid="15383" grpId="0" autoUpdateAnimBg="0"/>
      <p:bldP spid="15384" grpId="0" autoUpdateAnimBg="0"/>
      <p:bldP spid="15385" grpId="0" autoUpdateAnimBg="0"/>
      <p:bldP spid="153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ChangeArrowheads="1"/>
          </p:cNvSpPr>
          <p:nvPr/>
        </p:nvSpPr>
        <p:spPr bwMode="auto">
          <a:xfrm>
            <a:off x="0" y="260350"/>
            <a:ext cx="9144000" cy="6237288"/>
          </a:xfrm>
          <a:prstGeom prst="rect">
            <a:avLst/>
          </a:prstGeom>
          <a:solidFill>
            <a:schemeClr val="bg1">
              <a:alpha val="76077"/>
            </a:schemeClr>
          </a:solidFill>
          <a:ln w="9525">
            <a:solidFill>
              <a:schemeClr val="tx1"/>
            </a:solidFill>
            <a:miter lim="800000"/>
          </a:ln>
        </p:spPr>
        <p:txBody>
          <a:bodyPr wrap="none" anchor="ctr"/>
          <a:lstStyle/>
          <a:p>
            <a:endParaRPr lang="zh-CN" altLang="en-US" b="1">
              <a:latin typeface="Times New Roman" panose="02020603050405020304" pitchFamily="18" charset="0"/>
              <a:cs typeface="Times New Roman" panose="02020603050405020304" pitchFamily="18" charset="0"/>
            </a:endParaRPr>
          </a:p>
        </p:txBody>
      </p:sp>
      <p:sp>
        <p:nvSpPr>
          <p:cNvPr id="13314" name="Text Box 2"/>
          <p:cNvSpPr txBox="1">
            <a:spLocks noChangeArrowheads="1"/>
          </p:cNvSpPr>
          <p:nvPr/>
        </p:nvSpPr>
        <p:spPr bwMode="auto">
          <a:xfrm>
            <a:off x="2555875" y="27813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0000"/>
                </a:solidFill>
                <a:latin typeface="Times New Roman" panose="02020603050405020304" pitchFamily="18" charset="0"/>
                <a:cs typeface="Times New Roman" panose="02020603050405020304" pitchFamily="18" charset="0"/>
              </a:rPr>
              <a:t>There is no doubt that</a:t>
            </a:r>
            <a:r>
              <a:rPr lang="en-US" altLang="zh-CN" sz="2400" b="1" dirty="0">
                <a:latin typeface="Times New Roman" panose="02020603050405020304" pitchFamily="18" charset="0"/>
                <a:cs typeface="Times New Roman" panose="02020603050405020304" pitchFamily="18" charset="0"/>
              </a:rPr>
              <a:t> we will be successful. </a:t>
            </a:r>
          </a:p>
        </p:txBody>
      </p:sp>
      <p:sp>
        <p:nvSpPr>
          <p:cNvPr id="13315" name="Text Box 3"/>
          <p:cNvSpPr txBox="1">
            <a:spLocks noChangeArrowheads="1"/>
          </p:cNvSpPr>
          <p:nvPr/>
        </p:nvSpPr>
        <p:spPr bwMode="auto">
          <a:xfrm>
            <a:off x="3203575" y="3933825"/>
            <a:ext cx="5715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I </a:t>
            </a:r>
            <a:r>
              <a:rPr lang="en-US" altLang="zh-CN" sz="2400" b="1" dirty="0">
                <a:solidFill>
                  <a:srgbClr val="FF0000"/>
                </a:solidFill>
                <a:latin typeface="Times New Roman" panose="02020603050405020304" pitchFamily="18" charset="0"/>
                <a:cs typeface="Times New Roman" panose="02020603050405020304" pitchFamily="18" charset="0"/>
              </a:rPr>
              <a:t>don't doubt that</a:t>
            </a:r>
            <a:r>
              <a:rPr lang="en-US" altLang="zh-CN" sz="2400" b="1" dirty="0">
                <a:latin typeface="Times New Roman" panose="02020603050405020304" pitchFamily="18" charset="0"/>
                <a:cs typeface="Times New Roman" panose="02020603050405020304" pitchFamily="18" charset="0"/>
              </a:rPr>
              <a:t> they will be able to solve the problems.</a:t>
            </a:r>
            <a:r>
              <a:rPr lang="en-US" altLang="zh-CN" sz="2800" b="1" i="1" dirty="0">
                <a:latin typeface="Times New Roman" panose="02020603050405020304" pitchFamily="18" charset="0"/>
                <a:cs typeface="Times New Roman" panose="02020603050405020304" pitchFamily="18" charset="0"/>
              </a:rPr>
              <a:t> </a:t>
            </a:r>
          </a:p>
        </p:txBody>
      </p:sp>
      <p:sp>
        <p:nvSpPr>
          <p:cNvPr id="13316" name="Text Box 4"/>
          <p:cNvSpPr txBox="1">
            <a:spLocks noChangeArrowheads="1"/>
          </p:cNvSpPr>
          <p:nvPr/>
        </p:nvSpPr>
        <p:spPr bwMode="auto">
          <a:xfrm>
            <a:off x="395288" y="1628775"/>
            <a:ext cx="80010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rgbClr val="FF0000"/>
                </a:solidFill>
                <a:latin typeface="Times New Roman" panose="02020603050405020304" pitchFamily="18" charset="0"/>
                <a:cs typeface="Times New Roman" panose="02020603050405020304" pitchFamily="18" charset="0"/>
              </a:rPr>
              <a:t>doubt</a:t>
            </a:r>
            <a:r>
              <a:rPr lang="en-US" altLang="zh-CN" sz="3200" b="1">
                <a:solidFill>
                  <a:srgbClr val="0000FF"/>
                </a:solidFill>
                <a:latin typeface="Times New Roman" panose="02020603050405020304" pitchFamily="18" charset="0"/>
                <a:cs typeface="Times New Roman" panose="02020603050405020304" pitchFamily="18" charset="0"/>
              </a:rPr>
              <a:t>              </a:t>
            </a:r>
            <a:r>
              <a:rPr lang="en-US" altLang="zh-CN" sz="3200" b="1" i="1">
                <a:solidFill>
                  <a:srgbClr val="0000FF"/>
                </a:solidFill>
                <a:latin typeface="Times New Roman" panose="02020603050405020304" pitchFamily="18" charset="0"/>
                <a:cs typeface="Times New Roman" panose="02020603050405020304" pitchFamily="18" charset="0"/>
              </a:rPr>
              <a:t>n.</a:t>
            </a:r>
            <a:r>
              <a:rPr lang="en-US" altLang="zh-CN" sz="3200" b="1">
                <a:solidFill>
                  <a:srgbClr val="0000FF"/>
                </a:solidFill>
                <a:latin typeface="Times New Roman" panose="02020603050405020304" pitchFamily="18" charset="0"/>
                <a:cs typeface="Times New Roman" panose="02020603050405020304" pitchFamily="18" charset="0"/>
              </a:rPr>
              <a:t>  &amp; </a:t>
            </a:r>
            <a:r>
              <a:rPr lang="en-US" altLang="zh-CN" sz="3200" b="1" i="1">
                <a:solidFill>
                  <a:srgbClr val="0000FF"/>
                </a:solidFill>
                <a:latin typeface="Times New Roman" panose="02020603050405020304" pitchFamily="18" charset="0"/>
                <a:cs typeface="Times New Roman" panose="02020603050405020304" pitchFamily="18" charset="0"/>
              </a:rPr>
              <a:t>v.</a:t>
            </a:r>
            <a:r>
              <a:rPr lang="en-US" altLang="zh-CN" sz="3200" b="1">
                <a:solidFill>
                  <a:srgbClr val="0000FF"/>
                </a:solidFill>
                <a:latin typeface="Times New Roman" panose="02020603050405020304" pitchFamily="18" charset="0"/>
                <a:cs typeface="Times New Roman" panose="02020603050405020304" pitchFamily="18" charset="0"/>
              </a:rPr>
              <a:t> </a:t>
            </a:r>
            <a:r>
              <a:rPr lang="zh-CN" altLang="en-US" sz="3200" b="1">
                <a:solidFill>
                  <a:srgbClr val="0000FF"/>
                </a:solidFill>
                <a:latin typeface="Times New Roman" panose="02020603050405020304" pitchFamily="18" charset="0"/>
                <a:cs typeface="Times New Roman" panose="02020603050405020304" pitchFamily="18" charset="0"/>
              </a:rPr>
              <a:t>怀疑，疑惑</a:t>
            </a:r>
            <a:endParaRPr lang="zh-CN" altLang="en-US" sz="2800" b="1" i="1">
              <a:latin typeface="Times New Roman" panose="02020603050405020304" pitchFamily="18" charset="0"/>
              <a:cs typeface="Times New Roman" panose="02020603050405020304" pitchFamily="18" charset="0"/>
            </a:endParaRPr>
          </a:p>
        </p:txBody>
      </p:sp>
      <p:sp>
        <p:nvSpPr>
          <p:cNvPr id="13317" name="Text Box 5"/>
          <p:cNvSpPr txBox="1">
            <a:spLocks noChangeArrowheads="1"/>
          </p:cNvSpPr>
          <p:nvPr/>
        </p:nvSpPr>
        <p:spPr bwMode="auto">
          <a:xfrm>
            <a:off x="250825" y="3716338"/>
            <a:ext cx="31432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(2)doubt (</a:t>
            </a:r>
            <a:r>
              <a:rPr lang="en-US" altLang="zh-CN" sz="2400" b="1" dirty="0" err="1">
                <a:latin typeface="Times New Roman" panose="02020603050405020304" pitchFamily="18" charset="0"/>
                <a:cs typeface="Times New Roman" panose="02020603050405020304" pitchFamily="18" charset="0"/>
              </a:rPr>
              <a:t>vt.</a:t>
            </a:r>
            <a:r>
              <a:rPr lang="en-US" altLang="zh-CN" sz="2400" b="1" dirty="0">
                <a:latin typeface="Times New Roman" panose="02020603050405020304" pitchFamily="18" charset="0"/>
                <a:cs typeface="Times New Roman" panose="02020603050405020304" pitchFamily="18" charset="0"/>
              </a:rPr>
              <a:t>)+ </a:t>
            </a:r>
            <a:r>
              <a:rPr lang="zh-CN" altLang="en-US" sz="2400" b="1" dirty="0">
                <a:latin typeface="Times New Roman" panose="02020603050405020304" pitchFamily="18" charset="0"/>
                <a:cs typeface="Times New Roman" panose="02020603050405020304" pitchFamily="18" charset="0"/>
              </a:rPr>
              <a:t>从句</a:t>
            </a:r>
          </a:p>
        </p:txBody>
      </p:sp>
      <p:sp>
        <p:nvSpPr>
          <p:cNvPr id="13318" name="AutoShape 6"/>
          <p:cNvSpPr/>
          <p:nvPr/>
        </p:nvSpPr>
        <p:spPr bwMode="auto">
          <a:xfrm>
            <a:off x="3059113" y="3357563"/>
            <a:ext cx="152400" cy="1219200"/>
          </a:xfrm>
          <a:prstGeom prst="leftBrace">
            <a:avLst>
              <a:gd name="adj1" fmla="val 66667"/>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zh-CN" altLang="en-US" b="1">
              <a:latin typeface="Times New Roman" panose="02020603050405020304" pitchFamily="18" charset="0"/>
              <a:cs typeface="Times New Roman" panose="02020603050405020304" pitchFamily="18" charset="0"/>
            </a:endParaRPr>
          </a:p>
        </p:txBody>
      </p:sp>
      <p:sp>
        <p:nvSpPr>
          <p:cNvPr id="13319" name="Text Box 7"/>
          <p:cNvSpPr txBox="1">
            <a:spLocks noChangeArrowheads="1"/>
          </p:cNvSpPr>
          <p:nvPr/>
        </p:nvSpPr>
        <p:spPr bwMode="auto">
          <a:xfrm>
            <a:off x="323850" y="4652963"/>
            <a:ext cx="58674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cs typeface="Times New Roman" panose="02020603050405020304" pitchFamily="18" charset="0"/>
              </a:rPr>
              <a:t>(3)doubt (vi.)+ about / of</a:t>
            </a:r>
            <a:r>
              <a:rPr lang="en-US" altLang="zh-CN" sz="2800" b="1" i="1" dirty="0">
                <a:latin typeface="Times New Roman" panose="02020603050405020304" pitchFamily="18" charset="0"/>
                <a:cs typeface="Times New Roman" panose="02020603050405020304" pitchFamily="18" charset="0"/>
              </a:rPr>
              <a:t> </a:t>
            </a:r>
          </a:p>
        </p:txBody>
      </p:sp>
      <p:sp>
        <p:nvSpPr>
          <p:cNvPr id="13320" name="Text Box 8"/>
          <p:cNvSpPr txBox="1">
            <a:spLocks noChangeArrowheads="1"/>
          </p:cNvSpPr>
          <p:nvPr/>
        </p:nvSpPr>
        <p:spPr bwMode="auto">
          <a:xfrm>
            <a:off x="2484438" y="2276475"/>
            <a:ext cx="60960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solidFill>
                  <a:srgbClr val="FF0000"/>
                </a:solidFill>
                <a:latin typeface="Times New Roman" panose="02020603050405020304" pitchFamily="18" charset="0"/>
                <a:cs typeface="Times New Roman" panose="02020603050405020304" pitchFamily="18" charset="0"/>
              </a:rPr>
              <a:t>Doubt</a:t>
            </a:r>
            <a:r>
              <a:rPr lang="en-US" altLang="zh-CN" sz="2400" b="1" dirty="0">
                <a:solidFill>
                  <a:srgbClr val="0000FF"/>
                </a:solidFill>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is the key to knowledge.</a:t>
            </a:r>
          </a:p>
        </p:txBody>
      </p:sp>
      <p:sp>
        <p:nvSpPr>
          <p:cNvPr id="13321" name="Text Box 9"/>
          <p:cNvSpPr txBox="1">
            <a:spLocks noChangeArrowheads="1"/>
          </p:cNvSpPr>
          <p:nvPr/>
        </p:nvSpPr>
        <p:spPr bwMode="auto">
          <a:xfrm>
            <a:off x="684213" y="5157788"/>
            <a:ext cx="7467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There is no reason to </a:t>
            </a:r>
            <a:r>
              <a:rPr lang="en-US" altLang="zh-CN" sz="2400" b="1" dirty="0">
                <a:solidFill>
                  <a:srgbClr val="FF0000"/>
                </a:solidFill>
                <a:latin typeface="Times New Roman" panose="02020603050405020304" pitchFamily="18" charset="0"/>
                <a:cs typeface="Times New Roman" panose="02020603050405020304" pitchFamily="18" charset="0"/>
              </a:rPr>
              <a:t>doubt of</a:t>
            </a:r>
            <a:r>
              <a:rPr lang="en-US" altLang="zh-CN" sz="2400" b="1" dirty="0">
                <a:latin typeface="Times New Roman" panose="02020603050405020304" pitchFamily="18" charset="0"/>
                <a:cs typeface="Times New Roman" panose="02020603050405020304" pitchFamily="18" charset="0"/>
              </a:rPr>
              <a:t> his honesty.</a:t>
            </a:r>
          </a:p>
        </p:txBody>
      </p:sp>
      <p:sp>
        <p:nvSpPr>
          <p:cNvPr id="13322" name="Text Box 10"/>
          <p:cNvSpPr txBox="1">
            <a:spLocks noChangeArrowheads="1"/>
          </p:cNvSpPr>
          <p:nvPr/>
        </p:nvSpPr>
        <p:spPr bwMode="auto">
          <a:xfrm>
            <a:off x="3203575" y="3284538"/>
            <a:ext cx="59404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Times New Roman" panose="02020603050405020304" pitchFamily="18" charset="0"/>
                <a:cs typeface="Times New Roman" panose="02020603050405020304" pitchFamily="18" charset="0"/>
              </a:rPr>
              <a:t>I </a:t>
            </a:r>
            <a:r>
              <a:rPr lang="en-US" altLang="zh-CN" sz="2400" b="1" dirty="0">
                <a:solidFill>
                  <a:srgbClr val="FF0000"/>
                </a:solidFill>
                <a:latin typeface="Times New Roman" panose="02020603050405020304" pitchFamily="18" charset="0"/>
                <a:cs typeface="Times New Roman" panose="02020603050405020304" pitchFamily="18" charset="0"/>
              </a:rPr>
              <a:t>doubt whether/if</a:t>
            </a:r>
            <a:r>
              <a:rPr lang="en-US" altLang="zh-CN" sz="2400" b="1" dirty="0">
                <a:latin typeface="Times New Roman" panose="02020603050405020304" pitchFamily="18" charset="0"/>
                <a:cs typeface="Times New Roman" panose="02020603050405020304" pitchFamily="18" charset="0"/>
              </a:rPr>
              <a:t> he'll change his mind. </a:t>
            </a:r>
          </a:p>
        </p:txBody>
      </p:sp>
      <p:sp>
        <p:nvSpPr>
          <p:cNvPr id="13323" name="Text Box 11"/>
          <p:cNvSpPr txBox="1">
            <a:spLocks noChangeArrowheads="1"/>
          </p:cNvSpPr>
          <p:nvPr/>
        </p:nvSpPr>
        <p:spPr bwMode="auto">
          <a:xfrm>
            <a:off x="323850" y="2565400"/>
            <a:ext cx="1900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(1)doubt (n.) </a:t>
            </a:r>
          </a:p>
        </p:txBody>
      </p:sp>
      <p:sp>
        <p:nvSpPr>
          <p:cNvPr id="13324" name="AutoShape 12"/>
          <p:cNvSpPr/>
          <p:nvPr/>
        </p:nvSpPr>
        <p:spPr bwMode="auto">
          <a:xfrm>
            <a:off x="2339975" y="2420938"/>
            <a:ext cx="76200" cy="838200"/>
          </a:xfrm>
          <a:prstGeom prst="leftBrace">
            <a:avLst>
              <a:gd name="adj1" fmla="val 91667"/>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endParaRPr lang="zh-CN" altLang="en-US" b="1">
              <a:latin typeface="Times New Roman" panose="02020603050405020304" pitchFamily="18" charset="0"/>
              <a:cs typeface="Times New Roman" panose="02020603050405020304" pitchFamily="18" charset="0"/>
            </a:endParaRPr>
          </a:p>
        </p:txBody>
      </p:sp>
      <p:sp>
        <p:nvSpPr>
          <p:cNvPr id="13326" name="WordArt 14"/>
          <p:cNvSpPr>
            <a:spLocks noChangeArrowheads="1" noChangeShapeType="1" noTextEdit="1"/>
          </p:cNvSpPr>
          <p:nvPr/>
        </p:nvSpPr>
        <p:spPr bwMode="auto">
          <a:xfrm>
            <a:off x="3851275" y="5300663"/>
            <a:ext cx="4667250" cy="141605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pPr algn="ctr"/>
            <a:r>
              <a:rPr lang="en-US" altLang="zh-CN" sz="7200" b="1" kern="10">
                <a:ln w="9525">
                  <a:round/>
                </a:ln>
                <a:gradFill rotWithShape="1">
                  <a:gsLst>
                    <a:gs pos="0">
                      <a:srgbClr val="FFE701"/>
                    </a:gs>
                    <a:gs pos="100000">
                      <a:srgbClr val="FE3E02"/>
                    </a:gs>
                  </a:gsLst>
                  <a:lin ang="5400000" scaled="1"/>
                </a:gradFill>
                <a:latin typeface="Times New Roman" panose="02020603050405020304"/>
                <a:cs typeface="Times New Roman" panose="02020603050405020304"/>
              </a:rPr>
              <a:t>Paragraph 1 </a:t>
            </a:r>
            <a:endParaRPr lang="zh-CN" altLang="en-US" sz="7200" b="1" kern="10">
              <a:ln w="9525">
                <a:round/>
              </a:ln>
              <a:gradFill rotWithShape="1">
                <a:gsLst>
                  <a:gs pos="0">
                    <a:srgbClr val="FFE701"/>
                  </a:gs>
                  <a:gs pos="100000">
                    <a:srgbClr val="FE3E02"/>
                  </a:gs>
                </a:gsLst>
                <a:lin ang="5400000" scaled="1"/>
              </a:gradFill>
              <a:latin typeface="Times New Roman" panose="02020603050405020304"/>
              <a:cs typeface="Times New Roman" panose="02020603050405020304"/>
            </a:endParaRPr>
          </a:p>
        </p:txBody>
      </p:sp>
      <p:sp>
        <p:nvSpPr>
          <p:cNvPr id="13327" name="Text Box 15"/>
          <p:cNvSpPr txBox="1">
            <a:spLocks noChangeArrowheads="1"/>
          </p:cNvSpPr>
          <p:nvPr/>
        </p:nvSpPr>
        <p:spPr bwMode="auto">
          <a:xfrm>
            <a:off x="250825" y="549275"/>
            <a:ext cx="8893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1.There is </a:t>
            </a:r>
            <a:r>
              <a:rPr lang="en-US" altLang="zh-CN" sz="2800" b="1" dirty="0">
                <a:solidFill>
                  <a:srgbClr val="FF0000"/>
                </a:solidFill>
                <a:latin typeface="Times New Roman" panose="02020603050405020304" pitchFamily="18" charset="0"/>
                <a:cs typeface="Times New Roman" panose="02020603050405020304" pitchFamily="18" charset="0"/>
              </a:rPr>
              <a:t>no doubt</a:t>
            </a:r>
            <a:r>
              <a:rPr lang="en-US" altLang="zh-CN" sz="2400" b="1" dirty="0">
                <a:latin typeface="Times New Roman" panose="02020603050405020304" pitchFamily="18" charset="0"/>
                <a:cs typeface="Times New Roman" panose="02020603050405020304" pitchFamily="18" charset="0"/>
              </a:rPr>
              <a:t> that computers are very useful in</a:t>
            </a:r>
          </a:p>
          <a:p>
            <a:pPr eaLnBrk="1" hangingPunct="1">
              <a:spcBef>
                <a:spcPct val="50000"/>
              </a:spcBef>
            </a:pPr>
            <a:r>
              <a:rPr lang="en-US" altLang="zh-CN" sz="2400" b="1" dirty="0">
                <a:latin typeface="Times New Roman" panose="02020603050405020304" pitchFamily="18" charset="0"/>
                <a:cs typeface="Times New Roman" panose="02020603050405020304" pitchFamily="18" charset="0"/>
              </a:rPr>
              <a:t>   technology and business.</a:t>
            </a:r>
            <a:r>
              <a:rPr lang="zh-CN" altLang="en-US" b="1" dirty="0">
                <a:latin typeface="Times New Roman" panose="02020603050405020304" pitchFamily="18" charset="0"/>
                <a:cs typeface="Times New Roman" panose="02020603050405020304" pitchFamily="18" charset="0"/>
              </a:rPr>
              <a:t>毫无疑问电脑在技术和贸易业都非常有用。 </a:t>
            </a:r>
          </a:p>
          <a:p>
            <a:pPr eaLnBrk="1" hangingPunct="1">
              <a:spcBef>
                <a:spcPct val="50000"/>
              </a:spcBef>
            </a:pPr>
            <a:endParaRPr lang="en-US" altLang="zh-CN" sz="2400" b="1" dirty="0">
              <a:latin typeface="Times New Roman" panose="02020603050405020304" pitchFamily="18" charset="0"/>
              <a:cs typeface="Times New Roman" panose="02020603050405020304" pitchFamily="18" charset="0"/>
            </a:endParaRPr>
          </a:p>
        </p:txBody>
      </p:sp>
      <p:pic>
        <p:nvPicPr>
          <p:cNvPr id="13330" name="Picture 18"/>
          <p:cNvPicPr>
            <a:picLocks noChangeAspect="1" noChangeArrowheads="1"/>
          </p:cNvPicPr>
          <p:nvPr/>
        </p:nvPicPr>
        <p:blipFill>
          <a:blip r:embed="rId2"/>
          <a:srcRect/>
          <a:stretch>
            <a:fillRect/>
          </a:stretch>
        </p:blipFill>
        <p:spPr bwMode="auto">
          <a:xfrm>
            <a:off x="1908175" y="1700213"/>
            <a:ext cx="11509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26"/>
                                        </p:tgtEl>
                                        <p:attrNameLst>
                                          <p:attrName>style.visibility</p:attrName>
                                        </p:attrNameLst>
                                      </p:cBhvr>
                                      <p:to>
                                        <p:strVal val="visible"/>
                                      </p:to>
                                    </p:set>
                                    <p:anim to="" calcmode="lin" valueType="num">
                                      <p:cBhvr>
                                        <p:cTn id="7" dur="1" fill="hold"/>
                                        <p:tgtEl>
                                          <p:spTgt spid="1332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327"/>
                                        </p:tgtEl>
                                        <p:attrNameLst>
                                          <p:attrName>style.visibility</p:attrName>
                                        </p:attrNameLst>
                                      </p:cBhvr>
                                      <p:to>
                                        <p:strVal val="visible"/>
                                      </p:to>
                                    </p:set>
                                    <p:anim calcmode="lin" valueType="num">
                                      <p:cBhvr additive="base">
                                        <p:cTn id="12" dur="500" fill="hold"/>
                                        <p:tgtEl>
                                          <p:spTgt spid="13327"/>
                                        </p:tgtEl>
                                        <p:attrNameLst>
                                          <p:attrName>ppt_x</p:attrName>
                                        </p:attrNameLst>
                                      </p:cBhvr>
                                      <p:tavLst>
                                        <p:tav tm="0">
                                          <p:val>
                                            <p:strVal val="#ppt_x"/>
                                          </p:val>
                                        </p:tav>
                                        <p:tav tm="100000">
                                          <p:val>
                                            <p:strVal val="#ppt_x"/>
                                          </p:val>
                                        </p:tav>
                                      </p:tavLst>
                                    </p:anim>
                                    <p:anim calcmode="lin" valueType="num">
                                      <p:cBhvr additive="base">
                                        <p:cTn id="13"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316"/>
                                        </p:tgtEl>
                                        <p:attrNameLst>
                                          <p:attrName>style.visibility</p:attrName>
                                        </p:attrNameLst>
                                      </p:cBhvr>
                                      <p:to>
                                        <p:strVal val="visible"/>
                                      </p:to>
                                    </p:set>
                                    <p:animEffect transition="in" filter="blinds(horizontal)">
                                      <p:cBhvr>
                                        <p:cTn id="18" dur="500"/>
                                        <p:tgtEl>
                                          <p:spTgt spid="133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23"/>
                                        </p:tgtEl>
                                        <p:attrNameLst>
                                          <p:attrName>style.visibility</p:attrName>
                                        </p:attrNameLst>
                                      </p:cBhvr>
                                      <p:to>
                                        <p:strVal val="visible"/>
                                      </p:to>
                                    </p:set>
                                    <p:anim calcmode="lin" valueType="num">
                                      <p:cBhvr additive="base">
                                        <p:cTn id="23" dur="500" fill="hold"/>
                                        <p:tgtEl>
                                          <p:spTgt spid="13323"/>
                                        </p:tgtEl>
                                        <p:attrNameLst>
                                          <p:attrName>ppt_x</p:attrName>
                                        </p:attrNameLst>
                                      </p:cBhvr>
                                      <p:tavLst>
                                        <p:tav tm="0">
                                          <p:val>
                                            <p:strVal val="#ppt_x"/>
                                          </p:val>
                                        </p:tav>
                                        <p:tav tm="100000">
                                          <p:val>
                                            <p:strVal val="#ppt_x"/>
                                          </p:val>
                                        </p:tav>
                                      </p:tavLst>
                                    </p:anim>
                                    <p:anim calcmode="lin" valueType="num">
                                      <p:cBhvr additive="base">
                                        <p:cTn id="24"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324"/>
                                        </p:tgtEl>
                                        <p:attrNameLst>
                                          <p:attrName>style.visibility</p:attrName>
                                        </p:attrNameLst>
                                      </p:cBhvr>
                                      <p:to>
                                        <p:strVal val="visible"/>
                                      </p:to>
                                    </p:set>
                                    <p:anim calcmode="lin" valueType="num">
                                      <p:cBhvr additive="base">
                                        <p:cTn id="29" dur="500" fill="hold"/>
                                        <p:tgtEl>
                                          <p:spTgt spid="13324"/>
                                        </p:tgtEl>
                                        <p:attrNameLst>
                                          <p:attrName>ppt_x</p:attrName>
                                        </p:attrNameLst>
                                      </p:cBhvr>
                                      <p:tavLst>
                                        <p:tav tm="0">
                                          <p:val>
                                            <p:strVal val="#ppt_x"/>
                                          </p:val>
                                        </p:tav>
                                        <p:tav tm="100000">
                                          <p:val>
                                            <p:strVal val="#ppt_x"/>
                                          </p:val>
                                        </p:tav>
                                      </p:tavLst>
                                    </p:anim>
                                    <p:anim calcmode="lin" valueType="num">
                                      <p:cBhvr additive="base">
                                        <p:cTn id="30"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7"/>
                                        </p:tgtEl>
                                        <p:attrNameLst>
                                          <p:attrName>style.visibility</p:attrName>
                                        </p:attrNameLst>
                                      </p:cBhvr>
                                      <p:to>
                                        <p:strVal val="visible"/>
                                      </p:to>
                                    </p:set>
                                    <p:anim calcmode="lin" valueType="num">
                                      <p:cBhvr additive="base">
                                        <p:cTn id="43" dur="500" fill="hold"/>
                                        <p:tgtEl>
                                          <p:spTgt spid="13317"/>
                                        </p:tgtEl>
                                        <p:attrNameLst>
                                          <p:attrName>ppt_x</p:attrName>
                                        </p:attrNameLst>
                                      </p:cBhvr>
                                      <p:tavLst>
                                        <p:tav tm="0">
                                          <p:val>
                                            <p:strVal val="#ppt_x"/>
                                          </p:val>
                                        </p:tav>
                                        <p:tav tm="100000">
                                          <p:val>
                                            <p:strVal val="#ppt_x"/>
                                          </p:val>
                                        </p:tav>
                                      </p:tavLst>
                                    </p:anim>
                                    <p:anim calcmode="lin" valueType="num">
                                      <p:cBhvr additive="base">
                                        <p:cTn id="44"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8"/>
                                        </p:tgtEl>
                                        <p:attrNameLst>
                                          <p:attrName>style.visibility</p:attrName>
                                        </p:attrNameLst>
                                      </p:cBhvr>
                                      <p:to>
                                        <p:strVal val="visible"/>
                                      </p:to>
                                    </p:set>
                                    <p:anim calcmode="lin" valueType="num">
                                      <p:cBhvr additive="base">
                                        <p:cTn id="49" dur="500" fill="hold"/>
                                        <p:tgtEl>
                                          <p:spTgt spid="13318"/>
                                        </p:tgtEl>
                                        <p:attrNameLst>
                                          <p:attrName>ppt_x</p:attrName>
                                        </p:attrNameLst>
                                      </p:cBhvr>
                                      <p:tavLst>
                                        <p:tav tm="0">
                                          <p:val>
                                            <p:strVal val="#ppt_x"/>
                                          </p:val>
                                        </p:tav>
                                        <p:tav tm="100000">
                                          <p:val>
                                            <p:strVal val="#ppt_x"/>
                                          </p:val>
                                        </p:tav>
                                      </p:tavLst>
                                    </p:anim>
                                    <p:anim calcmode="lin" valueType="num">
                                      <p:cBhvr additive="base">
                                        <p:cTn id="50" dur="500" fill="hold"/>
                                        <p:tgtEl>
                                          <p:spTgt spid="133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3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3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319"/>
                                        </p:tgtEl>
                                        <p:attrNameLst>
                                          <p:attrName>style.visibility</p:attrName>
                                        </p:attrNameLst>
                                      </p:cBhvr>
                                      <p:to>
                                        <p:strVal val="visible"/>
                                      </p:to>
                                    </p:set>
                                    <p:anim calcmode="lin" valueType="num">
                                      <p:cBhvr additive="base">
                                        <p:cTn id="63" dur="500" fill="hold"/>
                                        <p:tgtEl>
                                          <p:spTgt spid="13319"/>
                                        </p:tgtEl>
                                        <p:attrNameLst>
                                          <p:attrName>ppt_x</p:attrName>
                                        </p:attrNameLst>
                                      </p:cBhvr>
                                      <p:tavLst>
                                        <p:tav tm="0">
                                          <p:val>
                                            <p:strVal val="#ppt_x"/>
                                          </p:val>
                                        </p:tav>
                                        <p:tav tm="100000">
                                          <p:val>
                                            <p:strVal val="#ppt_x"/>
                                          </p:val>
                                        </p:tav>
                                      </p:tavLst>
                                    </p:anim>
                                    <p:anim calcmode="lin" valueType="num">
                                      <p:cBhvr additive="base">
                                        <p:cTn id="64"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3321"/>
                                        </p:tgtEl>
                                        <p:attrNameLst>
                                          <p:attrName>style.visibility</p:attrName>
                                        </p:attrNameLst>
                                      </p:cBhvr>
                                      <p:to>
                                        <p:strVal val="visible"/>
                                      </p:to>
                                    </p:set>
                                    <p:anim calcmode="lin" valueType="num">
                                      <p:cBhvr additive="base">
                                        <p:cTn id="69" dur="500" fill="hold"/>
                                        <p:tgtEl>
                                          <p:spTgt spid="13321"/>
                                        </p:tgtEl>
                                        <p:attrNameLst>
                                          <p:attrName>ppt_x</p:attrName>
                                        </p:attrNameLst>
                                      </p:cBhvr>
                                      <p:tavLst>
                                        <p:tav tm="0">
                                          <p:val>
                                            <p:strVal val="#ppt_x"/>
                                          </p:val>
                                        </p:tav>
                                        <p:tav tm="100000">
                                          <p:val>
                                            <p:strVal val="#ppt_x"/>
                                          </p:val>
                                        </p:tav>
                                      </p:tavLst>
                                    </p:anim>
                                    <p:anim calcmode="lin" valueType="num">
                                      <p:cBhvr additive="base">
                                        <p:cTn id="70"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3330"/>
                                        </p:tgtEl>
                                        <p:attrNameLst>
                                          <p:attrName>style.visibility</p:attrName>
                                        </p:attrNameLst>
                                      </p:cBhvr>
                                      <p:to>
                                        <p:strVal val="visible"/>
                                      </p:to>
                                    </p:set>
                                    <p:anim calcmode="lin" valueType="num">
                                      <p:cBhvr additive="base">
                                        <p:cTn id="75" dur="500" fill="hold"/>
                                        <p:tgtEl>
                                          <p:spTgt spid="13330"/>
                                        </p:tgtEl>
                                        <p:attrNameLst>
                                          <p:attrName>ppt_x</p:attrName>
                                        </p:attrNameLst>
                                      </p:cBhvr>
                                      <p:tavLst>
                                        <p:tav tm="0">
                                          <p:val>
                                            <p:strVal val="#ppt_x"/>
                                          </p:val>
                                        </p:tav>
                                        <p:tav tm="100000">
                                          <p:val>
                                            <p:strVal val="#ppt_x"/>
                                          </p:val>
                                        </p:tav>
                                      </p:tavLst>
                                    </p:anim>
                                    <p:anim calcmode="lin" valueType="num">
                                      <p:cBhvr additive="base">
                                        <p:cTn id="76"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3316" grpId="0"/>
      <p:bldP spid="13317" grpId="0"/>
      <p:bldP spid="13318" grpId="0" animBg="1"/>
      <p:bldP spid="13319" grpId="0"/>
      <p:bldP spid="13320" grpId="0"/>
      <p:bldP spid="13321" grpId="0"/>
      <p:bldP spid="13322" grpId="0"/>
      <p:bldP spid="13323" grpId="0"/>
      <p:bldP spid="13324" grpId="0" animBg="1"/>
      <p:bldP spid="13326" grpId="0" animBg="1"/>
      <p:bldP spid="13327" grpId="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1287</Words>
  <Application>Microsoft Office PowerPoint</Application>
  <PresentationFormat>全屏显示(4:3)</PresentationFormat>
  <Paragraphs>171</Paragraphs>
  <Slides>21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宋体</vt:lpstr>
      <vt:lpstr>微软雅黑</vt:lpstr>
      <vt:lpstr>Arial</vt:lpstr>
      <vt:lpstr>Calibri</vt:lpstr>
      <vt:lpstr>Times New Roman</vt:lpstr>
      <vt:lpstr>WWW.2PPT.COM
</vt:lpstr>
      <vt:lpstr>Unit 4 Topic 3 China is the third nation that sent a person into space. </vt:lpstr>
      <vt:lpstr>What are the computers used for?</vt:lpstr>
      <vt:lpstr>1a 1. Tick the fields we use          the computer in.</vt:lpstr>
      <vt:lpstr>PowerPoint 演示文稿</vt:lpstr>
      <vt:lpstr>PowerPoint 演示文稿</vt:lpstr>
      <vt:lpstr>What is the passage about ?</vt:lpstr>
      <vt:lpstr>Underline the topic sentence of each paragraph. </vt:lpstr>
      <vt:lpstr>PowerPoint 演示文稿</vt:lpstr>
      <vt:lpstr>PowerPoint 演示文稿</vt:lpstr>
      <vt:lpstr>PowerPoint 演示文稿</vt:lpstr>
      <vt:lpstr>Language points </vt:lpstr>
      <vt:lpstr>PowerPoint 演示文稿</vt:lpstr>
      <vt:lpstr>PowerPoint 演示文稿</vt:lpstr>
      <vt:lpstr>PowerPoint 演示文稿</vt:lpstr>
      <vt:lpstr>PowerPoint 演示文稿</vt:lpstr>
      <vt:lpstr>1b  2. Complete the following diagram. </vt:lpstr>
      <vt:lpstr>properly, besides, brought, get, enough </vt:lpstr>
      <vt:lpstr>2  Write a short passage with the title with One Day Without Computers. The following information may help you.     Suppose you were on a special day in 2030. During the    day, there were no computers in the world. What trouble    would you have? You may begin like this: </vt:lpstr>
      <vt:lpstr>PowerPoint 演示文稿</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2014-02-18T14:24:00Z</dcterms:created>
  <dcterms:modified xsi:type="dcterms:W3CDTF">2023-01-17T02:53:04Z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6C7860C9FFB94793B1BB11DF62304698</vt:lpwstr>
  </property>
  <property fmtid="{D5CDD505-2E9C-101B-9397-08002B2CF9AE}" pid="3" name="KSOProductBuildVer">
    <vt:lpwstr>2052-11.1.0.11294</vt:lpwstr>
  </property>
  <property fmtid="{A09F084E-AD41-489F-8076-AA5BE3082BCA}" pid="100">
    <vt:ui4>5</vt:ui4>
  </property>
  <property fmtid="{64440492-4C8B-11D1-8B70-080036B11A03}" pid="11">
    <vt:lpwstr>www.2ppt.com-爱PPT提供资源下载</vt:lpwstr>
  </property>
</Properties>
</file>