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1" r:id="rId2"/>
    <p:sldId id="264" r:id="rId3"/>
    <p:sldId id="277" r:id="rId4"/>
    <p:sldId id="259" r:id="rId5"/>
    <p:sldId id="267" r:id="rId6"/>
    <p:sldId id="257" r:id="rId7"/>
    <p:sldId id="281" r:id="rId8"/>
    <p:sldId id="275" r:id="rId9"/>
    <p:sldId id="266" r:id="rId10"/>
    <p:sldId id="258" r:id="rId11"/>
    <p:sldId id="268" r:id="rId12"/>
    <p:sldId id="282" r:id="rId13"/>
    <p:sldId id="273" r:id="rId14"/>
    <p:sldId id="265" r:id="rId15"/>
    <p:sldId id="269" r:id="rId16"/>
    <p:sldId id="283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11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18" orient="horz" pos="4088" userDrawn="1">
          <p15:clr>
            <a:srgbClr val="A4A3A4"/>
          </p15:clr>
        </p15:guide>
        <p15:guide id="21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6010" autoAdjust="0"/>
  </p:normalViewPr>
  <p:slideViewPr>
    <p:cSldViewPr snapToGrid="0" showGuides="1">
      <p:cViewPr varScale="1">
        <p:scale>
          <a:sx n="106" d="100"/>
          <a:sy n="106" d="100"/>
        </p:scale>
        <p:origin x="726" y="108"/>
      </p:cViewPr>
      <p:guideLst>
        <p:guide pos="211"/>
        <p:guide pos="7446"/>
        <p:guide orient="horz" pos="40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20445595418856888"/>
                  <c:y val="0.18218864510464849"/>
                </c:manualLayout>
              </c:layout>
              <c:tx>
                <c:rich>
                  <a:bodyPr/>
                  <a:lstStyle/>
                  <a:p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05"/>
                      <c:h val="0.285428877330615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20850459010111716"/>
                  <c:y val="-9.716727738914592E-2"/>
                </c:manualLayout>
              </c:layout>
              <c:tx>
                <c:rich>
                  <a:bodyPr/>
                  <a:lstStyle/>
                  <a:p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05"/>
                      <c:h val="0.285428877330615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F1-4019-B2E6-5E398853FFA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F1-4019-B2E6-5E398853FFAA}"/>
              </c:ext>
            </c:extLst>
          </c:dPt>
          <c:dLbls>
            <c:dLbl>
              <c:idx val="0"/>
              <c:layout>
                <c:manualLayout>
                  <c:x val="-0.13562914367524967"/>
                  <c:y val="-0.25735795860731364"/>
                </c:manualLayout>
              </c:layout>
              <c:tx>
                <c:rich>
                  <a:bodyPr/>
                  <a:lstStyle/>
                  <a:p>
                    <a:fld id="{F05DA0B6-1EF1-433B-AC79-B70903CF7743}" type="VALUE">
                      <a:rPr lang="en-US" altLang="zh-CN" sz="3600">
                        <a:latin typeface="Aharoni" panose="02010803020104030203" pitchFamily="2" charset="-79"/>
                        <a:cs typeface="Aharoni" panose="02010803020104030203" pitchFamily="2" charset="-79"/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05"/>
                      <c:h val="0.285428877330615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F1-4019-B2E6-5E398853FF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F1-4019-B2E6-5E398853F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019-B2E6-5E398853F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4E4B-47C8-B6C6-BCFD2CD5A06F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B-47C8-B6C6-BCFD2CD5A06F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4B-47C8-B6C6-BCFD2CD5A06F}"/>
              </c:ext>
            </c:extLst>
          </c:dPt>
          <c:dPt>
            <c:idx val="3"/>
            <c:invertIfNegative val="0"/>
            <c:bubble3D val="0"/>
            <c:spPr>
              <a:solidFill>
                <a:srgbClr val="2525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B-47C8-B6C6-BCFD2CD5A06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haroni" panose="02010803020104030203" pitchFamily="2" charset="-79"/>
                      <a:ea typeface="+mn-ea"/>
                      <a:cs typeface="Aharoni" panose="02010803020104030203" pitchFamily="2" charset="-79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E4B-47C8-B6C6-BCFD2CD5A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52-472B-AF18-8FFCA3802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2354128"/>
        <c:axId val="712354688"/>
      </c:barChart>
      <c:catAx>
        <c:axId val="71235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712354688"/>
        <c:crosses val="autoZero"/>
        <c:auto val="1"/>
        <c:lblAlgn val="ctr"/>
        <c:lblOffset val="100"/>
        <c:noMultiLvlLbl val="0"/>
      </c:catAx>
      <c:valAx>
        <c:axId val="71235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235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1.5957907026253899E-2"/>
                  <c:y val="5.901150615950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A-49E0-9A7B-9E694962B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CA-49E0-9A7B-9E694962B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356928"/>
        <c:axId val="712357488"/>
      </c:lineChart>
      <c:catAx>
        <c:axId val="7123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712357488"/>
        <c:crosses val="autoZero"/>
        <c:auto val="1"/>
        <c:lblAlgn val="ctr"/>
        <c:lblOffset val="100"/>
        <c:noMultiLvlLbl val="0"/>
      </c:catAx>
      <c:valAx>
        <c:axId val="71235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71235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A78EB-4002-4555-A725-D2C70C7CBD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D403F-10AE-40F0-8171-BEEC81311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4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13775" y="5163098"/>
            <a:ext cx="876445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713775" y="3807262"/>
            <a:ext cx="8764451" cy="127920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4000" b="1" kern="1000" baseline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457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0483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75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7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78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254-58E2-4A68-9817-58E3BC8D070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169414"/>
            <a:ext cx="11056060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8" y="1219200"/>
            <a:ext cx="11056060" cy="506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4430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60000"/>
        <a:buFont typeface="Wingdings 2" panose="05020102010507070707" pitchFamily="18" charset="2"/>
        <a:buChar char="°"/>
        <a:defRPr lang="zh-CN" altLang="en-US" sz="2400" kern="1200" baseline="0" dirty="0" smtClean="0">
          <a:solidFill>
            <a:schemeClr val="accent1">
              <a:lumMod val="75000"/>
            </a:schemeClr>
          </a:solidFill>
          <a:latin typeface="+mn-ea"/>
          <a:ea typeface="+mn-ea"/>
          <a:cs typeface="+mn-cs"/>
        </a:defRPr>
      </a:lvl1pPr>
      <a:lvl2pPr marL="357188" indent="-357188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30585" y="2078416"/>
            <a:ext cx="90866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dist"/>
            <a:r>
              <a:rPr lang="zh-CN" altLang="en-US" sz="5400" b="1" spc="-15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eiryo UI" panose="020B0604030504040204" pitchFamily="34" charset="-128"/>
              </a:rPr>
              <a:t>清明祭节日系列通用</a:t>
            </a:r>
            <a:r>
              <a:rPr lang="en-US" altLang="zh-CN" sz="5400" b="1" spc="-15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eiryo UI" panose="020B0604030504040204" pitchFamily="34" charset="-128"/>
              </a:rPr>
              <a:t>PPT</a:t>
            </a:r>
            <a:r>
              <a:rPr lang="zh-CN" altLang="en-US" sz="5400" b="1" spc="-150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eiryo UI" panose="020B0604030504040204" pitchFamily="34" charset="-128"/>
              </a:rPr>
              <a:t>模板</a:t>
            </a:r>
            <a:endParaRPr lang="zh-CN" altLang="en-US" sz="5400" b="1" spc="-150" dirty="0">
              <a:latin typeface="Microsoft YaHei UI" panose="020B0503020204020204" pitchFamily="34" charset="-122"/>
              <a:ea typeface="Microsoft YaHei UI" panose="020B0503020204020204" pitchFamily="34" charset="-122"/>
              <a:cs typeface="Meiryo UI" panose="020B0604030504040204" pitchFamily="34" charset="-128"/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1513595" y="3330803"/>
            <a:ext cx="9103605" cy="1206001"/>
          </a:xfrm>
          <a:custGeom>
            <a:avLst/>
            <a:gdLst>
              <a:gd name="connsiteX0" fmla="*/ 0 w 12216983"/>
              <a:gd name="connsiteY0" fmla="*/ 411073 h 1206001"/>
              <a:gd name="connsiteX1" fmla="*/ 2188563 w 12216983"/>
              <a:gd name="connsiteY1" fmla="*/ 36319 h 1206001"/>
              <a:gd name="connsiteX2" fmla="*/ 5126636 w 12216983"/>
              <a:gd name="connsiteY2" fmla="*/ 1205551 h 1206001"/>
              <a:gd name="connsiteX3" fmla="*/ 8934137 w 12216983"/>
              <a:gd name="connsiteY3" fmla="*/ 186220 h 1206001"/>
              <a:gd name="connsiteX4" fmla="*/ 12216983 w 12216983"/>
              <a:gd name="connsiteY4" fmla="*/ 1070640 h 12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983" h="1206001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513594" y="3458094"/>
            <a:ext cx="9021056" cy="1206001"/>
          </a:xfrm>
          <a:custGeom>
            <a:avLst/>
            <a:gdLst>
              <a:gd name="connsiteX0" fmla="*/ 0 w 12216983"/>
              <a:gd name="connsiteY0" fmla="*/ 411073 h 1206001"/>
              <a:gd name="connsiteX1" fmla="*/ 2188563 w 12216983"/>
              <a:gd name="connsiteY1" fmla="*/ 36319 h 1206001"/>
              <a:gd name="connsiteX2" fmla="*/ 5126636 w 12216983"/>
              <a:gd name="connsiteY2" fmla="*/ 1205551 h 1206001"/>
              <a:gd name="connsiteX3" fmla="*/ 8934137 w 12216983"/>
              <a:gd name="connsiteY3" fmla="*/ 186220 h 1206001"/>
              <a:gd name="connsiteX4" fmla="*/ 12216983 w 12216983"/>
              <a:gd name="connsiteY4" fmla="*/ 1070640 h 12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983" h="1206001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93771" y="3998153"/>
            <a:ext cx="541713" cy="54171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79897" y="3287285"/>
            <a:ext cx="141715" cy="1417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57456" y="4362873"/>
            <a:ext cx="301222" cy="30122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48942" y="4136392"/>
            <a:ext cx="136676" cy="136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29286" y="4110588"/>
            <a:ext cx="395364" cy="39536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>
            <a:spLocks noChangeAspect="1"/>
          </p:cNvSpPr>
          <p:nvPr/>
        </p:nvSpPr>
        <p:spPr>
          <a:xfrm>
            <a:off x="4064000" y="0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210802" y="1165229"/>
            <a:ext cx="3915815" cy="1908962"/>
            <a:chOff x="480493" y="4510445"/>
            <a:chExt cx="3915815" cy="1908962"/>
          </a:xfrm>
        </p:grpSpPr>
        <p:sp>
          <p:nvSpPr>
            <p:cNvPr id="16" name="矩形 1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0493" y="4993622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0802" y="3767175"/>
            <a:ext cx="3915815" cy="1923476"/>
            <a:chOff x="480493" y="4510445"/>
            <a:chExt cx="3915815" cy="1923476"/>
          </a:xfrm>
        </p:grpSpPr>
        <p:sp>
          <p:nvSpPr>
            <p:cNvPr id="19" name="矩形 18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098844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59718" y="1225189"/>
            <a:ext cx="3678188" cy="4820165"/>
            <a:chOff x="4159718" y="1225189"/>
            <a:chExt cx="3678188" cy="4820165"/>
          </a:xfrm>
        </p:grpSpPr>
        <p:grpSp>
          <p:nvGrpSpPr>
            <p:cNvPr id="26" name="组合 25"/>
            <p:cNvGrpSpPr/>
            <p:nvPr/>
          </p:nvGrpSpPr>
          <p:grpSpPr>
            <a:xfrm>
              <a:off x="4338972" y="1225189"/>
              <a:ext cx="3498934" cy="3713500"/>
              <a:chOff x="307926" y="1208432"/>
              <a:chExt cx="3498934" cy="37135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23049" y="1208432"/>
                <a:ext cx="3483811" cy="1439721"/>
                <a:chOff x="565306" y="1208432"/>
                <a:chExt cx="3483811" cy="1439721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565306" y="1208432"/>
                  <a:ext cx="348381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b="1" dirty="0">
                      <a:solidFill>
                        <a:schemeClr val="bg1"/>
                      </a:solidFill>
                      <a:latin typeface="Aharoni" panose="02010803020104030203" pitchFamily="2" charset="-79"/>
                      <a:ea typeface="Microsoft YaHei UI" panose="020B0503020204020204" pitchFamily="34" charset="-122"/>
                      <a:cs typeface="Aharoni" panose="02010803020104030203" pitchFamily="2" charset="-79"/>
                    </a:rPr>
                    <a:t>YOUR TITLE HERE</a:t>
                  </a:r>
                  <a:endParaRPr lang="zh-CN" altLang="en-US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709903" y="2648153"/>
                  <a:ext cx="849071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本框 24"/>
              <p:cNvSpPr txBox="1"/>
              <p:nvPr/>
            </p:nvSpPr>
            <p:spPr>
              <a:xfrm>
                <a:off x="307926" y="3163677"/>
                <a:ext cx="3274507" cy="175825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forward their valuable opinions or suggestions work, products and services</a:t>
                </a:r>
                <a:endParaRPr lang="zh-CN" altLang="en-US" sz="1600" dirty="0">
                  <a:solidFill>
                    <a:schemeClr val="bg1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 rot="10800000">
              <a:off x="4159718" y="4845025"/>
              <a:ext cx="824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617258" y="5218124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076982" y="5938652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60961" y="5907292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52170" y="4959417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3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2270701766"/>
              </p:ext>
            </p:extLst>
          </p:nvPr>
        </p:nvGraphicFramePr>
        <p:xfrm>
          <a:off x="348027" y="2753511"/>
          <a:ext cx="7429085" cy="292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439199" y="5930962"/>
            <a:ext cx="11313602" cy="393543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72693" y="4426165"/>
            <a:ext cx="3915815" cy="109331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10381" y="2842247"/>
            <a:ext cx="1440438" cy="144043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298055" y="2825797"/>
            <a:ext cx="1265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4.5</a:t>
            </a:r>
            <a:endParaRPr lang="zh-CN" altLang="en-US" sz="80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565306" y="1208432"/>
                <a:ext cx="3483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276039" y="1702194"/>
              <a:ext cx="4274683" cy="42837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64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03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67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302177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668657" y="1304742"/>
            <a:ext cx="4854686" cy="3127804"/>
            <a:chOff x="2586803" y="1722594"/>
            <a:chExt cx="5883006" cy="379033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803" y="1722594"/>
              <a:ext cx="5883006" cy="379033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2486" y="2137363"/>
              <a:ext cx="4371640" cy="2757598"/>
            </a:xfrm>
            <a:custGeom>
              <a:avLst/>
              <a:gdLst>
                <a:gd name="connsiteX0" fmla="*/ 0 w 4371640"/>
                <a:gd name="connsiteY0" fmla="*/ 0 h 2757598"/>
                <a:gd name="connsiteX1" fmla="*/ 4371640 w 4371640"/>
                <a:gd name="connsiteY1" fmla="*/ 0 h 2757598"/>
                <a:gd name="connsiteX2" fmla="*/ 4371640 w 4371640"/>
                <a:gd name="connsiteY2" fmla="*/ 2757598 h 2757598"/>
                <a:gd name="connsiteX3" fmla="*/ 0 w 4371640"/>
                <a:gd name="connsiteY3" fmla="*/ 2757598 h 275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1640" h="2757598">
                  <a:moveTo>
                    <a:pt x="0" y="0"/>
                  </a:moveTo>
                  <a:lnTo>
                    <a:pt x="4371640" y="0"/>
                  </a:lnTo>
                  <a:lnTo>
                    <a:pt x="4371640" y="2757598"/>
                  </a:lnTo>
                  <a:lnTo>
                    <a:pt x="0" y="2757598"/>
                  </a:lnTo>
                  <a:close/>
                </a:path>
              </a:pathLst>
            </a:custGeom>
          </p:spPr>
        </p:pic>
      </p:grpSp>
      <p:grpSp>
        <p:nvGrpSpPr>
          <p:cNvPr id="37" name="组合 36"/>
          <p:cNvGrpSpPr/>
          <p:nvPr/>
        </p:nvGrpSpPr>
        <p:grpSpPr>
          <a:xfrm>
            <a:off x="8855086" y="2745947"/>
            <a:ext cx="3068938" cy="1235946"/>
            <a:chOff x="446220" y="4918940"/>
            <a:chExt cx="3068938" cy="1235946"/>
          </a:xfrm>
        </p:grpSpPr>
        <p:sp>
          <p:nvSpPr>
            <p:cNvPr id="39" name="矩形 3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855086" y="1187225"/>
            <a:ext cx="3068938" cy="1235946"/>
            <a:chOff x="446220" y="4918940"/>
            <a:chExt cx="3068938" cy="1235946"/>
          </a:xfrm>
        </p:grpSpPr>
        <p:sp>
          <p:nvSpPr>
            <p:cNvPr id="73" name="矩形 72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9023" y="2745947"/>
            <a:ext cx="3068938" cy="1235946"/>
            <a:chOff x="239023" y="2723691"/>
            <a:chExt cx="3068938" cy="1235946"/>
          </a:xfrm>
        </p:grpSpPr>
        <p:sp>
          <p:nvSpPr>
            <p:cNvPr id="89" name="矩形 88"/>
            <p:cNvSpPr/>
            <p:nvPr/>
          </p:nvSpPr>
          <p:spPr>
            <a:xfrm>
              <a:off x="259296" y="2723691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39023" y="3198792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39023" y="1187225"/>
            <a:ext cx="3068938" cy="1235946"/>
            <a:chOff x="446220" y="4918940"/>
            <a:chExt cx="3068938" cy="1235946"/>
          </a:xfrm>
        </p:grpSpPr>
        <p:sp>
          <p:nvSpPr>
            <p:cNvPr id="87" name="矩形 86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44517" y="4950728"/>
            <a:ext cx="8251988" cy="1284065"/>
            <a:chOff x="2131876" y="5289191"/>
            <a:chExt cx="8251988" cy="1284065"/>
          </a:xfrm>
        </p:grpSpPr>
        <p:sp>
          <p:nvSpPr>
            <p:cNvPr id="48" name="矩形 47"/>
            <p:cNvSpPr/>
            <p:nvPr/>
          </p:nvSpPr>
          <p:spPr>
            <a:xfrm>
              <a:off x="2131876" y="5289191"/>
              <a:ext cx="301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31876" y="5812411"/>
              <a:ext cx="825198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 We welcome your play world network of sites put f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welcome your play world network of sites put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9" name="文本框 28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5495" y="4939741"/>
            <a:ext cx="1306038" cy="1306038"/>
            <a:chOff x="1195495" y="4939741"/>
            <a:chExt cx="1306038" cy="1306038"/>
          </a:xfrm>
        </p:grpSpPr>
        <p:sp>
          <p:nvSpPr>
            <p:cNvPr id="28" name="椭圆 27"/>
            <p:cNvSpPr/>
            <p:nvPr/>
          </p:nvSpPr>
          <p:spPr>
            <a:xfrm>
              <a:off x="1195495" y="4939741"/>
              <a:ext cx="1306038" cy="1306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1531014" y="5274466"/>
              <a:ext cx="635000" cy="636588"/>
            </a:xfrm>
            <a:custGeom>
              <a:avLst/>
              <a:gdLst>
                <a:gd name="T0" fmla="*/ 118 w 400"/>
                <a:gd name="T1" fmla="*/ 34 h 401"/>
                <a:gd name="T2" fmla="*/ 34 w 400"/>
                <a:gd name="T3" fmla="*/ 118 h 401"/>
                <a:gd name="T4" fmla="*/ 22 w 400"/>
                <a:gd name="T5" fmla="*/ 243 h 401"/>
                <a:gd name="T6" fmla="*/ 84 w 400"/>
                <a:gd name="T7" fmla="*/ 343 h 401"/>
                <a:gd name="T8" fmla="*/ 88 w 400"/>
                <a:gd name="T9" fmla="*/ 347 h 401"/>
                <a:gd name="T10" fmla="*/ 114 w 400"/>
                <a:gd name="T11" fmla="*/ 363 h 401"/>
                <a:gd name="T12" fmla="*/ 132 w 400"/>
                <a:gd name="T13" fmla="*/ 371 h 401"/>
                <a:gd name="T14" fmla="*/ 132 w 400"/>
                <a:gd name="T15" fmla="*/ 371 h 401"/>
                <a:gd name="T16" fmla="*/ 88 w 400"/>
                <a:gd name="T17" fmla="*/ 345 h 401"/>
                <a:gd name="T18" fmla="*/ 98 w 400"/>
                <a:gd name="T19" fmla="*/ 337 h 401"/>
                <a:gd name="T20" fmla="*/ 150 w 400"/>
                <a:gd name="T21" fmla="*/ 321 h 401"/>
                <a:gd name="T22" fmla="*/ 160 w 400"/>
                <a:gd name="T23" fmla="*/ 287 h 401"/>
                <a:gd name="T24" fmla="*/ 150 w 400"/>
                <a:gd name="T25" fmla="*/ 265 h 401"/>
                <a:gd name="T26" fmla="*/ 150 w 400"/>
                <a:gd name="T27" fmla="*/ 255 h 401"/>
                <a:gd name="T28" fmla="*/ 146 w 400"/>
                <a:gd name="T29" fmla="*/ 241 h 401"/>
                <a:gd name="T30" fmla="*/ 130 w 400"/>
                <a:gd name="T31" fmla="*/ 204 h 401"/>
                <a:gd name="T32" fmla="*/ 126 w 400"/>
                <a:gd name="T33" fmla="*/ 198 h 401"/>
                <a:gd name="T34" fmla="*/ 122 w 400"/>
                <a:gd name="T35" fmla="*/ 184 h 401"/>
                <a:gd name="T36" fmla="*/ 126 w 400"/>
                <a:gd name="T37" fmla="*/ 170 h 401"/>
                <a:gd name="T38" fmla="*/ 128 w 400"/>
                <a:gd name="T39" fmla="*/ 164 h 401"/>
                <a:gd name="T40" fmla="*/ 122 w 400"/>
                <a:gd name="T41" fmla="*/ 120 h 401"/>
                <a:gd name="T42" fmla="*/ 156 w 400"/>
                <a:gd name="T43" fmla="*/ 66 h 401"/>
                <a:gd name="T44" fmla="*/ 228 w 400"/>
                <a:gd name="T45" fmla="*/ 58 h 401"/>
                <a:gd name="T46" fmla="*/ 272 w 400"/>
                <a:gd name="T47" fmla="*/ 98 h 401"/>
                <a:gd name="T48" fmla="*/ 274 w 400"/>
                <a:gd name="T49" fmla="*/ 152 h 401"/>
                <a:gd name="T50" fmla="*/ 274 w 400"/>
                <a:gd name="T51" fmla="*/ 168 h 401"/>
                <a:gd name="T52" fmla="*/ 280 w 400"/>
                <a:gd name="T53" fmla="*/ 178 h 401"/>
                <a:gd name="T54" fmla="*/ 278 w 400"/>
                <a:gd name="T55" fmla="*/ 194 h 401"/>
                <a:gd name="T56" fmla="*/ 274 w 400"/>
                <a:gd name="T57" fmla="*/ 200 h 401"/>
                <a:gd name="T58" fmla="*/ 262 w 400"/>
                <a:gd name="T59" fmla="*/ 229 h 401"/>
                <a:gd name="T60" fmla="*/ 254 w 400"/>
                <a:gd name="T61" fmla="*/ 251 h 401"/>
                <a:gd name="T62" fmla="*/ 252 w 400"/>
                <a:gd name="T63" fmla="*/ 265 h 401"/>
                <a:gd name="T64" fmla="*/ 244 w 400"/>
                <a:gd name="T65" fmla="*/ 277 h 401"/>
                <a:gd name="T66" fmla="*/ 246 w 400"/>
                <a:gd name="T67" fmla="*/ 313 h 401"/>
                <a:gd name="T68" fmla="*/ 284 w 400"/>
                <a:gd name="T69" fmla="*/ 331 h 401"/>
                <a:gd name="T70" fmla="*/ 344 w 400"/>
                <a:gd name="T71" fmla="*/ 313 h 401"/>
                <a:gd name="T72" fmla="*/ 384 w 400"/>
                <a:gd name="T73" fmla="*/ 200 h 401"/>
                <a:gd name="T74" fmla="*/ 344 w 400"/>
                <a:gd name="T75" fmla="*/ 84 h 401"/>
                <a:gd name="T76" fmla="*/ 242 w 400"/>
                <a:gd name="T77" fmla="*/ 20 h 401"/>
                <a:gd name="T78" fmla="*/ 246 w 400"/>
                <a:gd name="T79" fmla="*/ 6 h 401"/>
                <a:gd name="T80" fmla="*/ 356 w 400"/>
                <a:gd name="T81" fmla="*/ 74 h 401"/>
                <a:gd name="T82" fmla="*/ 400 w 400"/>
                <a:gd name="T83" fmla="*/ 200 h 401"/>
                <a:gd name="T84" fmla="*/ 356 w 400"/>
                <a:gd name="T85" fmla="*/ 325 h 401"/>
                <a:gd name="T86" fmla="*/ 246 w 400"/>
                <a:gd name="T87" fmla="*/ 395 h 401"/>
                <a:gd name="T88" fmla="*/ 112 w 400"/>
                <a:gd name="T89" fmla="*/ 381 h 401"/>
                <a:gd name="T90" fmla="*/ 20 w 400"/>
                <a:gd name="T91" fmla="*/ 289 h 401"/>
                <a:gd name="T92" fmla="*/ 6 w 400"/>
                <a:gd name="T93" fmla="*/ 154 h 401"/>
                <a:gd name="T94" fmla="*/ 74 w 400"/>
                <a:gd name="T95" fmla="*/ 44 h 401"/>
                <a:gd name="T96" fmla="*/ 200 w 400"/>
                <a:gd name="T9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01">
                  <a:moveTo>
                    <a:pt x="200" y="16"/>
                  </a:moveTo>
                  <a:lnTo>
                    <a:pt x="158" y="20"/>
                  </a:lnTo>
                  <a:lnTo>
                    <a:pt x="118" y="34"/>
                  </a:lnTo>
                  <a:lnTo>
                    <a:pt x="84" y="56"/>
                  </a:lnTo>
                  <a:lnTo>
                    <a:pt x="56" y="84"/>
                  </a:lnTo>
                  <a:lnTo>
                    <a:pt x="34" y="118"/>
                  </a:lnTo>
                  <a:lnTo>
                    <a:pt x="20" y="158"/>
                  </a:lnTo>
                  <a:lnTo>
                    <a:pt x="16" y="200"/>
                  </a:lnTo>
                  <a:lnTo>
                    <a:pt x="22" y="243"/>
                  </a:lnTo>
                  <a:lnTo>
                    <a:pt x="36" y="283"/>
                  </a:lnTo>
                  <a:lnTo>
                    <a:pt x="58" y="317"/>
                  </a:lnTo>
                  <a:lnTo>
                    <a:pt x="84" y="343"/>
                  </a:lnTo>
                  <a:lnTo>
                    <a:pt x="84" y="343"/>
                  </a:lnTo>
                  <a:lnTo>
                    <a:pt x="86" y="343"/>
                  </a:lnTo>
                  <a:lnTo>
                    <a:pt x="88" y="347"/>
                  </a:lnTo>
                  <a:lnTo>
                    <a:pt x="92" y="349"/>
                  </a:lnTo>
                  <a:lnTo>
                    <a:pt x="98" y="353"/>
                  </a:lnTo>
                  <a:lnTo>
                    <a:pt x="114" y="363"/>
                  </a:lnTo>
                  <a:lnTo>
                    <a:pt x="116" y="363"/>
                  </a:lnTo>
                  <a:lnTo>
                    <a:pt x="124" y="367"/>
                  </a:lnTo>
                  <a:lnTo>
                    <a:pt x="132" y="371"/>
                  </a:lnTo>
                  <a:lnTo>
                    <a:pt x="136" y="373"/>
                  </a:lnTo>
                  <a:lnTo>
                    <a:pt x="164" y="381"/>
                  </a:lnTo>
                  <a:lnTo>
                    <a:pt x="132" y="371"/>
                  </a:lnTo>
                  <a:lnTo>
                    <a:pt x="116" y="363"/>
                  </a:lnTo>
                  <a:lnTo>
                    <a:pt x="92" y="349"/>
                  </a:lnTo>
                  <a:lnTo>
                    <a:pt x="88" y="345"/>
                  </a:lnTo>
                  <a:lnTo>
                    <a:pt x="86" y="343"/>
                  </a:lnTo>
                  <a:lnTo>
                    <a:pt x="84" y="343"/>
                  </a:lnTo>
                  <a:lnTo>
                    <a:pt x="98" y="337"/>
                  </a:lnTo>
                  <a:lnTo>
                    <a:pt x="118" y="331"/>
                  </a:lnTo>
                  <a:lnTo>
                    <a:pt x="138" y="325"/>
                  </a:lnTo>
                  <a:lnTo>
                    <a:pt x="150" y="321"/>
                  </a:lnTo>
                  <a:lnTo>
                    <a:pt x="156" y="313"/>
                  </a:lnTo>
                  <a:lnTo>
                    <a:pt x="158" y="301"/>
                  </a:lnTo>
                  <a:lnTo>
                    <a:pt x="160" y="287"/>
                  </a:lnTo>
                  <a:lnTo>
                    <a:pt x="158" y="277"/>
                  </a:lnTo>
                  <a:lnTo>
                    <a:pt x="158" y="273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0" y="261"/>
                  </a:lnTo>
                  <a:lnTo>
                    <a:pt x="150" y="255"/>
                  </a:lnTo>
                  <a:lnTo>
                    <a:pt x="148" y="251"/>
                  </a:lnTo>
                  <a:lnTo>
                    <a:pt x="146" y="245"/>
                  </a:lnTo>
                  <a:lnTo>
                    <a:pt x="146" y="241"/>
                  </a:lnTo>
                  <a:lnTo>
                    <a:pt x="140" y="229"/>
                  </a:lnTo>
                  <a:lnTo>
                    <a:pt x="134" y="216"/>
                  </a:lnTo>
                  <a:lnTo>
                    <a:pt x="130" y="204"/>
                  </a:lnTo>
                  <a:lnTo>
                    <a:pt x="130" y="200"/>
                  </a:lnTo>
                  <a:lnTo>
                    <a:pt x="128" y="200"/>
                  </a:lnTo>
                  <a:lnTo>
                    <a:pt x="126" y="198"/>
                  </a:lnTo>
                  <a:lnTo>
                    <a:pt x="124" y="194"/>
                  </a:lnTo>
                  <a:lnTo>
                    <a:pt x="122" y="190"/>
                  </a:lnTo>
                  <a:lnTo>
                    <a:pt x="122" y="184"/>
                  </a:lnTo>
                  <a:lnTo>
                    <a:pt x="122" y="178"/>
                  </a:lnTo>
                  <a:lnTo>
                    <a:pt x="124" y="174"/>
                  </a:lnTo>
                  <a:lnTo>
                    <a:pt x="126" y="170"/>
                  </a:lnTo>
                  <a:lnTo>
                    <a:pt x="128" y="168"/>
                  </a:lnTo>
                  <a:lnTo>
                    <a:pt x="130" y="168"/>
                  </a:lnTo>
                  <a:lnTo>
                    <a:pt x="128" y="164"/>
                  </a:lnTo>
                  <a:lnTo>
                    <a:pt x="126" y="152"/>
                  </a:lnTo>
                  <a:lnTo>
                    <a:pt x="124" y="136"/>
                  </a:lnTo>
                  <a:lnTo>
                    <a:pt x="122" y="120"/>
                  </a:lnTo>
                  <a:lnTo>
                    <a:pt x="126" y="96"/>
                  </a:lnTo>
                  <a:lnTo>
                    <a:pt x="138" y="78"/>
                  </a:lnTo>
                  <a:lnTo>
                    <a:pt x="156" y="66"/>
                  </a:lnTo>
                  <a:lnTo>
                    <a:pt x="178" y="58"/>
                  </a:lnTo>
                  <a:lnTo>
                    <a:pt x="204" y="56"/>
                  </a:lnTo>
                  <a:lnTo>
                    <a:pt x="228" y="58"/>
                  </a:lnTo>
                  <a:lnTo>
                    <a:pt x="250" y="66"/>
                  </a:lnTo>
                  <a:lnTo>
                    <a:pt x="264" y="80"/>
                  </a:lnTo>
                  <a:lnTo>
                    <a:pt x="272" y="98"/>
                  </a:lnTo>
                  <a:lnTo>
                    <a:pt x="276" y="120"/>
                  </a:lnTo>
                  <a:lnTo>
                    <a:pt x="276" y="136"/>
                  </a:lnTo>
                  <a:lnTo>
                    <a:pt x="274" y="152"/>
                  </a:lnTo>
                  <a:lnTo>
                    <a:pt x="274" y="164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6" y="170"/>
                  </a:lnTo>
                  <a:lnTo>
                    <a:pt x="278" y="174"/>
                  </a:lnTo>
                  <a:lnTo>
                    <a:pt x="280" y="178"/>
                  </a:lnTo>
                  <a:lnTo>
                    <a:pt x="280" y="184"/>
                  </a:lnTo>
                  <a:lnTo>
                    <a:pt x="280" y="190"/>
                  </a:lnTo>
                  <a:lnTo>
                    <a:pt x="278" y="194"/>
                  </a:lnTo>
                  <a:lnTo>
                    <a:pt x="276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2" y="204"/>
                  </a:lnTo>
                  <a:lnTo>
                    <a:pt x="268" y="214"/>
                  </a:lnTo>
                  <a:lnTo>
                    <a:pt x="262" y="229"/>
                  </a:lnTo>
                  <a:lnTo>
                    <a:pt x="258" y="241"/>
                  </a:lnTo>
                  <a:lnTo>
                    <a:pt x="256" y="245"/>
                  </a:lnTo>
                  <a:lnTo>
                    <a:pt x="254" y="251"/>
                  </a:lnTo>
                  <a:lnTo>
                    <a:pt x="252" y="255"/>
                  </a:lnTo>
                  <a:lnTo>
                    <a:pt x="252" y="261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44" y="273"/>
                  </a:lnTo>
                  <a:lnTo>
                    <a:pt x="244" y="277"/>
                  </a:lnTo>
                  <a:lnTo>
                    <a:pt x="242" y="287"/>
                  </a:lnTo>
                  <a:lnTo>
                    <a:pt x="244" y="301"/>
                  </a:lnTo>
                  <a:lnTo>
                    <a:pt x="246" y="313"/>
                  </a:lnTo>
                  <a:lnTo>
                    <a:pt x="252" y="321"/>
                  </a:lnTo>
                  <a:lnTo>
                    <a:pt x="264" y="325"/>
                  </a:lnTo>
                  <a:lnTo>
                    <a:pt x="284" y="331"/>
                  </a:lnTo>
                  <a:lnTo>
                    <a:pt x="304" y="337"/>
                  </a:lnTo>
                  <a:lnTo>
                    <a:pt x="318" y="341"/>
                  </a:lnTo>
                  <a:lnTo>
                    <a:pt x="344" y="313"/>
                  </a:lnTo>
                  <a:lnTo>
                    <a:pt x="366" y="281"/>
                  </a:lnTo>
                  <a:lnTo>
                    <a:pt x="378" y="243"/>
                  </a:lnTo>
                  <a:lnTo>
                    <a:pt x="384" y="200"/>
                  </a:lnTo>
                  <a:lnTo>
                    <a:pt x="378" y="158"/>
                  </a:lnTo>
                  <a:lnTo>
                    <a:pt x="364" y="118"/>
                  </a:lnTo>
                  <a:lnTo>
                    <a:pt x="344" y="84"/>
                  </a:lnTo>
                  <a:lnTo>
                    <a:pt x="314" y="56"/>
                  </a:lnTo>
                  <a:lnTo>
                    <a:pt x="280" y="34"/>
                  </a:lnTo>
                  <a:lnTo>
                    <a:pt x="242" y="20"/>
                  </a:lnTo>
                  <a:lnTo>
                    <a:pt x="200" y="16"/>
                  </a:lnTo>
                  <a:close/>
                  <a:moveTo>
                    <a:pt x="200" y="0"/>
                  </a:moveTo>
                  <a:lnTo>
                    <a:pt x="246" y="6"/>
                  </a:lnTo>
                  <a:lnTo>
                    <a:pt x="288" y="20"/>
                  </a:lnTo>
                  <a:lnTo>
                    <a:pt x="324" y="44"/>
                  </a:lnTo>
                  <a:lnTo>
                    <a:pt x="356" y="74"/>
                  </a:lnTo>
                  <a:lnTo>
                    <a:pt x="380" y="112"/>
                  </a:lnTo>
                  <a:lnTo>
                    <a:pt x="394" y="154"/>
                  </a:lnTo>
                  <a:lnTo>
                    <a:pt x="400" y="200"/>
                  </a:lnTo>
                  <a:lnTo>
                    <a:pt x="394" y="247"/>
                  </a:lnTo>
                  <a:lnTo>
                    <a:pt x="380" y="289"/>
                  </a:lnTo>
                  <a:lnTo>
                    <a:pt x="356" y="325"/>
                  </a:lnTo>
                  <a:lnTo>
                    <a:pt x="324" y="357"/>
                  </a:lnTo>
                  <a:lnTo>
                    <a:pt x="288" y="381"/>
                  </a:lnTo>
                  <a:lnTo>
                    <a:pt x="246" y="395"/>
                  </a:lnTo>
                  <a:lnTo>
                    <a:pt x="200" y="401"/>
                  </a:lnTo>
                  <a:lnTo>
                    <a:pt x="154" y="395"/>
                  </a:lnTo>
                  <a:lnTo>
                    <a:pt x="112" y="381"/>
                  </a:lnTo>
                  <a:lnTo>
                    <a:pt x="74" y="357"/>
                  </a:lnTo>
                  <a:lnTo>
                    <a:pt x="44" y="325"/>
                  </a:lnTo>
                  <a:lnTo>
                    <a:pt x="20" y="289"/>
                  </a:lnTo>
                  <a:lnTo>
                    <a:pt x="6" y="247"/>
                  </a:lnTo>
                  <a:lnTo>
                    <a:pt x="0" y="200"/>
                  </a:lnTo>
                  <a:lnTo>
                    <a:pt x="6" y="154"/>
                  </a:lnTo>
                  <a:lnTo>
                    <a:pt x="20" y="112"/>
                  </a:lnTo>
                  <a:lnTo>
                    <a:pt x="44" y="74"/>
                  </a:lnTo>
                  <a:lnTo>
                    <a:pt x="74" y="44"/>
                  </a:lnTo>
                  <a:lnTo>
                    <a:pt x="112" y="20"/>
                  </a:lnTo>
                  <a:lnTo>
                    <a:pt x="154" y="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01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361929" y="2507208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56039" y="4807057"/>
            <a:ext cx="3915815" cy="1923476"/>
            <a:chOff x="480493" y="4510445"/>
            <a:chExt cx="3915815" cy="1923476"/>
          </a:xfrm>
        </p:grpSpPr>
        <p:sp>
          <p:nvSpPr>
            <p:cNvPr id="26" name="矩形 2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56039" y="221209"/>
            <a:ext cx="3915815" cy="1923476"/>
            <a:chOff x="480493" y="4510445"/>
            <a:chExt cx="3915815" cy="1923476"/>
          </a:xfrm>
        </p:grpSpPr>
        <p:sp>
          <p:nvSpPr>
            <p:cNvPr id="29" name="矩形 28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688" y="2294824"/>
            <a:ext cx="3616325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1675" y="0"/>
            <a:ext cx="3616325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1675" y="4571999"/>
            <a:ext cx="3616325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任意多边形 38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3" name="文本框 4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8099" y="279203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27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8128000" cy="6858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  <a:gd name="connsiteX4" fmla="*/ 0 w 8128000"/>
              <a:gd name="connsiteY4" fmla="*/ 0 h 6858000"/>
              <a:gd name="connsiteX0" fmla="*/ 0 w 8128000"/>
              <a:gd name="connsiteY0" fmla="*/ 0 h 6858000"/>
              <a:gd name="connsiteX1" fmla="*/ 4530361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  <a:gd name="connsiteX4" fmla="*/ 0 w 8128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4530361" y="0"/>
                </a:lnTo>
                <a:lnTo>
                  <a:pt x="8128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79673" y="653713"/>
            <a:ext cx="4747617" cy="867044"/>
            <a:chOff x="565306" y="1208432"/>
            <a:chExt cx="3483811" cy="867044"/>
          </a:xfrm>
        </p:grpSpPr>
        <p:sp>
          <p:nvSpPr>
            <p:cNvPr id="11" name="文本框 10"/>
            <p:cNvSpPr txBox="1"/>
            <p:nvPr/>
          </p:nvSpPr>
          <p:spPr>
            <a:xfrm>
              <a:off x="565306" y="1208432"/>
              <a:ext cx="3483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Kozuka Mincho Pr6N H" panose="02020900000000000000" pitchFamily="18" charset="-128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Kozuka Mincho Pr6N H" panose="02020900000000000000" pitchFamily="18" charset="-128"/>
                <a:cs typeface="Aharoni" panose="02010803020104030203" pitchFamily="2" charset="-79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76904" y="2075476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>
            <a:off x="3706552" y="3343798"/>
            <a:ext cx="1214762" cy="121476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3571715912"/>
              </p:ext>
            </p:extLst>
          </p:nvPr>
        </p:nvGraphicFramePr>
        <p:xfrm>
          <a:off x="427688" y="2780765"/>
          <a:ext cx="6557728" cy="32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89328" y="1675663"/>
            <a:ext cx="3594534" cy="76084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31409" y="1813673"/>
            <a:ext cx="449994" cy="44999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33074" y="1351904"/>
            <a:ext cx="309297" cy="30929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606712" y="3730171"/>
            <a:ext cx="368765" cy="3687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859827" y="2759928"/>
            <a:ext cx="3587000" cy="3587000"/>
            <a:chOff x="7972894" y="2902700"/>
            <a:chExt cx="3587000" cy="3587000"/>
          </a:xfrm>
        </p:grpSpPr>
        <p:sp>
          <p:nvSpPr>
            <p:cNvPr id="14" name="椭圆 13"/>
            <p:cNvSpPr/>
            <p:nvPr/>
          </p:nvSpPr>
          <p:spPr>
            <a:xfrm>
              <a:off x="7972894" y="2902700"/>
              <a:ext cx="3587000" cy="35870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231925" y="4095643"/>
              <a:ext cx="3068938" cy="1201115"/>
              <a:chOff x="446220" y="4918940"/>
              <a:chExt cx="3068938" cy="120111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66493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6220" y="5394041"/>
                <a:ext cx="3068938" cy="72601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bg1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198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04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693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5377609" y="3310140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421926" y="4640579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294" y="4640579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300" y="1116922"/>
            <a:ext cx="2370190" cy="3096744"/>
          </a:xfrm>
          <a:custGeom>
            <a:avLst/>
            <a:gdLst>
              <a:gd name="connsiteX0" fmla="*/ 0 w 2370190"/>
              <a:gd name="connsiteY0" fmla="*/ 0 h 3346624"/>
              <a:gd name="connsiteX1" fmla="*/ 2370190 w 2370190"/>
              <a:gd name="connsiteY1" fmla="*/ 0 h 3346624"/>
              <a:gd name="connsiteX2" fmla="*/ 2370190 w 2370190"/>
              <a:gd name="connsiteY2" fmla="*/ 3346624 h 3346624"/>
              <a:gd name="connsiteX3" fmla="*/ 0 w 2370190"/>
              <a:gd name="connsiteY3" fmla="*/ 3346624 h 3346624"/>
              <a:gd name="connsiteX4" fmla="*/ 0 w 2370190"/>
              <a:gd name="connsiteY4" fmla="*/ 0 h 33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90" h="3346624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668" y="1116921"/>
            <a:ext cx="2370190" cy="3096746"/>
          </a:xfrm>
          <a:custGeom>
            <a:avLst/>
            <a:gdLst>
              <a:gd name="connsiteX0" fmla="*/ 0 w 2370190"/>
              <a:gd name="connsiteY0" fmla="*/ 0 h 3346624"/>
              <a:gd name="connsiteX1" fmla="*/ 2370190 w 2370190"/>
              <a:gd name="connsiteY1" fmla="*/ 0 h 3346624"/>
              <a:gd name="connsiteX2" fmla="*/ 2370190 w 2370190"/>
              <a:gd name="connsiteY2" fmla="*/ 3346624 h 3346624"/>
              <a:gd name="connsiteX3" fmla="*/ 0 w 2370190"/>
              <a:gd name="connsiteY3" fmla="*/ 3346624 h 3346624"/>
              <a:gd name="connsiteX4" fmla="*/ 0 w 2370190"/>
              <a:gd name="connsiteY4" fmla="*/ 0 h 33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90" h="3346624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8723316" y="1914438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7688" y="3516462"/>
            <a:ext cx="236841" cy="23684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0" name="文本框 39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48099" y="271946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78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60627" y="0"/>
            <a:ext cx="8444459" cy="6872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6086006 w 12192000"/>
              <a:gd name="connsiteY0" fmla="*/ 0 h 6887980"/>
              <a:gd name="connsiteX1" fmla="*/ 12192000 w 12192000"/>
              <a:gd name="connsiteY1" fmla="*/ 29980 h 6887980"/>
              <a:gd name="connsiteX2" fmla="*/ 12192000 w 12192000"/>
              <a:gd name="connsiteY2" fmla="*/ 6887980 h 6887980"/>
              <a:gd name="connsiteX3" fmla="*/ 0 w 12192000"/>
              <a:gd name="connsiteY3" fmla="*/ 6887980 h 6887980"/>
              <a:gd name="connsiteX4" fmla="*/ 6086006 w 12192000"/>
              <a:gd name="connsiteY4" fmla="*/ 0 h 6887980"/>
              <a:gd name="connsiteX0" fmla="*/ 44970 w 6150964"/>
              <a:gd name="connsiteY0" fmla="*/ 0 h 6917961"/>
              <a:gd name="connsiteX1" fmla="*/ 6150964 w 6150964"/>
              <a:gd name="connsiteY1" fmla="*/ 29980 h 6917961"/>
              <a:gd name="connsiteX2" fmla="*/ 6150964 w 6150964"/>
              <a:gd name="connsiteY2" fmla="*/ 6887980 h 6917961"/>
              <a:gd name="connsiteX3" fmla="*/ 0 w 6150964"/>
              <a:gd name="connsiteY3" fmla="*/ 6917961 h 6917961"/>
              <a:gd name="connsiteX4" fmla="*/ 44970 w 6150964"/>
              <a:gd name="connsiteY4" fmla="*/ 0 h 6917961"/>
              <a:gd name="connsiteX0" fmla="*/ 1319134 w 7425128"/>
              <a:gd name="connsiteY0" fmla="*/ 0 h 6902971"/>
              <a:gd name="connsiteX1" fmla="*/ 7425128 w 7425128"/>
              <a:gd name="connsiteY1" fmla="*/ 29980 h 6902971"/>
              <a:gd name="connsiteX2" fmla="*/ 7425128 w 7425128"/>
              <a:gd name="connsiteY2" fmla="*/ 6887980 h 6902971"/>
              <a:gd name="connsiteX3" fmla="*/ 0 w 7425128"/>
              <a:gd name="connsiteY3" fmla="*/ 6902971 h 6902971"/>
              <a:gd name="connsiteX4" fmla="*/ 1319134 w 7425128"/>
              <a:gd name="connsiteY4" fmla="*/ 0 h 6902971"/>
              <a:gd name="connsiteX0" fmla="*/ 1918741 w 7425128"/>
              <a:gd name="connsiteY0" fmla="*/ 0 h 6917961"/>
              <a:gd name="connsiteX1" fmla="*/ 7425128 w 7425128"/>
              <a:gd name="connsiteY1" fmla="*/ 44970 h 6917961"/>
              <a:gd name="connsiteX2" fmla="*/ 7425128 w 7425128"/>
              <a:gd name="connsiteY2" fmla="*/ 6902970 h 6917961"/>
              <a:gd name="connsiteX3" fmla="*/ 0 w 7425128"/>
              <a:gd name="connsiteY3" fmla="*/ 6917961 h 6917961"/>
              <a:gd name="connsiteX4" fmla="*/ 1918741 w 7425128"/>
              <a:gd name="connsiteY4" fmla="*/ 0 h 6917961"/>
              <a:gd name="connsiteX0" fmla="*/ 3537679 w 7425128"/>
              <a:gd name="connsiteY0" fmla="*/ 14990 h 6872991"/>
              <a:gd name="connsiteX1" fmla="*/ 7425128 w 7425128"/>
              <a:gd name="connsiteY1" fmla="*/ 0 h 6872991"/>
              <a:gd name="connsiteX2" fmla="*/ 7425128 w 7425128"/>
              <a:gd name="connsiteY2" fmla="*/ 6858000 h 6872991"/>
              <a:gd name="connsiteX3" fmla="*/ 0 w 7425128"/>
              <a:gd name="connsiteY3" fmla="*/ 6872991 h 6872991"/>
              <a:gd name="connsiteX4" fmla="*/ 3537679 w 7425128"/>
              <a:gd name="connsiteY4" fmla="*/ 14990 h 6872991"/>
              <a:gd name="connsiteX0" fmla="*/ 3612630 w 7425128"/>
              <a:gd name="connsiteY0" fmla="*/ 14990 h 6872991"/>
              <a:gd name="connsiteX1" fmla="*/ 7425128 w 7425128"/>
              <a:gd name="connsiteY1" fmla="*/ 0 h 6872991"/>
              <a:gd name="connsiteX2" fmla="*/ 7425128 w 7425128"/>
              <a:gd name="connsiteY2" fmla="*/ 6858000 h 6872991"/>
              <a:gd name="connsiteX3" fmla="*/ 0 w 7425128"/>
              <a:gd name="connsiteY3" fmla="*/ 6872991 h 6872991"/>
              <a:gd name="connsiteX4" fmla="*/ 3612630 w 7425128"/>
              <a:gd name="connsiteY4" fmla="*/ 14990 h 6872991"/>
              <a:gd name="connsiteX0" fmla="*/ 3522689 w 7335187"/>
              <a:gd name="connsiteY0" fmla="*/ 14990 h 6902971"/>
              <a:gd name="connsiteX1" fmla="*/ 7335187 w 7335187"/>
              <a:gd name="connsiteY1" fmla="*/ 0 h 6902971"/>
              <a:gd name="connsiteX2" fmla="*/ 7335187 w 7335187"/>
              <a:gd name="connsiteY2" fmla="*/ 6858000 h 6902971"/>
              <a:gd name="connsiteX3" fmla="*/ 0 w 7335187"/>
              <a:gd name="connsiteY3" fmla="*/ 6902971 h 6902971"/>
              <a:gd name="connsiteX4" fmla="*/ 3522689 w 7335187"/>
              <a:gd name="connsiteY4" fmla="*/ 14990 h 6902971"/>
              <a:gd name="connsiteX0" fmla="*/ 3522689 w 7335187"/>
              <a:gd name="connsiteY0" fmla="*/ 0 h 6902971"/>
              <a:gd name="connsiteX1" fmla="*/ 7335187 w 7335187"/>
              <a:gd name="connsiteY1" fmla="*/ 0 h 6902971"/>
              <a:gd name="connsiteX2" fmla="*/ 7335187 w 7335187"/>
              <a:gd name="connsiteY2" fmla="*/ 6858000 h 6902971"/>
              <a:gd name="connsiteX3" fmla="*/ 0 w 7335187"/>
              <a:gd name="connsiteY3" fmla="*/ 6902971 h 6902971"/>
              <a:gd name="connsiteX4" fmla="*/ 3522689 w 7335187"/>
              <a:gd name="connsiteY4" fmla="*/ 0 h 6902971"/>
              <a:gd name="connsiteX0" fmla="*/ 3987384 w 7799882"/>
              <a:gd name="connsiteY0" fmla="*/ 0 h 6917961"/>
              <a:gd name="connsiteX1" fmla="*/ 7799882 w 7799882"/>
              <a:gd name="connsiteY1" fmla="*/ 0 h 6917961"/>
              <a:gd name="connsiteX2" fmla="*/ 7799882 w 7799882"/>
              <a:gd name="connsiteY2" fmla="*/ 6858000 h 6917961"/>
              <a:gd name="connsiteX3" fmla="*/ 0 w 7799882"/>
              <a:gd name="connsiteY3" fmla="*/ 6917961 h 6917961"/>
              <a:gd name="connsiteX4" fmla="*/ 3987384 w 7799882"/>
              <a:gd name="connsiteY4" fmla="*/ 0 h 6917961"/>
              <a:gd name="connsiteX0" fmla="*/ 4167266 w 7979764"/>
              <a:gd name="connsiteY0" fmla="*/ 0 h 6887981"/>
              <a:gd name="connsiteX1" fmla="*/ 7979764 w 7979764"/>
              <a:gd name="connsiteY1" fmla="*/ 0 h 6887981"/>
              <a:gd name="connsiteX2" fmla="*/ 7979764 w 7979764"/>
              <a:gd name="connsiteY2" fmla="*/ 6858000 h 6887981"/>
              <a:gd name="connsiteX3" fmla="*/ 0 w 7979764"/>
              <a:gd name="connsiteY3" fmla="*/ 6887981 h 6887981"/>
              <a:gd name="connsiteX4" fmla="*/ 4167266 w 7979764"/>
              <a:gd name="connsiteY4" fmla="*/ 0 h 6887981"/>
              <a:gd name="connsiteX0" fmla="*/ 3837483 w 7979764"/>
              <a:gd name="connsiteY0" fmla="*/ 14990 h 6887981"/>
              <a:gd name="connsiteX1" fmla="*/ 7979764 w 7979764"/>
              <a:gd name="connsiteY1" fmla="*/ 0 h 6887981"/>
              <a:gd name="connsiteX2" fmla="*/ 7979764 w 7979764"/>
              <a:gd name="connsiteY2" fmla="*/ 6858000 h 6887981"/>
              <a:gd name="connsiteX3" fmla="*/ 0 w 7979764"/>
              <a:gd name="connsiteY3" fmla="*/ 6887981 h 6887981"/>
              <a:gd name="connsiteX4" fmla="*/ 3837483 w 7979764"/>
              <a:gd name="connsiteY4" fmla="*/ 14990 h 6887981"/>
              <a:gd name="connsiteX0" fmla="*/ 3851998 w 7979764"/>
              <a:gd name="connsiteY0" fmla="*/ 476 h 6887981"/>
              <a:gd name="connsiteX1" fmla="*/ 7979764 w 7979764"/>
              <a:gd name="connsiteY1" fmla="*/ 0 h 6887981"/>
              <a:gd name="connsiteX2" fmla="*/ 7979764 w 7979764"/>
              <a:gd name="connsiteY2" fmla="*/ 6858000 h 6887981"/>
              <a:gd name="connsiteX3" fmla="*/ 0 w 7979764"/>
              <a:gd name="connsiteY3" fmla="*/ 6887981 h 6887981"/>
              <a:gd name="connsiteX4" fmla="*/ 3851998 w 7979764"/>
              <a:gd name="connsiteY4" fmla="*/ 476 h 6887981"/>
              <a:gd name="connsiteX0" fmla="*/ 3881978 w 8009744"/>
              <a:gd name="connsiteY0" fmla="*/ 476 h 6887981"/>
              <a:gd name="connsiteX1" fmla="*/ 8009744 w 8009744"/>
              <a:gd name="connsiteY1" fmla="*/ 0 h 6887981"/>
              <a:gd name="connsiteX2" fmla="*/ 8009744 w 8009744"/>
              <a:gd name="connsiteY2" fmla="*/ 6858000 h 6887981"/>
              <a:gd name="connsiteX3" fmla="*/ 0 w 8009744"/>
              <a:gd name="connsiteY3" fmla="*/ 6887981 h 6887981"/>
              <a:gd name="connsiteX4" fmla="*/ 3881978 w 8009744"/>
              <a:gd name="connsiteY4" fmla="*/ 476 h 6887981"/>
              <a:gd name="connsiteX0" fmla="*/ 3911958 w 8039724"/>
              <a:gd name="connsiteY0" fmla="*/ 476 h 6858000"/>
              <a:gd name="connsiteX1" fmla="*/ 8039724 w 8039724"/>
              <a:gd name="connsiteY1" fmla="*/ 0 h 6858000"/>
              <a:gd name="connsiteX2" fmla="*/ 8039724 w 8039724"/>
              <a:gd name="connsiteY2" fmla="*/ 6858000 h 6858000"/>
              <a:gd name="connsiteX3" fmla="*/ 0 w 8039724"/>
              <a:gd name="connsiteY3" fmla="*/ 6858000 h 6858000"/>
              <a:gd name="connsiteX4" fmla="*/ 3911958 w 8039724"/>
              <a:gd name="connsiteY4" fmla="*/ 476 h 6858000"/>
              <a:gd name="connsiteX0" fmla="*/ 4016889 w 8039724"/>
              <a:gd name="connsiteY0" fmla="*/ 476 h 6858000"/>
              <a:gd name="connsiteX1" fmla="*/ 8039724 w 8039724"/>
              <a:gd name="connsiteY1" fmla="*/ 0 h 6858000"/>
              <a:gd name="connsiteX2" fmla="*/ 8039724 w 8039724"/>
              <a:gd name="connsiteY2" fmla="*/ 6858000 h 6858000"/>
              <a:gd name="connsiteX3" fmla="*/ 0 w 8039724"/>
              <a:gd name="connsiteY3" fmla="*/ 6858000 h 6858000"/>
              <a:gd name="connsiteX4" fmla="*/ 4016889 w 8039724"/>
              <a:gd name="connsiteY4" fmla="*/ 476 h 6858000"/>
              <a:gd name="connsiteX0" fmla="*/ 4226751 w 8039724"/>
              <a:gd name="connsiteY0" fmla="*/ 476 h 6858000"/>
              <a:gd name="connsiteX1" fmla="*/ 8039724 w 8039724"/>
              <a:gd name="connsiteY1" fmla="*/ 0 h 6858000"/>
              <a:gd name="connsiteX2" fmla="*/ 8039724 w 8039724"/>
              <a:gd name="connsiteY2" fmla="*/ 6858000 h 6858000"/>
              <a:gd name="connsiteX3" fmla="*/ 0 w 8039724"/>
              <a:gd name="connsiteY3" fmla="*/ 6858000 h 6858000"/>
              <a:gd name="connsiteX4" fmla="*/ 4226751 w 8039724"/>
              <a:gd name="connsiteY4" fmla="*/ 476 h 6858000"/>
              <a:gd name="connsiteX0" fmla="*/ 4571525 w 8384498"/>
              <a:gd name="connsiteY0" fmla="*/ 476 h 6872990"/>
              <a:gd name="connsiteX1" fmla="*/ 8384498 w 8384498"/>
              <a:gd name="connsiteY1" fmla="*/ 0 h 6872990"/>
              <a:gd name="connsiteX2" fmla="*/ 8384498 w 8384498"/>
              <a:gd name="connsiteY2" fmla="*/ 6858000 h 6872990"/>
              <a:gd name="connsiteX3" fmla="*/ 0 w 8384498"/>
              <a:gd name="connsiteY3" fmla="*/ 6872990 h 6872990"/>
              <a:gd name="connsiteX4" fmla="*/ 4571525 w 8384498"/>
              <a:gd name="connsiteY4" fmla="*/ 476 h 6872990"/>
              <a:gd name="connsiteX0" fmla="*/ 4631486 w 8444459"/>
              <a:gd name="connsiteY0" fmla="*/ 476 h 6872990"/>
              <a:gd name="connsiteX1" fmla="*/ 8444459 w 8444459"/>
              <a:gd name="connsiteY1" fmla="*/ 0 h 6872990"/>
              <a:gd name="connsiteX2" fmla="*/ 8444459 w 8444459"/>
              <a:gd name="connsiteY2" fmla="*/ 6858000 h 6872990"/>
              <a:gd name="connsiteX3" fmla="*/ 0 w 8444459"/>
              <a:gd name="connsiteY3" fmla="*/ 6872990 h 6872990"/>
              <a:gd name="connsiteX4" fmla="*/ 4631486 w 8444459"/>
              <a:gd name="connsiteY4" fmla="*/ 476 h 68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4459" h="6872990">
                <a:moveTo>
                  <a:pt x="4631486" y="476"/>
                </a:moveTo>
                <a:lnTo>
                  <a:pt x="8444459" y="0"/>
                </a:lnTo>
                <a:lnTo>
                  <a:pt x="8444459" y="6858000"/>
                </a:lnTo>
                <a:lnTo>
                  <a:pt x="0" y="6872990"/>
                </a:lnTo>
                <a:lnTo>
                  <a:pt x="4631486" y="476"/>
                </a:lnTo>
                <a:close/>
              </a:path>
            </a:pathLst>
          </a:cu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6495435" y="3876272"/>
            <a:ext cx="3915815" cy="1923476"/>
            <a:chOff x="480493" y="4510445"/>
            <a:chExt cx="3915815" cy="1923476"/>
          </a:xfrm>
        </p:grpSpPr>
        <p:sp>
          <p:nvSpPr>
            <p:cNvPr id="30" name="矩形 29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684994" y="3063430"/>
            <a:ext cx="2187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VS</a:t>
            </a:r>
            <a:endParaRPr lang="zh-CN" altLang="en-US" sz="115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5" name="文本框 24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rgbClr val="252525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36723" y="3987777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8174" y="1569566"/>
            <a:ext cx="3915815" cy="1923476"/>
            <a:chOff x="480493" y="4510445"/>
            <a:chExt cx="3915815" cy="1923476"/>
          </a:xfrm>
        </p:grpSpPr>
        <p:sp>
          <p:nvSpPr>
            <p:cNvPr id="43" name="矩形 4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4186" y="1569566"/>
            <a:ext cx="3915815" cy="1923476"/>
            <a:chOff x="480493" y="4510445"/>
            <a:chExt cx="3915815" cy="1923476"/>
          </a:xfrm>
        </p:grpSpPr>
        <p:sp>
          <p:nvSpPr>
            <p:cNvPr id="46" name="矩形 4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81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59488" cy="6858000"/>
          </a:xfrm>
          <a:prstGeom prst="rect">
            <a:avLst/>
          </a:prstGeom>
        </p:spPr>
      </p:pic>
      <p:sp>
        <p:nvSpPr>
          <p:cNvPr id="13" name="矩形 12"/>
          <p:cNvSpPr>
            <a:spLocks/>
          </p:cNvSpPr>
          <p:nvPr/>
        </p:nvSpPr>
        <p:spPr>
          <a:xfrm>
            <a:off x="0" y="0"/>
            <a:ext cx="6059488" cy="6858000"/>
          </a:xfrm>
          <a:prstGeom prst="rect">
            <a:avLst/>
          </a:prstGeom>
          <a:solidFill>
            <a:srgbClr val="25252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95554" y="2931138"/>
            <a:ext cx="399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CONTENTS</a:t>
            </a:r>
            <a:endParaRPr lang="zh-CN" altLang="en-US" sz="5400" dirty="0">
              <a:solidFill>
                <a:schemeClr val="bg1"/>
              </a:solidFill>
              <a:latin typeface="Aharoni" panose="02010803020104030203" pitchFamily="2" charset="-79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577872" y="3842062"/>
            <a:ext cx="494675" cy="4946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336821" y="4075433"/>
            <a:ext cx="279763" cy="279763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093429" y="875354"/>
            <a:ext cx="3107038" cy="840427"/>
            <a:chOff x="8077830" y="857938"/>
            <a:chExt cx="3107038" cy="840427"/>
          </a:xfrm>
        </p:grpSpPr>
        <p:sp>
          <p:nvSpPr>
            <p:cNvPr id="15" name="矩形 14"/>
            <p:cNvSpPr/>
            <p:nvPr/>
          </p:nvSpPr>
          <p:spPr>
            <a:xfrm>
              <a:off x="8077830" y="857938"/>
              <a:ext cx="3079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Kozuka Gothic Pro L" panose="020B0200000000000000" pitchFamily="34" charset="-128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15930" y="1304822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6855" y="787736"/>
            <a:ext cx="1040590" cy="1015663"/>
            <a:chOff x="7024756" y="787736"/>
            <a:chExt cx="1040590" cy="1015663"/>
          </a:xfrm>
        </p:grpSpPr>
        <p:sp>
          <p:nvSpPr>
            <p:cNvPr id="17" name="文本框 16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01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8088485" y="2267240"/>
            <a:ext cx="3099465" cy="840427"/>
            <a:chOff x="8090655" y="2280226"/>
            <a:chExt cx="3099465" cy="840427"/>
          </a:xfrm>
        </p:grpSpPr>
        <p:sp>
          <p:nvSpPr>
            <p:cNvPr id="54" name="矩形 53"/>
            <p:cNvSpPr/>
            <p:nvPr/>
          </p:nvSpPr>
          <p:spPr>
            <a:xfrm>
              <a:off x="8090655" y="2280226"/>
              <a:ext cx="3028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Kozuka Mincho Pr6N H" panose="02020900000000000000" pitchFamily="18" charset="-128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Kozuka Mincho Pr6N H" panose="02020900000000000000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21182" y="2727110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89372" y="2179622"/>
            <a:ext cx="1040590" cy="1015663"/>
            <a:chOff x="7024756" y="787736"/>
            <a:chExt cx="1040590" cy="1015663"/>
          </a:xfrm>
        </p:grpSpPr>
        <p:sp>
          <p:nvSpPr>
            <p:cNvPr id="44" name="文本框 43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02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31775" y="3659126"/>
            <a:ext cx="3099466" cy="840427"/>
            <a:chOff x="8083159" y="3702514"/>
            <a:chExt cx="3099466" cy="840427"/>
          </a:xfrm>
        </p:grpSpPr>
        <p:sp>
          <p:nvSpPr>
            <p:cNvPr id="60" name="矩形 59"/>
            <p:cNvSpPr/>
            <p:nvPr/>
          </p:nvSpPr>
          <p:spPr>
            <a:xfrm>
              <a:off x="8083159" y="3702514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13687" y="4149398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46082" y="3571508"/>
            <a:ext cx="1040590" cy="1015663"/>
            <a:chOff x="7024756" y="787736"/>
            <a:chExt cx="1040590" cy="1015663"/>
          </a:xfrm>
        </p:grpSpPr>
        <p:sp>
          <p:nvSpPr>
            <p:cNvPr id="47" name="文本框 46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03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8150406" y="5051011"/>
            <a:ext cx="3099466" cy="840427"/>
            <a:chOff x="8083159" y="5124803"/>
            <a:chExt cx="3099466" cy="840427"/>
          </a:xfrm>
        </p:grpSpPr>
        <p:sp>
          <p:nvSpPr>
            <p:cNvPr id="66" name="矩形 65"/>
            <p:cNvSpPr/>
            <p:nvPr/>
          </p:nvSpPr>
          <p:spPr>
            <a:xfrm>
              <a:off x="8083159" y="5124803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113687" y="5571687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27450" y="4963393"/>
            <a:ext cx="1040590" cy="1015663"/>
            <a:chOff x="7024756" y="787736"/>
            <a:chExt cx="1040590" cy="1015663"/>
          </a:xfrm>
        </p:grpSpPr>
        <p:sp>
          <p:nvSpPr>
            <p:cNvPr id="59" name="文本框 58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04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2390693" y="2790460"/>
            <a:ext cx="1204686" cy="1204686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6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33333E-6 L 0.15417 -0.4106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0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34" grpId="0" animBg="1"/>
      <p:bldP spid="34" grpId="1" animBg="1"/>
      <p:bldP spid="34" grpId="2" animBg="1"/>
      <p:bldP spid="34" grpId="3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47" name="文本框 46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01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8900" y="1849148"/>
            <a:ext cx="12065000" cy="3484852"/>
          </a:xfrm>
          <a:custGeom>
            <a:avLst/>
            <a:gdLst>
              <a:gd name="connsiteX0" fmla="*/ 0 w 12065000"/>
              <a:gd name="connsiteY0" fmla="*/ 3345152 h 3484852"/>
              <a:gd name="connsiteX1" fmla="*/ 1168400 w 12065000"/>
              <a:gd name="connsiteY1" fmla="*/ 1656052 h 3484852"/>
              <a:gd name="connsiteX2" fmla="*/ 4089400 w 12065000"/>
              <a:gd name="connsiteY2" fmla="*/ 5052 h 3484852"/>
              <a:gd name="connsiteX3" fmla="*/ 8877300 w 12065000"/>
              <a:gd name="connsiteY3" fmla="*/ 1224252 h 3484852"/>
              <a:gd name="connsiteX4" fmla="*/ 12065000 w 12065000"/>
              <a:gd name="connsiteY4" fmla="*/ 3484852 h 34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0" h="3484852">
                <a:moveTo>
                  <a:pt x="0" y="3345152"/>
                </a:moveTo>
                <a:cubicBezTo>
                  <a:pt x="243416" y="2778943"/>
                  <a:pt x="486833" y="2212735"/>
                  <a:pt x="1168400" y="1656052"/>
                </a:cubicBezTo>
                <a:cubicBezTo>
                  <a:pt x="1849967" y="1099369"/>
                  <a:pt x="2804583" y="77019"/>
                  <a:pt x="4089400" y="5052"/>
                </a:cubicBezTo>
                <a:cubicBezTo>
                  <a:pt x="5374217" y="-66915"/>
                  <a:pt x="7548033" y="644285"/>
                  <a:pt x="8877300" y="1224252"/>
                </a:cubicBezTo>
                <a:cubicBezTo>
                  <a:pt x="10206567" y="1804219"/>
                  <a:pt x="11135783" y="2644535"/>
                  <a:pt x="12065000" y="3484852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0800" y="1710224"/>
            <a:ext cx="12141200" cy="3255477"/>
          </a:xfrm>
          <a:custGeom>
            <a:avLst/>
            <a:gdLst>
              <a:gd name="connsiteX0" fmla="*/ 0 w 12141200"/>
              <a:gd name="connsiteY0" fmla="*/ 563076 h 3255477"/>
              <a:gd name="connsiteX1" fmla="*/ 2032000 w 12141200"/>
              <a:gd name="connsiteY1" fmla="*/ 3255476 h 3255477"/>
              <a:gd name="connsiteX2" fmla="*/ 3822700 w 12141200"/>
              <a:gd name="connsiteY2" fmla="*/ 575776 h 3255477"/>
              <a:gd name="connsiteX3" fmla="*/ 5956300 w 12141200"/>
              <a:gd name="connsiteY3" fmla="*/ 207476 h 3255477"/>
              <a:gd name="connsiteX4" fmla="*/ 12141200 w 12141200"/>
              <a:gd name="connsiteY4" fmla="*/ 3141176 h 325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1200" h="3255477">
                <a:moveTo>
                  <a:pt x="0" y="563076"/>
                </a:moveTo>
                <a:cubicBezTo>
                  <a:pt x="697441" y="1908217"/>
                  <a:pt x="1394883" y="3253359"/>
                  <a:pt x="2032000" y="3255476"/>
                </a:cubicBezTo>
                <a:cubicBezTo>
                  <a:pt x="2669117" y="3257593"/>
                  <a:pt x="3168650" y="1083776"/>
                  <a:pt x="3822700" y="575776"/>
                </a:cubicBezTo>
                <a:cubicBezTo>
                  <a:pt x="4476750" y="67776"/>
                  <a:pt x="4569883" y="-220091"/>
                  <a:pt x="5956300" y="207476"/>
                </a:cubicBezTo>
                <a:cubicBezTo>
                  <a:pt x="7342717" y="635043"/>
                  <a:pt x="9741958" y="1888109"/>
                  <a:pt x="12141200" y="3141176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94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23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48099" y="271946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74229" y="1493853"/>
            <a:ext cx="2376107" cy="3981664"/>
            <a:chOff x="4274229" y="1303353"/>
            <a:chExt cx="2376107" cy="3981664"/>
          </a:xfrm>
        </p:grpSpPr>
        <p:grpSp>
          <p:nvGrpSpPr>
            <p:cNvPr id="7" name="组合 6"/>
            <p:cNvGrpSpPr/>
            <p:nvPr/>
          </p:nvGrpSpPr>
          <p:grpSpPr>
            <a:xfrm>
              <a:off x="4274229" y="1303353"/>
              <a:ext cx="2376107" cy="3981664"/>
              <a:chOff x="4198029" y="1303353"/>
              <a:chExt cx="2376107" cy="398166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98029" y="1303353"/>
                <a:ext cx="2376107" cy="3981664"/>
                <a:chOff x="4198029" y="1303353"/>
                <a:chExt cx="2376107" cy="3981664"/>
              </a:xfrm>
            </p:grpSpPr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4572387" y="1303353"/>
                  <a:ext cx="1627393" cy="1845313"/>
                </a:xfrm>
                <a:custGeom>
                  <a:avLst/>
                  <a:gdLst>
                    <a:gd name="connsiteX0" fmla="*/ 813696 w 1627393"/>
                    <a:gd name="connsiteY0" fmla="*/ 0 h 1845313"/>
                    <a:gd name="connsiteX1" fmla="*/ 894194 w 1627393"/>
                    <a:gd name="connsiteY1" fmla="*/ 19018 h 1845313"/>
                    <a:gd name="connsiteX2" fmla="*/ 1527891 w 1627393"/>
                    <a:gd name="connsiteY2" fmla="*/ 335866 h 1845313"/>
                    <a:gd name="connsiteX3" fmla="*/ 1627393 w 1627393"/>
                    <a:gd name="connsiteY3" fmla="*/ 496863 h 1845313"/>
                    <a:gd name="connsiteX4" fmla="*/ 1627393 w 1627393"/>
                    <a:gd name="connsiteY4" fmla="*/ 1348451 h 1845313"/>
                    <a:gd name="connsiteX5" fmla="*/ 1527891 w 1627393"/>
                    <a:gd name="connsiteY5" fmla="*/ 1509448 h 1845313"/>
                    <a:gd name="connsiteX6" fmla="*/ 894195 w 1627393"/>
                    <a:gd name="connsiteY6" fmla="*/ 1826296 h 1845313"/>
                    <a:gd name="connsiteX7" fmla="*/ 733198 w 1627393"/>
                    <a:gd name="connsiteY7" fmla="*/ 1826296 h 1845313"/>
                    <a:gd name="connsiteX8" fmla="*/ 99501 w 1627393"/>
                    <a:gd name="connsiteY8" fmla="*/ 1509448 h 1845313"/>
                    <a:gd name="connsiteX9" fmla="*/ 0 w 1627393"/>
                    <a:gd name="connsiteY9" fmla="*/ 1348451 h 1845313"/>
                    <a:gd name="connsiteX10" fmla="*/ 0 w 1627393"/>
                    <a:gd name="connsiteY10" fmla="*/ 496863 h 1845313"/>
                    <a:gd name="connsiteX11" fmla="*/ 99501 w 1627393"/>
                    <a:gd name="connsiteY11" fmla="*/ 335866 h 1845313"/>
                    <a:gd name="connsiteX12" fmla="*/ 733198 w 1627393"/>
                    <a:gd name="connsiteY12" fmla="*/ 19018 h 1845313"/>
                    <a:gd name="connsiteX13" fmla="*/ 813696 w 1627393"/>
                    <a:gd name="connsiteY13" fmla="*/ 0 h 184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393" h="184531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  <p:grpSp>
              <p:nvGrpSpPr>
                <p:cNvPr id="55" name="组合 54"/>
                <p:cNvGrpSpPr/>
                <p:nvPr/>
              </p:nvGrpSpPr>
              <p:grpSpPr>
                <a:xfrm>
                  <a:off x="4198029" y="3408485"/>
                  <a:ext cx="2376107" cy="1876532"/>
                  <a:chOff x="4347929" y="3273575"/>
                  <a:chExt cx="2376107" cy="1876532"/>
                </a:xfrm>
              </p:grpSpPr>
              <p:sp>
                <p:nvSpPr>
                  <p:cNvPr id="46" name="矩形 45"/>
                  <p:cNvSpPr/>
                  <p:nvPr/>
                </p:nvSpPr>
                <p:spPr>
                  <a:xfrm>
                    <a:off x="4574823" y="3273575"/>
                    <a:ext cx="19223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haroni" panose="02010803020104030203" pitchFamily="2" charset="-79"/>
                        <a:ea typeface="Microsoft Yi Baiti" panose="03000500000000000000" pitchFamily="66" charset="0"/>
                        <a:cs typeface="Aharoni" panose="02010803020104030203" pitchFamily="2" charset="-79"/>
                      </a:rPr>
                      <a:t>TITLE HERE</a:t>
                    </a:r>
                    <a:endParaRPr lang="zh-CN" altLang="en-US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haroni" panose="02010803020104030203" pitchFamily="2" charset="-79"/>
                      <a:ea typeface="微软雅黑" panose="020B0503020204020204" pitchFamily="34" charset="-122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49" name="文本框 48"/>
                  <p:cNvSpPr txBox="1"/>
                  <p:nvPr/>
                </p:nvSpPr>
                <p:spPr>
                  <a:xfrm>
                    <a:off x="4347929" y="3724322"/>
                    <a:ext cx="2376107" cy="1425785"/>
                  </a:xfrm>
                  <a:prstGeom prst="roundRect">
                    <a:avLst>
                      <a:gd name="adj" fmla="val 6852"/>
                    </a:avLst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welcome your play world network of sites put forward their valuable opinions </a:t>
                    </a:r>
                    <a:endPara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endParaRPr>
                  </a:p>
                </p:txBody>
              </p:sp>
            </p:grpSp>
          </p:grp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4386" y="1495032"/>
            <a:ext cx="2376106" cy="3979306"/>
            <a:chOff x="6944386" y="1304532"/>
            <a:chExt cx="2376106" cy="3979306"/>
          </a:xfrm>
        </p:grpSpPr>
        <p:grpSp>
          <p:nvGrpSpPr>
            <p:cNvPr id="6" name="组合 5"/>
            <p:cNvGrpSpPr/>
            <p:nvPr/>
          </p:nvGrpSpPr>
          <p:grpSpPr>
            <a:xfrm>
              <a:off x="6944386" y="1304532"/>
              <a:ext cx="2376106" cy="3979306"/>
              <a:chOff x="6913840" y="1304925"/>
              <a:chExt cx="2376106" cy="397930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04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6913840" y="1304925"/>
                <a:ext cx="2376106" cy="3979306"/>
                <a:chOff x="6868869" y="1304925"/>
                <a:chExt cx="2376106" cy="397930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6868869" y="3408485"/>
                  <a:ext cx="2376106" cy="1875746"/>
                  <a:chOff x="6934906" y="3273575"/>
                  <a:chExt cx="2376106" cy="1875746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7166840" y="3273575"/>
                    <a:ext cx="19223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haroni" panose="02010803020104030203" pitchFamily="2" charset="-79"/>
                        <a:ea typeface="Microsoft Yi Baiti" panose="03000500000000000000" pitchFamily="66" charset="0"/>
                        <a:cs typeface="Aharoni" panose="02010803020104030203" pitchFamily="2" charset="-79"/>
                      </a:rPr>
                      <a:t>TITLE HERE</a:t>
                    </a:r>
                    <a:endParaRPr lang="zh-CN" altLang="en-US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haroni" panose="02010803020104030203" pitchFamily="2" charset="-79"/>
                      <a:ea typeface="微软雅黑" panose="020B0503020204020204" pitchFamily="34" charset="-122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50" name="文本框 49"/>
                  <p:cNvSpPr txBox="1"/>
                  <p:nvPr/>
                </p:nvSpPr>
                <p:spPr>
                  <a:xfrm>
                    <a:off x="6934906" y="3723536"/>
                    <a:ext cx="2376106" cy="1425785"/>
                  </a:xfrm>
                  <a:prstGeom prst="roundRect">
                    <a:avLst>
                      <a:gd name="adj" fmla="val 6852"/>
                    </a:avLst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 </a:t>
                    </a:r>
                    <a:r>
                      <a: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welcome your play world network of sites put forward their valuable opinions </a:t>
                    </a:r>
                    <a:endPara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endParaRPr>
                  </a:p>
                </p:txBody>
              </p:sp>
            </p:grpSp>
            <p:pic>
              <p:nvPicPr>
                <p:cNvPr id="70" name="图片 69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48267" y="1304925"/>
                  <a:ext cx="1627393" cy="1845313"/>
                </a:xfrm>
                <a:custGeom>
                  <a:avLst/>
                  <a:gdLst>
                    <a:gd name="connsiteX0" fmla="*/ 813696 w 1627393"/>
                    <a:gd name="connsiteY0" fmla="*/ 0 h 1845313"/>
                    <a:gd name="connsiteX1" fmla="*/ 894194 w 1627393"/>
                    <a:gd name="connsiteY1" fmla="*/ 19018 h 1845313"/>
                    <a:gd name="connsiteX2" fmla="*/ 1527891 w 1627393"/>
                    <a:gd name="connsiteY2" fmla="*/ 335866 h 1845313"/>
                    <a:gd name="connsiteX3" fmla="*/ 1627393 w 1627393"/>
                    <a:gd name="connsiteY3" fmla="*/ 496863 h 1845313"/>
                    <a:gd name="connsiteX4" fmla="*/ 1627393 w 1627393"/>
                    <a:gd name="connsiteY4" fmla="*/ 1348451 h 1845313"/>
                    <a:gd name="connsiteX5" fmla="*/ 1527891 w 1627393"/>
                    <a:gd name="connsiteY5" fmla="*/ 1509448 h 1845313"/>
                    <a:gd name="connsiteX6" fmla="*/ 894195 w 1627393"/>
                    <a:gd name="connsiteY6" fmla="*/ 1826296 h 1845313"/>
                    <a:gd name="connsiteX7" fmla="*/ 733198 w 1627393"/>
                    <a:gd name="connsiteY7" fmla="*/ 1826296 h 1845313"/>
                    <a:gd name="connsiteX8" fmla="*/ 99501 w 1627393"/>
                    <a:gd name="connsiteY8" fmla="*/ 1509448 h 1845313"/>
                    <a:gd name="connsiteX9" fmla="*/ 0 w 1627393"/>
                    <a:gd name="connsiteY9" fmla="*/ 1348451 h 1845313"/>
                    <a:gd name="connsiteX10" fmla="*/ 0 w 1627393"/>
                    <a:gd name="connsiteY10" fmla="*/ 496863 h 1845313"/>
                    <a:gd name="connsiteX11" fmla="*/ 99501 w 1627393"/>
                    <a:gd name="connsiteY11" fmla="*/ 335866 h 1845313"/>
                    <a:gd name="connsiteX12" fmla="*/ 733198 w 1627393"/>
                    <a:gd name="connsiteY12" fmla="*/ 19018 h 1845313"/>
                    <a:gd name="connsiteX13" fmla="*/ 813696 w 1627393"/>
                    <a:gd name="connsiteY13" fmla="*/ 0 h 184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393" h="184531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</p:grpSp>
        </p:grpSp>
        <p:sp>
          <p:nvSpPr>
            <p:cNvPr id="25" name="椭圆 24"/>
            <p:cNvSpPr/>
            <p:nvPr/>
          </p:nvSpPr>
          <p:spPr>
            <a:xfrm>
              <a:off x="8749583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4541" y="1501325"/>
            <a:ext cx="2376106" cy="3966720"/>
            <a:chOff x="9474841" y="1318297"/>
            <a:chExt cx="2376106" cy="3966720"/>
          </a:xfrm>
        </p:grpSpPr>
        <p:grpSp>
          <p:nvGrpSpPr>
            <p:cNvPr id="57" name="组合 56"/>
            <p:cNvGrpSpPr/>
            <p:nvPr/>
          </p:nvGrpSpPr>
          <p:grpSpPr>
            <a:xfrm>
              <a:off x="9474841" y="3408485"/>
              <a:ext cx="2376106" cy="1876532"/>
              <a:chOff x="9624741" y="3273575"/>
              <a:chExt cx="2376106" cy="187653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9851634" y="3273575"/>
                <a:ext cx="19223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TITLE HERE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624741" y="3724322"/>
                <a:ext cx="2376106" cy="142578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welcome your play world network of sites put forward their valuable opinions 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9761096" y="1318297"/>
              <a:ext cx="1881895" cy="1815425"/>
              <a:chOff x="9925986" y="1318297"/>
              <a:chExt cx="1881895" cy="18154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992598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14088" y="1318297"/>
                <a:ext cx="1627393" cy="1815425"/>
              </a:xfrm>
              <a:custGeom>
                <a:avLst/>
                <a:gdLst>
                  <a:gd name="connsiteX0" fmla="*/ 711458 w 1627393"/>
                  <a:gd name="connsiteY0" fmla="*/ 0 h 1815425"/>
                  <a:gd name="connsiteX1" fmla="*/ 915934 w 1627393"/>
                  <a:gd name="connsiteY1" fmla="*/ 0 h 1815425"/>
                  <a:gd name="connsiteX2" fmla="*/ 1527891 w 1627393"/>
                  <a:gd name="connsiteY2" fmla="*/ 305978 h 1815425"/>
                  <a:gd name="connsiteX3" fmla="*/ 1627393 w 1627393"/>
                  <a:gd name="connsiteY3" fmla="*/ 466975 h 1815425"/>
                  <a:gd name="connsiteX4" fmla="*/ 1627393 w 1627393"/>
                  <a:gd name="connsiteY4" fmla="*/ 1318563 h 1815425"/>
                  <a:gd name="connsiteX5" fmla="*/ 1527891 w 1627393"/>
                  <a:gd name="connsiteY5" fmla="*/ 1479560 h 1815425"/>
                  <a:gd name="connsiteX6" fmla="*/ 894195 w 1627393"/>
                  <a:gd name="connsiteY6" fmla="*/ 1796408 h 1815425"/>
                  <a:gd name="connsiteX7" fmla="*/ 733198 w 1627393"/>
                  <a:gd name="connsiteY7" fmla="*/ 1796408 h 1815425"/>
                  <a:gd name="connsiteX8" fmla="*/ 99501 w 1627393"/>
                  <a:gd name="connsiteY8" fmla="*/ 1479560 h 1815425"/>
                  <a:gd name="connsiteX9" fmla="*/ 0 w 1627393"/>
                  <a:gd name="connsiteY9" fmla="*/ 1318563 h 1815425"/>
                  <a:gd name="connsiteX10" fmla="*/ 0 w 1627393"/>
                  <a:gd name="connsiteY10" fmla="*/ 466975 h 1815425"/>
                  <a:gd name="connsiteX11" fmla="*/ 99501 w 1627393"/>
                  <a:gd name="connsiteY11" fmla="*/ 305978 h 181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7393" h="1815425">
                    <a:moveTo>
                      <a:pt x="711458" y="0"/>
                    </a:moveTo>
                    <a:lnTo>
                      <a:pt x="915934" y="0"/>
                    </a:lnTo>
                    <a:lnTo>
                      <a:pt x="1527891" y="305978"/>
                    </a:lnTo>
                    <a:cubicBezTo>
                      <a:pt x="1588886" y="336476"/>
                      <a:pt x="1627393" y="398782"/>
                      <a:pt x="1627393" y="466975"/>
                    </a:cubicBezTo>
                    <a:lnTo>
                      <a:pt x="1627393" y="1318563"/>
                    </a:lnTo>
                    <a:cubicBezTo>
                      <a:pt x="1627393" y="1386756"/>
                      <a:pt x="1588886" y="1449062"/>
                      <a:pt x="1527891" y="1479560"/>
                    </a:cubicBezTo>
                    <a:lnTo>
                      <a:pt x="894195" y="1796408"/>
                    </a:lnTo>
                    <a:cubicBezTo>
                      <a:pt x="843480" y="1821765"/>
                      <a:pt x="783912" y="1821765"/>
                      <a:pt x="733198" y="1796408"/>
                    </a:cubicBezTo>
                    <a:lnTo>
                      <a:pt x="99501" y="1479560"/>
                    </a:lnTo>
                    <a:cubicBezTo>
                      <a:pt x="38507" y="1449062"/>
                      <a:pt x="0" y="1386756"/>
                      <a:pt x="0" y="1318563"/>
                    </a:cubicBezTo>
                    <a:lnTo>
                      <a:pt x="0" y="466975"/>
                    </a:lnTo>
                    <a:cubicBezTo>
                      <a:pt x="0" y="398782"/>
                      <a:pt x="38507" y="336476"/>
                      <a:pt x="99501" y="305978"/>
                    </a:cubicBezTo>
                    <a:close/>
                  </a:path>
                </a:pathLst>
              </a:cu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11465785" y="152805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673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033803332"/>
              </p:ext>
            </p:extLst>
          </p:nvPr>
        </p:nvGraphicFramePr>
        <p:xfrm>
          <a:off x="634858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68818" y="4760038"/>
            <a:ext cx="3068938" cy="1235946"/>
            <a:chOff x="446220" y="4918940"/>
            <a:chExt cx="3068938" cy="1235946"/>
          </a:xfrm>
        </p:grpSpPr>
        <p:sp>
          <p:nvSpPr>
            <p:cNvPr id="19" name="矩形 1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674618854"/>
              </p:ext>
            </p:extLst>
          </p:nvPr>
        </p:nvGraphicFramePr>
        <p:xfrm>
          <a:off x="4381429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415389" y="4760038"/>
            <a:ext cx="3068938" cy="1235946"/>
            <a:chOff x="446220" y="4918940"/>
            <a:chExt cx="3068938" cy="1235946"/>
          </a:xfrm>
        </p:grpSpPr>
        <p:sp>
          <p:nvSpPr>
            <p:cNvPr id="22" name="矩形 21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aphicFrame>
        <p:nvGraphicFramePr>
          <p:cNvPr id="17" name="图表 16"/>
          <p:cNvGraphicFramePr/>
          <p:nvPr>
            <p:extLst>
              <p:ext uri="{D42A27DB-BD31-4B8C-83A1-F6EECF244321}">
                <p14:modId xmlns:p14="http://schemas.microsoft.com/office/powerpoint/2010/main" val="3716527253"/>
              </p:ext>
            </p:extLst>
          </p:nvPr>
        </p:nvGraphicFramePr>
        <p:xfrm>
          <a:off x="8128000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8161960" y="4760038"/>
            <a:ext cx="3068938" cy="1235946"/>
            <a:chOff x="446220" y="4918940"/>
            <a:chExt cx="3068938" cy="1235946"/>
          </a:xfrm>
        </p:grpSpPr>
        <p:sp>
          <p:nvSpPr>
            <p:cNvPr id="25" name="矩形 24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65306" y="1208432"/>
                <a:ext cx="3483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76039" y="1702194"/>
              <a:ext cx="4274683" cy="42837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01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465513"/>
          </a:xfrm>
          <a:prstGeom prst="rect">
            <a:avLst/>
          </a:prstGeom>
        </p:spPr>
      </p:pic>
      <p:sp>
        <p:nvSpPr>
          <p:cNvPr id="71" name="矩形 70"/>
          <p:cNvSpPr>
            <a:spLocks/>
          </p:cNvSpPr>
          <p:nvPr/>
        </p:nvSpPr>
        <p:spPr>
          <a:xfrm>
            <a:off x="0" y="-23462"/>
            <a:ext cx="12192000" cy="3465512"/>
          </a:xfrm>
          <a:prstGeom prst="rect">
            <a:avLst/>
          </a:prstGeom>
          <a:solidFill>
            <a:srgbClr val="25252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6220" y="3551438"/>
            <a:ext cx="3068938" cy="2588458"/>
            <a:chOff x="446220" y="3566428"/>
            <a:chExt cx="3068938" cy="2588458"/>
          </a:xfrm>
        </p:grpSpPr>
        <p:sp>
          <p:nvSpPr>
            <p:cNvPr id="28" name="文本框 27"/>
            <p:cNvSpPr txBox="1"/>
            <p:nvPr/>
          </p:nvSpPr>
          <p:spPr>
            <a:xfrm>
              <a:off x="1306276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01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446220" y="4918940"/>
              <a:ext cx="3068938" cy="1235946"/>
              <a:chOff x="446220" y="4918940"/>
              <a:chExt cx="3068938" cy="12359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6493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252525"/>
                    </a:solidFill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46220" y="5394041"/>
                <a:ext cx="3068938" cy="76084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70727" y="3551438"/>
            <a:ext cx="3068938" cy="2588458"/>
            <a:chOff x="4537264" y="3566428"/>
            <a:chExt cx="3068938" cy="2588458"/>
          </a:xfrm>
        </p:grpSpPr>
        <p:sp>
          <p:nvSpPr>
            <p:cNvPr id="79" name="文本框 78"/>
            <p:cNvSpPr txBox="1"/>
            <p:nvPr/>
          </p:nvSpPr>
          <p:spPr>
            <a:xfrm>
              <a:off x="5397320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02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537264" y="4918940"/>
              <a:ext cx="3068938" cy="1235946"/>
              <a:chOff x="4537264" y="4918940"/>
              <a:chExt cx="3068938" cy="1235946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4557537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252525"/>
                    </a:solidFill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537264" y="5394041"/>
                <a:ext cx="3068938" cy="76084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695234" y="3551438"/>
            <a:ext cx="3068938" cy="2588458"/>
            <a:chOff x="8695234" y="3566428"/>
            <a:chExt cx="3068938" cy="2588458"/>
          </a:xfrm>
        </p:grpSpPr>
        <p:sp>
          <p:nvSpPr>
            <p:cNvPr id="82" name="矩形 81"/>
            <p:cNvSpPr/>
            <p:nvPr/>
          </p:nvSpPr>
          <p:spPr>
            <a:xfrm>
              <a:off x="8715507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555290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03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695234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831800" y="1070523"/>
            <a:ext cx="4980648" cy="1468732"/>
            <a:chOff x="6777079" y="1729680"/>
            <a:chExt cx="4980648" cy="1468732"/>
          </a:xfrm>
        </p:grpSpPr>
        <p:sp>
          <p:nvSpPr>
            <p:cNvPr id="91" name="文本框 90"/>
            <p:cNvSpPr txBox="1"/>
            <p:nvPr/>
          </p:nvSpPr>
          <p:spPr>
            <a:xfrm>
              <a:off x="6777079" y="1729680"/>
              <a:ext cx="4980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</a:t>
              </a:r>
              <a:r>
                <a:rPr lang="en-US" altLang="zh-CN" sz="4000" b="1" dirty="0">
                  <a:solidFill>
                    <a:schemeClr val="accent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122764" y="2437567"/>
              <a:ext cx="3594534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11823552" y="1226742"/>
            <a:ext cx="0" cy="11562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0800000">
            <a:off x="3630713" y="4646228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755220" y="4646228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45777" y="2278880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8960" y="2205805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489480" y="2968048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980689" y="2020173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153465" y="2632513"/>
            <a:ext cx="184060" cy="18406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13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02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401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4583168"/>
            <a:ext cx="12192000" cy="2274832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30767" y="3009340"/>
            <a:ext cx="3068938" cy="1235946"/>
            <a:chOff x="446220" y="4918940"/>
            <a:chExt cx="3068938" cy="1235946"/>
          </a:xfrm>
        </p:grpSpPr>
        <p:sp>
          <p:nvSpPr>
            <p:cNvPr id="13" name="矩形 12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767" y="1365057"/>
            <a:ext cx="3068938" cy="1235946"/>
            <a:chOff x="446220" y="4918940"/>
            <a:chExt cx="3068938" cy="1235946"/>
          </a:xfrm>
        </p:grpSpPr>
        <p:sp>
          <p:nvSpPr>
            <p:cNvPr id="28" name="矩形 2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42" name="文本框 41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rgbClr val="252525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3154497" y="2699364"/>
            <a:ext cx="5883006" cy="3790336"/>
            <a:chOff x="2586803" y="1722594"/>
            <a:chExt cx="5883006" cy="3790336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803" y="1722594"/>
              <a:ext cx="5883006" cy="379033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2486" y="2137363"/>
              <a:ext cx="4371640" cy="2757598"/>
            </a:xfrm>
            <a:custGeom>
              <a:avLst/>
              <a:gdLst>
                <a:gd name="connsiteX0" fmla="*/ 0 w 4371640"/>
                <a:gd name="connsiteY0" fmla="*/ 0 h 2757598"/>
                <a:gd name="connsiteX1" fmla="*/ 4371640 w 4371640"/>
                <a:gd name="connsiteY1" fmla="*/ 0 h 2757598"/>
                <a:gd name="connsiteX2" fmla="*/ 4371640 w 4371640"/>
                <a:gd name="connsiteY2" fmla="*/ 2757598 h 2757598"/>
                <a:gd name="connsiteX3" fmla="*/ 0 w 4371640"/>
                <a:gd name="connsiteY3" fmla="*/ 2757598 h 275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1640" h="2757598">
                  <a:moveTo>
                    <a:pt x="0" y="0"/>
                  </a:moveTo>
                  <a:lnTo>
                    <a:pt x="4371640" y="0"/>
                  </a:lnTo>
                  <a:lnTo>
                    <a:pt x="4371640" y="2757598"/>
                  </a:lnTo>
                  <a:lnTo>
                    <a:pt x="0" y="2757598"/>
                  </a:lnTo>
                  <a:close/>
                </a:path>
              </a:pathLst>
            </a:custGeom>
          </p:spPr>
        </p:pic>
      </p:grpSp>
      <p:grpSp>
        <p:nvGrpSpPr>
          <p:cNvPr id="68" name="组合 67"/>
          <p:cNvGrpSpPr/>
          <p:nvPr/>
        </p:nvGrpSpPr>
        <p:grpSpPr>
          <a:xfrm>
            <a:off x="8861103" y="1365057"/>
            <a:ext cx="3068938" cy="1235946"/>
            <a:chOff x="446220" y="4918940"/>
            <a:chExt cx="3068938" cy="1235946"/>
          </a:xfrm>
        </p:grpSpPr>
        <p:sp>
          <p:nvSpPr>
            <p:cNvPr id="69" name="矩形 6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861103" y="3009340"/>
            <a:ext cx="3068938" cy="1235946"/>
            <a:chOff x="446220" y="4918940"/>
            <a:chExt cx="3068938" cy="1235946"/>
          </a:xfrm>
        </p:grpSpPr>
        <p:sp>
          <p:nvSpPr>
            <p:cNvPr id="72" name="矩形 71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38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7680326" y="0"/>
            <a:ext cx="4511674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427307" y="997623"/>
            <a:ext cx="3483811" cy="3324119"/>
            <a:chOff x="368019" y="1208432"/>
            <a:chExt cx="3483811" cy="3324119"/>
          </a:xfrm>
        </p:grpSpPr>
        <p:grpSp>
          <p:nvGrpSpPr>
            <p:cNvPr id="29" name="组合 28"/>
            <p:cNvGrpSpPr/>
            <p:nvPr/>
          </p:nvGrpSpPr>
          <p:grpSpPr>
            <a:xfrm>
              <a:off x="368019" y="1208432"/>
              <a:ext cx="3483811" cy="1471605"/>
              <a:chOff x="610276" y="1208432"/>
              <a:chExt cx="3483811" cy="147160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10276" y="1208432"/>
                <a:ext cx="34838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153299" y="2680037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559863" y="3141597"/>
              <a:ext cx="3274507" cy="139095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260942" y="4873241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439391" y="5083966"/>
            <a:ext cx="631034" cy="63103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349412" y="5914293"/>
            <a:ext cx="540392" cy="54039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940115" y="5836411"/>
            <a:ext cx="205676" cy="205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56959" y="4663338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0" name="Freeform 31"/>
          <p:cNvSpPr>
            <a:spLocks/>
          </p:cNvSpPr>
          <p:nvPr/>
        </p:nvSpPr>
        <p:spPr bwMode="auto">
          <a:xfrm>
            <a:off x="1639246" y="3793196"/>
            <a:ext cx="704364" cy="632943"/>
          </a:xfrm>
          <a:custGeom>
            <a:avLst/>
            <a:gdLst>
              <a:gd name="T0" fmla="*/ 48 w 286"/>
              <a:gd name="T1" fmla="*/ 0 h 257"/>
              <a:gd name="T2" fmla="*/ 96 w 286"/>
              <a:gd name="T3" fmla="*/ 80 h 257"/>
              <a:gd name="T4" fmla="*/ 64 w 286"/>
              <a:gd name="T5" fmla="*/ 80 h 257"/>
              <a:gd name="T6" fmla="*/ 64 w 286"/>
              <a:gd name="T7" fmla="*/ 177 h 257"/>
              <a:gd name="T8" fmla="*/ 64 w 286"/>
              <a:gd name="T9" fmla="*/ 185 h 257"/>
              <a:gd name="T10" fmla="*/ 68 w 286"/>
              <a:gd name="T11" fmla="*/ 193 h 257"/>
              <a:gd name="T12" fmla="*/ 72 w 286"/>
              <a:gd name="T13" fmla="*/ 199 h 257"/>
              <a:gd name="T14" fmla="*/ 78 w 286"/>
              <a:gd name="T15" fmla="*/ 205 h 257"/>
              <a:gd name="T16" fmla="*/ 86 w 286"/>
              <a:gd name="T17" fmla="*/ 207 h 257"/>
              <a:gd name="T18" fmla="*/ 96 w 286"/>
              <a:gd name="T19" fmla="*/ 209 h 257"/>
              <a:gd name="T20" fmla="*/ 104 w 286"/>
              <a:gd name="T21" fmla="*/ 207 h 257"/>
              <a:gd name="T22" fmla="*/ 112 w 286"/>
              <a:gd name="T23" fmla="*/ 205 h 257"/>
              <a:gd name="T24" fmla="*/ 118 w 286"/>
              <a:gd name="T25" fmla="*/ 199 h 257"/>
              <a:gd name="T26" fmla="*/ 122 w 286"/>
              <a:gd name="T27" fmla="*/ 193 h 257"/>
              <a:gd name="T28" fmla="*/ 126 w 286"/>
              <a:gd name="T29" fmla="*/ 185 h 257"/>
              <a:gd name="T30" fmla="*/ 128 w 286"/>
              <a:gd name="T31" fmla="*/ 177 h 257"/>
              <a:gd name="T32" fmla="*/ 128 w 286"/>
              <a:gd name="T33" fmla="*/ 80 h 257"/>
              <a:gd name="T34" fmla="*/ 132 w 286"/>
              <a:gd name="T35" fmla="*/ 54 h 257"/>
              <a:gd name="T36" fmla="*/ 146 w 286"/>
              <a:gd name="T37" fmla="*/ 34 h 257"/>
              <a:gd name="T38" fmla="*/ 166 w 286"/>
              <a:gd name="T39" fmla="*/ 20 h 257"/>
              <a:gd name="T40" fmla="*/ 190 w 286"/>
              <a:gd name="T41" fmla="*/ 16 h 257"/>
              <a:gd name="T42" fmla="*/ 216 w 286"/>
              <a:gd name="T43" fmla="*/ 20 h 257"/>
              <a:gd name="T44" fmla="*/ 236 w 286"/>
              <a:gd name="T45" fmla="*/ 34 h 257"/>
              <a:gd name="T46" fmla="*/ 250 w 286"/>
              <a:gd name="T47" fmla="*/ 54 h 257"/>
              <a:gd name="T48" fmla="*/ 254 w 286"/>
              <a:gd name="T49" fmla="*/ 80 h 257"/>
              <a:gd name="T50" fmla="*/ 254 w 286"/>
              <a:gd name="T51" fmla="*/ 177 h 257"/>
              <a:gd name="T52" fmla="*/ 286 w 286"/>
              <a:gd name="T53" fmla="*/ 177 h 257"/>
              <a:gd name="T54" fmla="*/ 238 w 286"/>
              <a:gd name="T55" fmla="*/ 257 h 257"/>
              <a:gd name="T56" fmla="*/ 190 w 286"/>
              <a:gd name="T57" fmla="*/ 177 h 257"/>
              <a:gd name="T58" fmla="*/ 222 w 286"/>
              <a:gd name="T59" fmla="*/ 177 h 257"/>
              <a:gd name="T60" fmla="*/ 222 w 286"/>
              <a:gd name="T61" fmla="*/ 80 h 257"/>
              <a:gd name="T62" fmla="*/ 222 w 286"/>
              <a:gd name="T63" fmla="*/ 72 h 257"/>
              <a:gd name="T64" fmla="*/ 218 w 286"/>
              <a:gd name="T65" fmla="*/ 64 h 257"/>
              <a:gd name="T66" fmla="*/ 214 w 286"/>
              <a:gd name="T67" fmla="*/ 58 h 257"/>
              <a:gd name="T68" fmla="*/ 208 w 286"/>
              <a:gd name="T69" fmla="*/ 52 h 257"/>
              <a:gd name="T70" fmla="*/ 200 w 286"/>
              <a:gd name="T71" fmla="*/ 50 h 257"/>
              <a:gd name="T72" fmla="*/ 190 w 286"/>
              <a:gd name="T73" fmla="*/ 48 h 257"/>
              <a:gd name="T74" fmla="*/ 182 w 286"/>
              <a:gd name="T75" fmla="*/ 50 h 257"/>
              <a:gd name="T76" fmla="*/ 174 w 286"/>
              <a:gd name="T77" fmla="*/ 52 h 257"/>
              <a:gd name="T78" fmla="*/ 168 w 286"/>
              <a:gd name="T79" fmla="*/ 58 h 257"/>
              <a:gd name="T80" fmla="*/ 164 w 286"/>
              <a:gd name="T81" fmla="*/ 64 h 257"/>
              <a:gd name="T82" fmla="*/ 160 w 286"/>
              <a:gd name="T83" fmla="*/ 72 h 257"/>
              <a:gd name="T84" fmla="*/ 158 w 286"/>
              <a:gd name="T85" fmla="*/ 80 h 257"/>
              <a:gd name="T86" fmla="*/ 158 w 286"/>
              <a:gd name="T87" fmla="*/ 177 h 257"/>
              <a:gd name="T88" fmla="*/ 154 w 286"/>
              <a:gd name="T89" fmla="*/ 201 h 257"/>
              <a:gd name="T90" fmla="*/ 140 w 286"/>
              <a:gd name="T91" fmla="*/ 221 h 257"/>
              <a:gd name="T92" fmla="*/ 120 w 286"/>
              <a:gd name="T93" fmla="*/ 235 h 257"/>
              <a:gd name="T94" fmla="*/ 96 w 286"/>
              <a:gd name="T95" fmla="*/ 241 h 257"/>
              <a:gd name="T96" fmla="*/ 70 w 286"/>
              <a:gd name="T97" fmla="*/ 235 h 257"/>
              <a:gd name="T98" fmla="*/ 50 w 286"/>
              <a:gd name="T99" fmla="*/ 221 h 257"/>
              <a:gd name="T100" fmla="*/ 36 w 286"/>
              <a:gd name="T101" fmla="*/ 201 h 257"/>
              <a:gd name="T102" fmla="*/ 32 w 286"/>
              <a:gd name="T103" fmla="*/ 177 h 257"/>
              <a:gd name="T104" fmla="*/ 32 w 286"/>
              <a:gd name="T105" fmla="*/ 80 h 257"/>
              <a:gd name="T106" fmla="*/ 0 w 286"/>
              <a:gd name="T107" fmla="*/ 80 h 257"/>
              <a:gd name="T108" fmla="*/ 48 w 286"/>
              <a:gd name="T10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6" h="257">
                <a:moveTo>
                  <a:pt x="48" y="0"/>
                </a:moveTo>
                <a:lnTo>
                  <a:pt x="96" y="80"/>
                </a:lnTo>
                <a:lnTo>
                  <a:pt x="64" y="80"/>
                </a:lnTo>
                <a:lnTo>
                  <a:pt x="64" y="177"/>
                </a:lnTo>
                <a:lnTo>
                  <a:pt x="64" y="185"/>
                </a:lnTo>
                <a:lnTo>
                  <a:pt x="68" y="193"/>
                </a:lnTo>
                <a:lnTo>
                  <a:pt x="72" y="199"/>
                </a:lnTo>
                <a:lnTo>
                  <a:pt x="78" y="205"/>
                </a:lnTo>
                <a:lnTo>
                  <a:pt x="86" y="207"/>
                </a:lnTo>
                <a:lnTo>
                  <a:pt x="96" y="209"/>
                </a:lnTo>
                <a:lnTo>
                  <a:pt x="104" y="207"/>
                </a:lnTo>
                <a:lnTo>
                  <a:pt x="112" y="205"/>
                </a:lnTo>
                <a:lnTo>
                  <a:pt x="118" y="199"/>
                </a:lnTo>
                <a:lnTo>
                  <a:pt x="122" y="193"/>
                </a:lnTo>
                <a:lnTo>
                  <a:pt x="126" y="185"/>
                </a:lnTo>
                <a:lnTo>
                  <a:pt x="128" y="177"/>
                </a:lnTo>
                <a:lnTo>
                  <a:pt x="128" y="80"/>
                </a:lnTo>
                <a:lnTo>
                  <a:pt x="132" y="54"/>
                </a:lnTo>
                <a:lnTo>
                  <a:pt x="146" y="34"/>
                </a:lnTo>
                <a:lnTo>
                  <a:pt x="166" y="20"/>
                </a:lnTo>
                <a:lnTo>
                  <a:pt x="190" y="16"/>
                </a:lnTo>
                <a:lnTo>
                  <a:pt x="216" y="20"/>
                </a:lnTo>
                <a:lnTo>
                  <a:pt x="236" y="34"/>
                </a:lnTo>
                <a:lnTo>
                  <a:pt x="250" y="54"/>
                </a:lnTo>
                <a:lnTo>
                  <a:pt x="254" y="80"/>
                </a:lnTo>
                <a:lnTo>
                  <a:pt x="254" y="177"/>
                </a:lnTo>
                <a:lnTo>
                  <a:pt x="286" y="177"/>
                </a:lnTo>
                <a:lnTo>
                  <a:pt x="238" y="257"/>
                </a:lnTo>
                <a:lnTo>
                  <a:pt x="190" y="177"/>
                </a:lnTo>
                <a:lnTo>
                  <a:pt x="222" y="177"/>
                </a:lnTo>
                <a:lnTo>
                  <a:pt x="222" y="80"/>
                </a:lnTo>
                <a:lnTo>
                  <a:pt x="222" y="72"/>
                </a:lnTo>
                <a:lnTo>
                  <a:pt x="218" y="64"/>
                </a:lnTo>
                <a:lnTo>
                  <a:pt x="214" y="58"/>
                </a:lnTo>
                <a:lnTo>
                  <a:pt x="208" y="52"/>
                </a:lnTo>
                <a:lnTo>
                  <a:pt x="200" y="50"/>
                </a:lnTo>
                <a:lnTo>
                  <a:pt x="190" y="48"/>
                </a:lnTo>
                <a:lnTo>
                  <a:pt x="182" y="50"/>
                </a:lnTo>
                <a:lnTo>
                  <a:pt x="174" y="52"/>
                </a:lnTo>
                <a:lnTo>
                  <a:pt x="168" y="58"/>
                </a:lnTo>
                <a:lnTo>
                  <a:pt x="164" y="64"/>
                </a:lnTo>
                <a:lnTo>
                  <a:pt x="160" y="72"/>
                </a:lnTo>
                <a:lnTo>
                  <a:pt x="158" y="80"/>
                </a:lnTo>
                <a:lnTo>
                  <a:pt x="158" y="177"/>
                </a:lnTo>
                <a:lnTo>
                  <a:pt x="154" y="201"/>
                </a:lnTo>
                <a:lnTo>
                  <a:pt x="140" y="221"/>
                </a:lnTo>
                <a:lnTo>
                  <a:pt x="120" y="235"/>
                </a:lnTo>
                <a:lnTo>
                  <a:pt x="96" y="241"/>
                </a:lnTo>
                <a:lnTo>
                  <a:pt x="70" y="235"/>
                </a:lnTo>
                <a:lnTo>
                  <a:pt x="50" y="221"/>
                </a:lnTo>
                <a:lnTo>
                  <a:pt x="36" y="201"/>
                </a:lnTo>
                <a:lnTo>
                  <a:pt x="32" y="177"/>
                </a:lnTo>
                <a:lnTo>
                  <a:pt x="32" y="80"/>
                </a:lnTo>
                <a:lnTo>
                  <a:pt x="0" y="80"/>
                </a:lnTo>
                <a:lnTo>
                  <a:pt x="4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56959" y="1960795"/>
            <a:ext cx="3068938" cy="1235946"/>
            <a:chOff x="446220" y="4918940"/>
            <a:chExt cx="3068938" cy="1235946"/>
          </a:xfrm>
        </p:grpSpPr>
        <p:sp>
          <p:nvSpPr>
            <p:cNvPr id="15" name="矩形 14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1" name="Freeform 35"/>
          <p:cNvSpPr>
            <a:spLocks noEditPoints="1"/>
          </p:cNvSpPr>
          <p:nvPr/>
        </p:nvSpPr>
        <p:spPr bwMode="auto">
          <a:xfrm>
            <a:off x="1651490" y="1122824"/>
            <a:ext cx="679877" cy="681901"/>
          </a:xfrm>
          <a:custGeom>
            <a:avLst/>
            <a:gdLst>
              <a:gd name="T0" fmla="*/ 168 w 336"/>
              <a:gd name="T1" fmla="*/ 112 h 337"/>
              <a:gd name="T2" fmla="*/ 146 w 336"/>
              <a:gd name="T3" fmla="*/ 116 h 337"/>
              <a:gd name="T4" fmla="*/ 128 w 336"/>
              <a:gd name="T5" fmla="*/ 128 h 337"/>
              <a:gd name="T6" fmla="*/ 116 w 336"/>
              <a:gd name="T7" fmla="*/ 146 h 337"/>
              <a:gd name="T8" fmla="*/ 112 w 336"/>
              <a:gd name="T9" fmla="*/ 168 h 337"/>
              <a:gd name="T10" fmla="*/ 116 w 336"/>
              <a:gd name="T11" fmla="*/ 190 h 337"/>
              <a:gd name="T12" fmla="*/ 128 w 336"/>
              <a:gd name="T13" fmla="*/ 208 h 337"/>
              <a:gd name="T14" fmla="*/ 146 w 336"/>
              <a:gd name="T15" fmla="*/ 220 h 337"/>
              <a:gd name="T16" fmla="*/ 168 w 336"/>
              <a:gd name="T17" fmla="*/ 224 h 337"/>
              <a:gd name="T18" fmla="*/ 190 w 336"/>
              <a:gd name="T19" fmla="*/ 220 h 337"/>
              <a:gd name="T20" fmla="*/ 208 w 336"/>
              <a:gd name="T21" fmla="*/ 208 h 337"/>
              <a:gd name="T22" fmla="*/ 220 w 336"/>
              <a:gd name="T23" fmla="*/ 190 h 337"/>
              <a:gd name="T24" fmla="*/ 224 w 336"/>
              <a:gd name="T25" fmla="*/ 168 h 337"/>
              <a:gd name="T26" fmla="*/ 220 w 336"/>
              <a:gd name="T27" fmla="*/ 146 h 337"/>
              <a:gd name="T28" fmla="*/ 208 w 336"/>
              <a:gd name="T29" fmla="*/ 128 h 337"/>
              <a:gd name="T30" fmla="*/ 190 w 336"/>
              <a:gd name="T31" fmla="*/ 116 h 337"/>
              <a:gd name="T32" fmla="*/ 168 w 336"/>
              <a:gd name="T33" fmla="*/ 112 h 337"/>
              <a:gd name="T34" fmla="*/ 144 w 336"/>
              <a:gd name="T35" fmla="*/ 0 h 337"/>
              <a:gd name="T36" fmla="*/ 192 w 336"/>
              <a:gd name="T37" fmla="*/ 0 h 337"/>
              <a:gd name="T38" fmla="*/ 208 w 336"/>
              <a:gd name="T39" fmla="*/ 56 h 337"/>
              <a:gd name="T40" fmla="*/ 220 w 336"/>
              <a:gd name="T41" fmla="*/ 60 h 337"/>
              <a:gd name="T42" fmla="*/ 270 w 336"/>
              <a:gd name="T43" fmla="*/ 32 h 337"/>
              <a:gd name="T44" fmla="*/ 304 w 336"/>
              <a:gd name="T45" fmla="*/ 66 h 337"/>
              <a:gd name="T46" fmla="*/ 276 w 336"/>
              <a:gd name="T47" fmla="*/ 116 h 337"/>
              <a:gd name="T48" fmla="*/ 282 w 336"/>
              <a:gd name="T49" fmla="*/ 128 h 337"/>
              <a:gd name="T50" fmla="*/ 336 w 336"/>
              <a:gd name="T51" fmla="*/ 144 h 337"/>
              <a:gd name="T52" fmla="*/ 336 w 336"/>
              <a:gd name="T53" fmla="*/ 192 h 337"/>
              <a:gd name="T54" fmla="*/ 282 w 336"/>
              <a:gd name="T55" fmla="*/ 208 h 337"/>
              <a:gd name="T56" fmla="*/ 276 w 336"/>
              <a:gd name="T57" fmla="*/ 220 h 337"/>
              <a:gd name="T58" fmla="*/ 304 w 336"/>
              <a:gd name="T59" fmla="*/ 270 h 337"/>
              <a:gd name="T60" fmla="*/ 270 w 336"/>
              <a:gd name="T61" fmla="*/ 305 h 337"/>
              <a:gd name="T62" fmla="*/ 220 w 336"/>
              <a:gd name="T63" fmla="*/ 276 h 337"/>
              <a:gd name="T64" fmla="*/ 208 w 336"/>
              <a:gd name="T65" fmla="*/ 282 h 337"/>
              <a:gd name="T66" fmla="*/ 192 w 336"/>
              <a:gd name="T67" fmla="*/ 337 h 337"/>
              <a:gd name="T68" fmla="*/ 144 w 336"/>
              <a:gd name="T69" fmla="*/ 337 h 337"/>
              <a:gd name="T70" fmla="*/ 128 w 336"/>
              <a:gd name="T71" fmla="*/ 282 h 337"/>
              <a:gd name="T72" fmla="*/ 116 w 336"/>
              <a:gd name="T73" fmla="*/ 276 h 337"/>
              <a:gd name="T74" fmla="*/ 66 w 336"/>
              <a:gd name="T75" fmla="*/ 305 h 337"/>
              <a:gd name="T76" fmla="*/ 32 w 336"/>
              <a:gd name="T77" fmla="*/ 270 h 337"/>
              <a:gd name="T78" fmla="*/ 60 w 336"/>
              <a:gd name="T79" fmla="*/ 220 h 337"/>
              <a:gd name="T80" fmla="*/ 54 w 336"/>
              <a:gd name="T81" fmla="*/ 208 h 337"/>
              <a:gd name="T82" fmla="*/ 0 w 336"/>
              <a:gd name="T83" fmla="*/ 192 h 337"/>
              <a:gd name="T84" fmla="*/ 0 w 336"/>
              <a:gd name="T85" fmla="*/ 144 h 337"/>
              <a:gd name="T86" fmla="*/ 54 w 336"/>
              <a:gd name="T87" fmla="*/ 128 h 337"/>
              <a:gd name="T88" fmla="*/ 60 w 336"/>
              <a:gd name="T89" fmla="*/ 116 h 337"/>
              <a:gd name="T90" fmla="*/ 32 w 336"/>
              <a:gd name="T91" fmla="*/ 66 h 337"/>
              <a:gd name="T92" fmla="*/ 66 w 336"/>
              <a:gd name="T93" fmla="*/ 32 h 337"/>
              <a:gd name="T94" fmla="*/ 116 w 336"/>
              <a:gd name="T95" fmla="*/ 60 h 337"/>
              <a:gd name="T96" fmla="*/ 128 w 336"/>
              <a:gd name="T97" fmla="*/ 56 h 337"/>
              <a:gd name="T98" fmla="*/ 144 w 336"/>
              <a:gd name="T9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" h="337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12223" y="4655273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5222530" y="3785505"/>
            <a:ext cx="648324" cy="648324"/>
          </a:xfrm>
          <a:custGeom>
            <a:avLst/>
            <a:gdLst>
              <a:gd name="T0" fmla="*/ 257 w 353"/>
              <a:gd name="T1" fmla="*/ 96 h 353"/>
              <a:gd name="T2" fmla="*/ 273 w 353"/>
              <a:gd name="T3" fmla="*/ 112 h 353"/>
              <a:gd name="T4" fmla="*/ 136 w 353"/>
              <a:gd name="T5" fmla="*/ 249 h 353"/>
              <a:gd name="T6" fmla="*/ 72 w 353"/>
              <a:gd name="T7" fmla="*/ 184 h 353"/>
              <a:gd name="T8" fmla="*/ 88 w 353"/>
              <a:gd name="T9" fmla="*/ 168 h 353"/>
              <a:gd name="T10" fmla="*/ 136 w 353"/>
              <a:gd name="T11" fmla="*/ 217 h 353"/>
              <a:gd name="T12" fmla="*/ 257 w 353"/>
              <a:gd name="T13" fmla="*/ 96 h 353"/>
              <a:gd name="T14" fmla="*/ 176 w 353"/>
              <a:gd name="T15" fmla="*/ 16 h 353"/>
              <a:gd name="T16" fmla="*/ 134 w 353"/>
              <a:gd name="T17" fmla="*/ 22 h 353"/>
              <a:gd name="T18" fmla="*/ 96 w 353"/>
              <a:gd name="T19" fmla="*/ 38 h 353"/>
              <a:gd name="T20" fmla="*/ 64 w 353"/>
              <a:gd name="T21" fmla="*/ 62 h 353"/>
              <a:gd name="T22" fmla="*/ 38 w 353"/>
              <a:gd name="T23" fmla="*/ 96 h 353"/>
              <a:gd name="T24" fmla="*/ 22 w 353"/>
              <a:gd name="T25" fmla="*/ 134 h 353"/>
              <a:gd name="T26" fmla="*/ 16 w 353"/>
              <a:gd name="T27" fmla="*/ 176 h 353"/>
              <a:gd name="T28" fmla="*/ 22 w 353"/>
              <a:gd name="T29" fmla="*/ 219 h 353"/>
              <a:gd name="T30" fmla="*/ 38 w 353"/>
              <a:gd name="T31" fmla="*/ 257 h 353"/>
              <a:gd name="T32" fmla="*/ 64 w 353"/>
              <a:gd name="T33" fmla="*/ 289 h 353"/>
              <a:gd name="T34" fmla="*/ 96 w 353"/>
              <a:gd name="T35" fmla="*/ 315 h 353"/>
              <a:gd name="T36" fmla="*/ 134 w 353"/>
              <a:gd name="T37" fmla="*/ 331 h 353"/>
              <a:gd name="T38" fmla="*/ 176 w 353"/>
              <a:gd name="T39" fmla="*/ 337 h 353"/>
              <a:gd name="T40" fmla="*/ 218 w 353"/>
              <a:gd name="T41" fmla="*/ 331 h 353"/>
              <a:gd name="T42" fmla="*/ 259 w 353"/>
              <a:gd name="T43" fmla="*/ 315 h 353"/>
              <a:gd name="T44" fmla="*/ 291 w 353"/>
              <a:gd name="T45" fmla="*/ 289 h 353"/>
              <a:gd name="T46" fmla="*/ 315 w 353"/>
              <a:gd name="T47" fmla="*/ 257 h 353"/>
              <a:gd name="T48" fmla="*/ 331 w 353"/>
              <a:gd name="T49" fmla="*/ 219 h 353"/>
              <a:gd name="T50" fmla="*/ 337 w 353"/>
              <a:gd name="T51" fmla="*/ 176 h 353"/>
              <a:gd name="T52" fmla="*/ 331 w 353"/>
              <a:gd name="T53" fmla="*/ 134 h 353"/>
              <a:gd name="T54" fmla="*/ 315 w 353"/>
              <a:gd name="T55" fmla="*/ 96 h 353"/>
              <a:gd name="T56" fmla="*/ 291 w 353"/>
              <a:gd name="T57" fmla="*/ 62 h 353"/>
              <a:gd name="T58" fmla="*/ 259 w 353"/>
              <a:gd name="T59" fmla="*/ 38 h 353"/>
              <a:gd name="T60" fmla="*/ 218 w 353"/>
              <a:gd name="T61" fmla="*/ 22 h 353"/>
              <a:gd name="T62" fmla="*/ 176 w 353"/>
              <a:gd name="T63" fmla="*/ 16 h 353"/>
              <a:gd name="T64" fmla="*/ 176 w 353"/>
              <a:gd name="T65" fmla="*/ 0 h 353"/>
              <a:gd name="T66" fmla="*/ 216 w 353"/>
              <a:gd name="T67" fmla="*/ 4 h 353"/>
              <a:gd name="T68" fmla="*/ 255 w 353"/>
              <a:gd name="T69" fmla="*/ 18 h 353"/>
              <a:gd name="T70" fmla="*/ 287 w 353"/>
              <a:gd name="T71" fmla="*/ 38 h 353"/>
              <a:gd name="T72" fmla="*/ 315 w 353"/>
              <a:gd name="T73" fmla="*/ 66 h 353"/>
              <a:gd name="T74" fmla="*/ 335 w 353"/>
              <a:gd name="T75" fmla="*/ 98 h 353"/>
              <a:gd name="T76" fmla="*/ 349 w 353"/>
              <a:gd name="T77" fmla="*/ 136 h 353"/>
              <a:gd name="T78" fmla="*/ 353 w 353"/>
              <a:gd name="T79" fmla="*/ 176 h 353"/>
              <a:gd name="T80" fmla="*/ 349 w 353"/>
              <a:gd name="T81" fmla="*/ 217 h 353"/>
              <a:gd name="T82" fmla="*/ 335 w 353"/>
              <a:gd name="T83" fmla="*/ 255 h 353"/>
              <a:gd name="T84" fmla="*/ 315 w 353"/>
              <a:gd name="T85" fmla="*/ 287 h 353"/>
              <a:gd name="T86" fmla="*/ 287 w 353"/>
              <a:gd name="T87" fmla="*/ 313 h 353"/>
              <a:gd name="T88" fmla="*/ 255 w 353"/>
              <a:gd name="T89" fmla="*/ 335 h 353"/>
              <a:gd name="T90" fmla="*/ 216 w 353"/>
              <a:gd name="T91" fmla="*/ 347 h 353"/>
              <a:gd name="T92" fmla="*/ 176 w 353"/>
              <a:gd name="T93" fmla="*/ 353 h 353"/>
              <a:gd name="T94" fmla="*/ 136 w 353"/>
              <a:gd name="T95" fmla="*/ 347 h 353"/>
              <a:gd name="T96" fmla="*/ 100 w 353"/>
              <a:gd name="T97" fmla="*/ 335 h 353"/>
              <a:gd name="T98" fmla="*/ 66 w 353"/>
              <a:gd name="T99" fmla="*/ 313 h 353"/>
              <a:gd name="T100" fmla="*/ 40 w 353"/>
              <a:gd name="T101" fmla="*/ 287 h 353"/>
              <a:gd name="T102" fmla="*/ 18 w 353"/>
              <a:gd name="T103" fmla="*/ 255 h 353"/>
              <a:gd name="T104" fmla="*/ 6 w 353"/>
              <a:gd name="T105" fmla="*/ 217 h 353"/>
              <a:gd name="T106" fmla="*/ 0 w 353"/>
              <a:gd name="T107" fmla="*/ 176 h 353"/>
              <a:gd name="T108" fmla="*/ 6 w 353"/>
              <a:gd name="T109" fmla="*/ 136 h 353"/>
              <a:gd name="T110" fmla="*/ 18 w 353"/>
              <a:gd name="T111" fmla="*/ 98 h 353"/>
              <a:gd name="T112" fmla="*/ 40 w 353"/>
              <a:gd name="T113" fmla="*/ 66 h 353"/>
              <a:gd name="T114" fmla="*/ 66 w 353"/>
              <a:gd name="T115" fmla="*/ 38 h 353"/>
              <a:gd name="T116" fmla="*/ 100 w 353"/>
              <a:gd name="T117" fmla="*/ 18 h 353"/>
              <a:gd name="T118" fmla="*/ 136 w 353"/>
              <a:gd name="T119" fmla="*/ 4 h 353"/>
              <a:gd name="T120" fmla="*/ 176 w 353"/>
              <a:gd name="T121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3" h="353">
                <a:moveTo>
                  <a:pt x="257" y="96"/>
                </a:moveTo>
                <a:lnTo>
                  <a:pt x="273" y="112"/>
                </a:lnTo>
                <a:lnTo>
                  <a:pt x="136" y="249"/>
                </a:lnTo>
                <a:lnTo>
                  <a:pt x="72" y="184"/>
                </a:lnTo>
                <a:lnTo>
                  <a:pt x="88" y="168"/>
                </a:lnTo>
                <a:lnTo>
                  <a:pt x="136" y="217"/>
                </a:lnTo>
                <a:lnTo>
                  <a:pt x="257" y="96"/>
                </a:lnTo>
                <a:close/>
                <a:moveTo>
                  <a:pt x="176" y="16"/>
                </a:moveTo>
                <a:lnTo>
                  <a:pt x="134" y="22"/>
                </a:lnTo>
                <a:lnTo>
                  <a:pt x="96" y="38"/>
                </a:lnTo>
                <a:lnTo>
                  <a:pt x="64" y="62"/>
                </a:lnTo>
                <a:lnTo>
                  <a:pt x="38" y="96"/>
                </a:lnTo>
                <a:lnTo>
                  <a:pt x="22" y="134"/>
                </a:lnTo>
                <a:lnTo>
                  <a:pt x="16" y="176"/>
                </a:lnTo>
                <a:lnTo>
                  <a:pt x="22" y="219"/>
                </a:lnTo>
                <a:lnTo>
                  <a:pt x="38" y="257"/>
                </a:lnTo>
                <a:lnTo>
                  <a:pt x="64" y="289"/>
                </a:lnTo>
                <a:lnTo>
                  <a:pt x="96" y="315"/>
                </a:lnTo>
                <a:lnTo>
                  <a:pt x="134" y="331"/>
                </a:lnTo>
                <a:lnTo>
                  <a:pt x="176" y="337"/>
                </a:lnTo>
                <a:lnTo>
                  <a:pt x="218" y="331"/>
                </a:lnTo>
                <a:lnTo>
                  <a:pt x="259" y="315"/>
                </a:lnTo>
                <a:lnTo>
                  <a:pt x="291" y="289"/>
                </a:lnTo>
                <a:lnTo>
                  <a:pt x="315" y="257"/>
                </a:lnTo>
                <a:lnTo>
                  <a:pt x="331" y="219"/>
                </a:lnTo>
                <a:lnTo>
                  <a:pt x="337" y="176"/>
                </a:lnTo>
                <a:lnTo>
                  <a:pt x="331" y="134"/>
                </a:lnTo>
                <a:lnTo>
                  <a:pt x="315" y="96"/>
                </a:lnTo>
                <a:lnTo>
                  <a:pt x="291" y="62"/>
                </a:lnTo>
                <a:lnTo>
                  <a:pt x="259" y="38"/>
                </a:lnTo>
                <a:lnTo>
                  <a:pt x="218" y="22"/>
                </a:lnTo>
                <a:lnTo>
                  <a:pt x="176" y="16"/>
                </a:lnTo>
                <a:close/>
                <a:moveTo>
                  <a:pt x="176" y="0"/>
                </a:moveTo>
                <a:lnTo>
                  <a:pt x="216" y="4"/>
                </a:lnTo>
                <a:lnTo>
                  <a:pt x="255" y="18"/>
                </a:lnTo>
                <a:lnTo>
                  <a:pt x="287" y="38"/>
                </a:lnTo>
                <a:lnTo>
                  <a:pt x="315" y="66"/>
                </a:lnTo>
                <a:lnTo>
                  <a:pt x="335" y="98"/>
                </a:lnTo>
                <a:lnTo>
                  <a:pt x="349" y="136"/>
                </a:lnTo>
                <a:lnTo>
                  <a:pt x="353" y="176"/>
                </a:lnTo>
                <a:lnTo>
                  <a:pt x="349" y="217"/>
                </a:lnTo>
                <a:lnTo>
                  <a:pt x="335" y="255"/>
                </a:lnTo>
                <a:lnTo>
                  <a:pt x="315" y="287"/>
                </a:lnTo>
                <a:lnTo>
                  <a:pt x="287" y="313"/>
                </a:lnTo>
                <a:lnTo>
                  <a:pt x="255" y="335"/>
                </a:lnTo>
                <a:lnTo>
                  <a:pt x="216" y="347"/>
                </a:lnTo>
                <a:lnTo>
                  <a:pt x="176" y="353"/>
                </a:lnTo>
                <a:lnTo>
                  <a:pt x="136" y="347"/>
                </a:lnTo>
                <a:lnTo>
                  <a:pt x="100" y="335"/>
                </a:lnTo>
                <a:lnTo>
                  <a:pt x="66" y="313"/>
                </a:lnTo>
                <a:lnTo>
                  <a:pt x="40" y="287"/>
                </a:lnTo>
                <a:lnTo>
                  <a:pt x="18" y="255"/>
                </a:lnTo>
                <a:lnTo>
                  <a:pt x="6" y="217"/>
                </a:lnTo>
                <a:lnTo>
                  <a:pt x="0" y="176"/>
                </a:lnTo>
                <a:lnTo>
                  <a:pt x="6" y="136"/>
                </a:lnTo>
                <a:lnTo>
                  <a:pt x="18" y="98"/>
                </a:lnTo>
                <a:lnTo>
                  <a:pt x="40" y="66"/>
                </a:lnTo>
                <a:lnTo>
                  <a:pt x="66" y="38"/>
                </a:lnTo>
                <a:lnTo>
                  <a:pt x="100" y="18"/>
                </a:lnTo>
                <a:lnTo>
                  <a:pt x="136" y="4"/>
                </a:lnTo>
                <a:lnTo>
                  <a:pt x="176" y="0"/>
                </a:lnTo>
                <a:close/>
              </a:path>
            </a:pathLst>
          </a:custGeom>
          <a:solidFill>
            <a:srgbClr val="3A3A3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012223" y="1954373"/>
            <a:ext cx="3068938" cy="1235946"/>
            <a:chOff x="446220" y="4918940"/>
            <a:chExt cx="3068938" cy="1235946"/>
          </a:xfrm>
        </p:grpSpPr>
        <p:sp>
          <p:nvSpPr>
            <p:cNvPr id="24" name="矩形 23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5210167" y="1127249"/>
            <a:ext cx="673050" cy="673050"/>
          </a:xfrm>
          <a:custGeom>
            <a:avLst/>
            <a:gdLst>
              <a:gd name="T0" fmla="*/ 203 w 385"/>
              <a:gd name="T1" fmla="*/ 166 h 385"/>
              <a:gd name="T2" fmla="*/ 211 w 385"/>
              <a:gd name="T3" fmla="*/ 170 h 385"/>
              <a:gd name="T4" fmla="*/ 213 w 385"/>
              <a:gd name="T5" fmla="*/ 172 h 385"/>
              <a:gd name="T6" fmla="*/ 219 w 385"/>
              <a:gd name="T7" fmla="*/ 184 h 385"/>
              <a:gd name="T8" fmla="*/ 219 w 385"/>
              <a:gd name="T9" fmla="*/ 200 h 385"/>
              <a:gd name="T10" fmla="*/ 209 w 385"/>
              <a:gd name="T11" fmla="*/ 214 h 385"/>
              <a:gd name="T12" fmla="*/ 193 w 385"/>
              <a:gd name="T13" fmla="*/ 220 h 385"/>
              <a:gd name="T14" fmla="*/ 178 w 385"/>
              <a:gd name="T15" fmla="*/ 216 h 385"/>
              <a:gd name="T16" fmla="*/ 172 w 385"/>
              <a:gd name="T17" fmla="*/ 212 h 385"/>
              <a:gd name="T18" fmla="*/ 168 w 385"/>
              <a:gd name="T19" fmla="*/ 206 h 385"/>
              <a:gd name="T20" fmla="*/ 104 w 385"/>
              <a:gd name="T21" fmla="*/ 104 h 385"/>
              <a:gd name="T22" fmla="*/ 201 w 385"/>
              <a:gd name="T23" fmla="*/ 0 h 385"/>
              <a:gd name="T24" fmla="*/ 243 w 385"/>
              <a:gd name="T25" fmla="*/ 6 h 385"/>
              <a:gd name="T26" fmla="*/ 315 w 385"/>
              <a:gd name="T27" fmla="*/ 46 h 385"/>
              <a:gd name="T28" fmla="*/ 365 w 385"/>
              <a:gd name="T29" fmla="*/ 110 h 385"/>
              <a:gd name="T30" fmla="*/ 385 w 385"/>
              <a:gd name="T31" fmla="*/ 192 h 385"/>
              <a:gd name="T32" fmla="*/ 365 w 385"/>
              <a:gd name="T33" fmla="*/ 276 h 385"/>
              <a:gd name="T34" fmla="*/ 313 w 385"/>
              <a:gd name="T35" fmla="*/ 343 h 385"/>
              <a:gd name="T36" fmla="*/ 237 w 385"/>
              <a:gd name="T37" fmla="*/ 379 h 385"/>
              <a:gd name="T38" fmla="*/ 148 w 385"/>
              <a:gd name="T39" fmla="*/ 379 h 385"/>
              <a:gd name="T40" fmla="*/ 72 w 385"/>
              <a:gd name="T41" fmla="*/ 343 h 385"/>
              <a:gd name="T42" fmla="*/ 20 w 385"/>
              <a:gd name="T43" fmla="*/ 276 h 385"/>
              <a:gd name="T44" fmla="*/ 0 w 385"/>
              <a:gd name="T45" fmla="*/ 192 h 385"/>
              <a:gd name="T46" fmla="*/ 16 w 385"/>
              <a:gd name="T47" fmla="*/ 116 h 385"/>
              <a:gd name="T48" fmla="*/ 58 w 385"/>
              <a:gd name="T49" fmla="*/ 54 h 385"/>
              <a:gd name="T50" fmla="*/ 46 w 385"/>
              <a:gd name="T51" fmla="*/ 94 h 385"/>
              <a:gd name="T52" fmla="*/ 20 w 385"/>
              <a:gd name="T53" fmla="*/ 156 h 385"/>
              <a:gd name="T54" fmla="*/ 20 w 385"/>
              <a:gd name="T55" fmla="*/ 232 h 385"/>
              <a:gd name="T56" fmla="*/ 54 w 385"/>
              <a:gd name="T57" fmla="*/ 302 h 385"/>
              <a:gd name="T58" fmla="*/ 114 w 385"/>
              <a:gd name="T59" fmla="*/ 351 h 385"/>
              <a:gd name="T60" fmla="*/ 193 w 385"/>
              <a:gd name="T61" fmla="*/ 369 h 385"/>
              <a:gd name="T62" fmla="*/ 269 w 385"/>
              <a:gd name="T63" fmla="*/ 351 h 385"/>
              <a:gd name="T64" fmla="*/ 329 w 385"/>
              <a:gd name="T65" fmla="*/ 302 h 385"/>
              <a:gd name="T66" fmla="*/ 363 w 385"/>
              <a:gd name="T67" fmla="*/ 232 h 385"/>
              <a:gd name="T68" fmla="*/ 363 w 385"/>
              <a:gd name="T69" fmla="*/ 146 h 385"/>
              <a:gd name="T70" fmla="*/ 319 w 385"/>
              <a:gd name="T71" fmla="*/ 70 h 385"/>
              <a:gd name="T72" fmla="*/ 245 w 385"/>
              <a:gd name="T73" fmla="*/ 24 h 385"/>
              <a:gd name="T74" fmla="*/ 201 w 385"/>
              <a:gd name="T75" fmla="*/ 88 h 385"/>
              <a:gd name="T76" fmla="*/ 185 w 385"/>
              <a:gd name="T77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5" h="385">
                <a:moveTo>
                  <a:pt x="104" y="104"/>
                </a:moveTo>
                <a:lnTo>
                  <a:pt x="203" y="166"/>
                </a:lnTo>
                <a:lnTo>
                  <a:pt x="207" y="168"/>
                </a:lnTo>
                <a:lnTo>
                  <a:pt x="211" y="170"/>
                </a:lnTo>
                <a:lnTo>
                  <a:pt x="213" y="172"/>
                </a:lnTo>
                <a:lnTo>
                  <a:pt x="213" y="172"/>
                </a:lnTo>
                <a:lnTo>
                  <a:pt x="217" y="178"/>
                </a:lnTo>
                <a:lnTo>
                  <a:pt x="219" y="184"/>
                </a:lnTo>
                <a:lnTo>
                  <a:pt x="221" y="192"/>
                </a:lnTo>
                <a:lnTo>
                  <a:pt x="219" y="200"/>
                </a:lnTo>
                <a:lnTo>
                  <a:pt x="215" y="208"/>
                </a:lnTo>
                <a:lnTo>
                  <a:pt x="209" y="214"/>
                </a:lnTo>
                <a:lnTo>
                  <a:pt x="201" y="218"/>
                </a:lnTo>
                <a:lnTo>
                  <a:pt x="193" y="220"/>
                </a:lnTo>
                <a:lnTo>
                  <a:pt x="185" y="220"/>
                </a:lnTo>
                <a:lnTo>
                  <a:pt x="178" y="216"/>
                </a:lnTo>
                <a:lnTo>
                  <a:pt x="172" y="212"/>
                </a:lnTo>
                <a:lnTo>
                  <a:pt x="172" y="212"/>
                </a:lnTo>
                <a:lnTo>
                  <a:pt x="170" y="210"/>
                </a:lnTo>
                <a:lnTo>
                  <a:pt x="168" y="206"/>
                </a:lnTo>
                <a:lnTo>
                  <a:pt x="166" y="202"/>
                </a:lnTo>
                <a:lnTo>
                  <a:pt x="104" y="104"/>
                </a:lnTo>
                <a:close/>
                <a:moveTo>
                  <a:pt x="185" y="0"/>
                </a:moveTo>
                <a:lnTo>
                  <a:pt x="201" y="0"/>
                </a:lnTo>
                <a:lnTo>
                  <a:pt x="201" y="0"/>
                </a:lnTo>
                <a:lnTo>
                  <a:pt x="243" y="6"/>
                </a:lnTo>
                <a:lnTo>
                  <a:pt x="281" y="22"/>
                </a:lnTo>
                <a:lnTo>
                  <a:pt x="315" y="46"/>
                </a:lnTo>
                <a:lnTo>
                  <a:pt x="345" y="74"/>
                </a:lnTo>
                <a:lnTo>
                  <a:pt x="365" y="110"/>
                </a:lnTo>
                <a:lnTo>
                  <a:pt x="379" y="150"/>
                </a:lnTo>
                <a:lnTo>
                  <a:pt x="385" y="192"/>
                </a:lnTo>
                <a:lnTo>
                  <a:pt x="379" y="236"/>
                </a:lnTo>
                <a:lnTo>
                  <a:pt x="365" y="276"/>
                </a:lnTo>
                <a:lnTo>
                  <a:pt x="343" y="313"/>
                </a:lnTo>
                <a:lnTo>
                  <a:pt x="313" y="343"/>
                </a:lnTo>
                <a:lnTo>
                  <a:pt x="277" y="365"/>
                </a:lnTo>
                <a:lnTo>
                  <a:pt x="237" y="379"/>
                </a:lnTo>
                <a:lnTo>
                  <a:pt x="193" y="385"/>
                </a:lnTo>
                <a:lnTo>
                  <a:pt x="148" y="379"/>
                </a:lnTo>
                <a:lnTo>
                  <a:pt x="108" y="365"/>
                </a:lnTo>
                <a:lnTo>
                  <a:pt x="72" y="343"/>
                </a:lnTo>
                <a:lnTo>
                  <a:pt x="42" y="313"/>
                </a:lnTo>
                <a:lnTo>
                  <a:pt x="20" y="276"/>
                </a:lnTo>
                <a:lnTo>
                  <a:pt x="4" y="236"/>
                </a:lnTo>
                <a:lnTo>
                  <a:pt x="0" y="192"/>
                </a:lnTo>
                <a:lnTo>
                  <a:pt x="4" y="152"/>
                </a:lnTo>
                <a:lnTo>
                  <a:pt x="16" y="116"/>
                </a:lnTo>
                <a:lnTo>
                  <a:pt x="34" y="84"/>
                </a:lnTo>
                <a:lnTo>
                  <a:pt x="58" y="54"/>
                </a:lnTo>
                <a:lnTo>
                  <a:pt x="66" y="68"/>
                </a:lnTo>
                <a:lnTo>
                  <a:pt x="46" y="94"/>
                </a:lnTo>
                <a:lnTo>
                  <a:pt x="30" y="124"/>
                </a:lnTo>
                <a:lnTo>
                  <a:pt x="20" y="156"/>
                </a:lnTo>
                <a:lnTo>
                  <a:pt x="16" y="192"/>
                </a:lnTo>
                <a:lnTo>
                  <a:pt x="20" y="232"/>
                </a:lnTo>
                <a:lnTo>
                  <a:pt x="34" y="270"/>
                </a:lnTo>
                <a:lnTo>
                  <a:pt x="54" y="302"/>
                </a:lnTo>
                <a:lnTo>
                  <a:pt x="82" y="331"/>
                </a:lnTo>
                <a:lnTo>
                  <a:pt x="114" y="351"/>
                </a:lnTo>
                <a:lnTo>
                  <a:pt x="152" y="365"/>
                </a:lnTo>
                <a:lnTo>
                  <a:pt x="193" y="369"/>
                </a:lnTo>
                <a:lnTo>
                  <a:pt x="233" y="365"/>
                </a:lnTo>
                <a:lnTo>
                  <a:pt x="269" y="351"/>
                </a:lnTo>
                <a:lnTo>
                  <a:pt x="303" y="331"/>
                </a:lnTo>
                <a:lnTo>
                  <a:pt x="329" y="302"/>
                </a:lnTo>
                <a:lnTo>
                  <a:pt x="351" y="270"/>
                </a:lnTo>
                <a:lnTo>
                  <a:pt x="363" y="232"/>
                </a:lnTo>
                <a:lnTo>
                  <a:pt x="369" y="192"/>
                </a:lnTo>
                <a:lnTo>
                  <a:pt x="363" y="146"/>
                </a:lnTo>
                <a:lnTo>
                  <a:pt x="345" y="106"/>
                </a:lnTo>
                <a:lnTo>
                  <a:pt x="319" y="70"/>
                </a:lnTo>
                <a:lnTo>
                  <a:pt x="285" y="42"/>
                </a:lnTo>
                <a:lnTo>
                  <a:pt x="245" y="24"/>
                </a:lnTo>
                <a:lnTo>
                  <a:pt x="201" y="16"/>
                </a:lnTo>
                <a:lnTo>
                  <a:pt x="201" y="88"/>
                </a:lnTo>
                <a:lnTo>
                  <a:pt x="185" y="88"/>
                </a:lnTo>
                <a:lnTo>
                  <a:pt x="185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54550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428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B4F6B"/>
      </a:accent1>
      <a:accent2>
        <a:srgbClr val="89442F"/>
      </a:accent2>
      <a:accent3>
        <a:srgbClr val="E38279"/>
      </a:accent3>
      <a:accent4>
        <a:srgbClr val="9686BF"/>
      </a:accent4>
      <a:accent5>
        <a:srgbClr val="4FA0AB"/>
      </a:accent5>
      <a:accent6>
        <a:srgbClr val="9FBE3C"/>
      </a:accent6>
      <a:hlink>
        <a:srgbClr val="00B0F0"/>
      </a:hlink>
      <a:folHlink>
        <a:srgbClr val="AFB2B4"/>
      </a:folHlink>
    </a:clrScheme>
    <a:fontScheme name="自定义 10">
      <a:majorFont>
        <a:latin typeface="Baskerville Old Fac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A000120150324A01KPBG</Template>
  <TotalTime>5467</TotalTime>
  <Words>868</Words>
  <Application>Microsoft Office PowerPoint</Application>
  <PresentationFormat>宽屏</PresentationFormat>
  <Paragraphs>136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Aharoni</vt:lpstr>
      <vt:lpstr>Kozuka Gothic Pro L</vt:lpstr>
      <vt:lpstr>Kozuka Mincho Pr6N H</vt:lpstr>
      <vt:lpstr>LiHei Pro</vt:lpstr>
      <vt:lpstr>Meiryo UI</vt:lpstr>
      <vt:lpstr>Microsoft YaHei UI</vt:lpstr>
      <vt:lpstr>华文新魏</vt:lpstr>
      <vt:lpstr>宋体</vt:lpstr>
      <vt:lpstr>微软雅黑</vt:lpstr>
      <vt:lpstr>幼圆</vt:lpstr>
      <vt:lpstr>Arial</vt:lpstr>
      <vt:lpstr>Calibri</vt:lpstr>
      <vt:lpstr>Leelawadee UI Semilight</vt:lpstr>
      <vt:lpstr>Microsoft Yi Baiti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2016-06-27T08:00:17Z</dcterms:created>
  <dcterms:modified xsi:type="dcterms:W3CDTF">2023-01-10T07:23:54Z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A09F084E-AD41-489F-8076-AA5BE3082BCA}" pid="100">
    <vt:ui4>5</vt:ui4>
  </property>
  <property fmtid="{64440492-4C8B-11D1-8B70-080036B11A03}" pid="11">
    <vt:lpwstr>www.2ppt.com-爱PPT提供资源下载</vt:lpwstr>
  </property>
</Properties>
</file>