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3"/>
  </p:notesMasterIdLst>
  <p:sldIdLst>
    <p:sldId id="256" r:id="rId2"/>
    <p:sldId id="257" r:id="rId3"/>
    <p:sldId id="259" r:id="rId4"/>
    <p:sldId id="260" r:id="rId5"/>
    <p:sldId id="267" r:id="rId6"/>
    <p:sldId id="268" r:id="rId7"/>
    <p:sldId id="269" r:id="rId8"/>
    <p:sldId id="270" r:id="rId9"/>
    <p:sldId id="271" r:id="rId10"/>
    <p:sldId id="297" r:id="rId11"/>
    <p:sldId id="258" r:id="rId12"/>
    <p:sldId id="272" r:id="rId13"/>
    <p:sldId id="264" r:id="rId14"/>
    <p:sldId id="274" r:id="rId15"/>
    <p:sldId id="276" r:id="rId16"/>
    <p:sldId id="277" r:id="rId17"/>
    <p:sldId id="278" r:id="rId18"/>
    <p:sldId id="298" r:id="rId19"/>
    <p:sldId id="299" r:id="rId20"/>
    <p:sldId id="331" r:id="rId21"/>
    <p:sldId id="263" r:id="rId22"/>
    <p:sldId id="279" r:id="rId23"/>
    <p:sldId id="280" r:id="rId24"/>
    <p:sldId id="281" r:id="rId25"/>
    <p:sldId id="282" r:id="rId26"/>
    <p:sldId id="283" r:id="rId27"/>
    <p:sldId id="284" r:id="rId28"/>
    <p:sldId id="285" r:id="rId29"/>
    <p:sldId id="262" r:id="rId30"/>
    <p:sldId id="289" r:id="rId31"/>
    <p:sldId id="273" r:id="rId32"/>
    <p:sldId id="288" r:id="rId33"/>
    <p:sldId id="291" r:id="rId34"/>
    <p:sldId id="286" r:id="rId35"/>
    <p:sldId id="261" r:id="rId36"/>
    <p:sldId id="292" r:id="rId37"/>
    <p:sldId id="293" r:id="rId38"/>
    <p:sldId id="294" r:id="rId39"/>
    <p:sldId id="295" r:id="rId40"/>
    <p:sldId id="296" r:id="rId41"/>
    <p:sldId id="265"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rgbClr val="FF0000"/>
              </a:solidFill>
              <a:ln w="19050">
                <a:solidFill>
                  <a:sysClr val="window" lastClr="FFFFFF"/>
                </a:solidFill>
              </a:ln>
              <a:effectLst/>
            </c:spPr>
            <c:extLst>
              <c:ext xmlns:c16="http://schemas.microsoft.com/office/drawing/2014/chart" uri="{C3380CC4-5D6E-409C-BE32-E72D297353CC}">
                <c16:uniqueId val="{00000001-91CD-4423-AA6A-6492BD311E53}"/>
              </c:ext>
            </c:extLst>
          </c:dPt>
          <c:dPt>
            <c:idx val="1"/>
            <c:bubble3D val="0"/>
            <c:spPr>
              <a:gradFill>
                <a:gsLst>
                  <a:gs pos="0">
                    <a:srgbClr val="FE4444"/>
                  </a:gs>
                  <a:gs pos="100000">
                    <a:srgbClr val="832B2B"/>
                  </a:gs>
                </a:gsLst>
                <a:lin ang="5400000" scaled="0"/>
              </a:gradFill>
              <a:ln w="19050">
                <a:solidFill>
                  <a:sysClr val="window" lastClr="FFFFFF"/>
                </a:solidFill>
              </a:ln>
              <a:effectLst/>
            </c:spPr>
            <c:extLst>
              <c:ext xmlns:c16="http://schemas.microsoft.com/office/drawing/2014/chart" uri="{C3380CC4-5D6E-409C-BE32-E72D297353CC}">
                <c16:uniqueId val="{00000003-91CD-4423-AA6A-6492BD311E53}"/>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showLegendKey val="1"/>
            <c:showVal val="1"/>
            <c:showCatName val="1"/>
            <c:showSerName val="1"/>
            <c:showPercent val="1"/>
            <c:showBubbleSize val="1"/>
            <c:showLeaderLines val="1"/>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91CD-4423-AA6A-6492BD311E53}"/>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1"/>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ysClr val="windowText" lastClr="000000">
                <a:lumMod val="65000"/>
                <a:lumOff val="35000"/>
              </a:sysClr>
            </a:solidFill>
            <a:effectLst/>
          </c:spPr>
          <c:dPt>
            <c:idx val="0"/>
            <c:bubble3D val="0"/>
            <c:spPr>
              <a:solidFill>
                <a:srgbClr val="FF0000"/>
              </a:solidFill>
              <a:ln w="19050">
                <a:solidFill>
                  <a:sysClr val="window" lastClr="FFFFFF"/>
                </a:solidFill>
              </a:ln>
              <a:effectLst/>
            </c:spPr>
            <c:extLst>
              <c:ext xmlns:c16="http://schemas.microsoft.com/office/drawing/2014/chart" uri="{C3380CC4-5D6E-409C-BE32-E72D297353CC}">
                <c16:uniqueId val="{00000001-711D-4BD7-9C5B-C854B5F099FD}"/>
              </c:ext>
            </c:extLst>
          </c:dPt>
          <c:dPt>
            <c:idx val="1"/>
            <c:bubble3D val="0"/>
            <c:spPr>
              <a:gradFill>
                <a:gsLst>
                  <a:gs pos="0">
                    <a:srgbClr val="E30000"/>
                  </a:gs>
                  <a:gs pos="100000">
                    <a:srgbClr val="760303"/>
                  </a:gs>
                </a:gsLst>
                <a:lin ang="5400000" scaled="0"/>
              </a:gradFill>
              <a:ln w="19050">
                <a:solidFill>
                  <a:sysClr val="window" lastClr="FFFFFF"/>
                </a:solidFill>
              </a:ln>
              <a:effectLst/>
            </c:spPr>
            <c:extLst>
              <c:ext xmlns:c16="http://schemas.microsoft.com/office/drawing/2014/chart" uri="{C3380CC4-5D6E-409C-BE32-E72D297353CC}">
                <c16:uniqueId val="{00000003-711D-4BD7-9C5B-C854B5F099FD}"/>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showLegendKey val="1"/>
            <c:showVal val="1"/>
            <c:showCatName val="1"/>
            <c:showSerName val="1"/>
            <c:showPercent val="1"/>
            <c:showBubbleSize val="1"/>
            <c:showLeaderLines val="1"/>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711D-4BD7-9C5B-C854B5F099FD}"/>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1"/>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a:effectLst/>
          </c:spPr>
          <c:dPt>
            <c:idx val="0"/>
            <c:bubble3D val="0"/>
            <c:spPr>
              <a:solidFill>
                <a:srgbClr val="FF0000"/>
              </a:solidFill>
              <a:ln w="19050">
                <a:solidFill>
                  <a:sysClr val="window" lastClr="FFFFFF"/>
                </a:solidFill>
              </a:ln>
              <a:effectLst/>
            </c:spPr>
            <c:extLst>
              <c:ext xmlns:c16="http://schemas.microsoft.com/office/drawing/2014/chart" uri="{C3380CC4-5D6E-409C-BE32-E72D297353CC}">
                <c16:uniqueId val="{00000001-79FF-4D9E-97AE-765477C1BEE2}"/>
              </c:ext>
            </c:extLst>
          </c:dPt>
          <c:dPt>
            <c:idx val="1"/>
            <c:bubble3D val="0"/>
            <c:spPr>
              <a:gradFill>
                <a:gsLst>
                  <a:gs pos="0">
                    <a:srgbClr val="E30000"/>
                  </a:gs>
                  <a:gs pos="100000">
                    <a:srgbClr val="760303"/>
                  </a:gs>
                </a:gsLst>
                <a:lin ang="5400000" scaled="0"/>
              </a:gradFill>
              <a:ln w="19050">
                <a:solidFill>
                  <a:sysClr val="window" lastClr="FFFFFF"/>
                </a:solidFill>
              </a:ln>
              <a:effectLst/>
            </c:spPr>
            <c:extLst>
              <c:ext xmlns:c16="http://schemas.microsoft.com/office/drawing/2014/chart" uri="{C3380CC4-5D6E-409C-BE32-E72D297353CC}">
                <c16:uniqueId val="{00000003-79FF-4D9E-97AE-765477C1BEE2}"/>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showLegendKey val="1"/>
            <c:showVal val="1"/>
            <c:showCatName val="1"/>
            <c:showSerName val="1"/>
            <c:showPercent val="1"/>
            <c:showBubbleSize val="1"/>
            <c:showLeaderLines val="1"/>
            <c:extLst>
              <c:ext xmlns:c15="http://schemas.microsoft.com/office/drawing/2012/chart" uri="{CE6537A1-D6FC-4f65-9D91-7224C49458BB}"/>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79FF-4D9E-97AE-765477C1BEE2}"/>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1"/>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未标题-1"/>
          <p:cNvPicPr>
            <a:picLocks noChangeAspect="1"/>
          </p:cNvPicPr>
          <p:nvPr userDrawn="1"/>
        </p:nvPicPr>
        <p:blipFill>
          <a:blip r:embed="rId2"/>
          <a:stretch>
            <a:fillRect/>
          </a:stretch>
        </p:blipFill>
        <p:spPr>
          <a:xfrm>
            <a:off x="-26670" y="-12065"/>
            <a:ext cx="12210415" cy="6868795"/>
          </a:xfrm>
          <a:prstGeom prst="rect">
            <a:avLst/>
          </a:prstGeom>
        </p:spPr>
      </p:pic>
    </p:spTree>
  </p:cSld>
  <p:clrMapOvr>
    <a:masterClrMapping/>
  </p:clrMapOvr>
  <p:transition advClick="0" advTm="0">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7" name="图片 6" descr="未标题-1"/>
          <p:cNvPicPr>
            <a:picLocks noChangeAspect="1"/>
          </p:cNvPicPr>
          <p:nvPr userDrawn="1"/>
        </p:nvPicPr>
        <p:blipFill>
          <a:blip r:embed="rId2"/>
          <a:stretch>
            <a:fillRect/>
          </a:stretch>
        </p:blipFill>
        <p:spPr>
          <a:xfrm>
            <a:off x="-26670" y="-12065"/>
            <a:ext cx="12210415" cy="6868795"/>
          </a:xfrm>
          <a:prstGeom prst="rect">
            <a:avLst/>
          </a:prstGeom>
        </p:spPr>
      </p:pic>
      <p:pic>
        <p:nvPicPr>
          <p:cNvPr id="5" name="图片 4" descr="57beb965c9831"/>
          <p:cNvPicPr>
            <a:picLocks noChangeAspect="1"/>
          </p:cNvPicPr>
          <p:nvPr userDrawn="1"/>
        </p:nvPicPr>
        <p:blipFill>
          <a:blip r:embed="rId3"/>
          <a:srcRect t="79784"/>
          <a:stretch>
            <a:fillRect/>
          </a:stretch>
        </p:blipFill>
        <p:spPr>
          <a:xfrm>
            <a:off x="-26670" y="5724525"/>
            <a:ext cx="12226290" cy="1143635"/>
          </a:xfrm>
          <a:prstGeom prst="rect">
            <a:avLst/>
          </a:prstGeom>
        </p:spPr>
      </p:pic>
      <p:pic>
        <p:nvPicPr>
          <p:cNvPr id="6" name="图片 5" descr="57beb965c9831"/>
          <p:cNvPicPr>
            <a:picLocks noChangeAspect="1"/>
          </p:cNvPicPr>
          <p:nvPr userDrawn="1"/>
        </p:nvPicPr>
        <p:blipFill>
          <a:blip r:embed="rId3"/>
          <a:srcRect t="79784"/>
          <a:stretch>
            <a:fillRect/>
          </a:stretch>
        </p:blipFill>
        <p:spPr>
          <a:xfrm rot="10800000">
            <a:off x="-31750" y="-38735"/>
            <a:ext cx="12226290" cy="1143635"/>
          </a:xfrm>
          <a:prstGeom prst="rect">
            <a:avLst/>
          </a:prstGeom>
        </p:spPr>
      </p:pic>
      <p:pic>
        <p:nvPicPr>
          <p:cNvPr id="8" name="图片 7" descr="148"/>
          <p:cNvPicPr>
            <a:picLocks noChangeAspect="1"/>
          </p:cNvPicPr>
          <p:nvPr userDrawn="1"/>
        </p:nvPicPr>
        <p:blipFill>
          <a:blip r:embed="rId4"/>
          <a:srcRect t="33684" b="28767"/>
          <a:stretch>
            <a:fillRect/>
          </a:stretch>
        </p:blipFill>
        <p:spPr>
          <a:xfrm>
            <a:off x="9410700" y="-15875"/>
            <a:ext cx="4131310" cy="1051560"/>
          </a:xfrm>
          <a:prstGeom prst="rect">
            <a:avLst/>
          </a:prstGeom>
        </p:spPr>
      </p:pic>
      <p:pic>
        <p:nvPicPr>
          <p:cNvPr id="9" name="图片 8" descr="f710bc5b55c2e227594fffe34bcb5165"/>
          <p:cNvPicPr>
            <a:picLocks noChangeAspect="1"/>
          </p:cNvPicPr>
          <p:nvPr userDrawn="1"/>
        </p:nvPicPr>
        <p:blipFill>
          <a:blip r:embed="rId5"/>
          <a:stretch>
            <a:fillRect/>
          </a:stretch>
        </p:blipFill>
        <p:spPr>
          <a:xfrm>
            <a:off x="266700" y="-37465"/>
            <a:ext cx="1196975" cy="931545"/>
          </a:xfrm>
          <a:prstGeom prst="rect">
            <a:avLst/>
          </a:prstGeom>
        </p:spPr>
      </p:pic>
    </p:spTree>
  </p:cSld>
  <p:clrMapOvr>
    <a:masterClrMapping/>
  </p:clrMapOvr>
  <p:transition advClick="0" advTm="0">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7" name="图片 6" descr="未标题-1"/>
          <p:cNvPicPr>
            <a:picLocks noChangeAspect="1"/>
          </p:cNvPicPr>
          <p:nvPr userDrawn="1"/>
        </p:nvPicPr>
        <p:blipFill>
          <a:blip r:embed="rId2"/>
          <a:stretch>
            <a:fillRect/>
          </a:stretch>
        </p:blipFill>
        <p:spPr>
          <a:xfrm>
            <a:off x="-26670" y="-12065"/>
            <a:ext cx="12210415" cy="6868795"/>
          </a:xfrm>
          <a:prstGeom prst="rect">
            <a:avLst/>
          </a:prstGeom>
        </p:spPr>
      </p:pic>
      <p:pic>
        <p:nvPicPr>
          <p:cNvPr id="5" name="图片 4" descr="57beb965c9831"/>
          <p:cNvPicPr>
            <a:picLocks noChangeAspect="1"/>
          </p:cNvPicPr>
          <p:nvPr userDrawn="1"/>
        </p:nvPicPr>
        <p:blipFill>
          <a:blip r:embed="rId3"/>
          <a:srcRect t="79784"/>
          <a:stretch>
            <a:fillRect/>
          </a:stretch>
        </p:blipFill>
        <p:spPr>
          <a:xfrm>
            <a:off x="-26670" y="5724525"/>
            <a:ext cx="12226290" cy="1143635"/>
          </a:xfrm>
          <a:prstGeom prst="rect">
            <a:avLst/>
          </a:prstGeom>
        </p:spPr>
      </p:pic>
      <p:pic>
        <p:nvPicPr>
          <p:cNvPr id="6" name="图片 5" descr="57beb965c9831"/>
          <p:cNvPicPr>
            <a:picLocks noChangeAspect="1"/>
          </p:cNvPicPr>
          <p:nvPr userDrawn="1"/>
        </p:nvPicPr>
        <p:blipFill>
          <a:blip r:embed="rId3"/>
          <a:srcRect t="79784"/>
          <a:stretch>
            <a:fillRect/>
          </a:stretch>
        </p:blipFill>
        <p:spPr>
          <a:xfrm rot="10800000">
            <a:off x="-31750" y="-38735"/>
            <a:ext cx="12226290" cy="1143635"/>
          </a:xfrm>
          <a:prstGeom prst="rect">
            <a:avLst/>
          </a:prstGeom>
        </p:spPr>
      </p:pic>
      <p:pic>
        <p:nvPicPr>
          <p:cNvPr id="8" name="图片 7" descr="148"/>
          <p:cNvPicPr>
            <a:picLocks noChangeAspect="1"/>
          </p:cNvPicPr>
          <p:nvPr userDrawn="1"/>
        </p:nvPicPr>
        <p:blipFill>
          <a:blip r:embed="rId4"/>
          <a:srcRect t="33684" b="28767"/>
          <a:stretch>
            <a:fillRect/>
          </a:stretch>
        </p:blipFill>
        <p:spPr>
          <a:xfrm>
            <a:off x="9286240" y="57785"/>
            <a:ext cx="4475480" cy="1139190"/>
          </a:xfrm>
          <a:prstGeom prst="rect">
            <a:avLst/>
          </a:prstGeom>
        </p:spPr>
      </p:pic>
      <p:pic>
        <p:nvPicPr>
          <p:cNvPr id="3" name="图片 2" descr="41531128d97ed90da97020b8e8653b65"/>
          <p:cNvPicPr>
            <a:picLocks noChangeAspect="1"/>
          </p:cNvPicPr>
          <p:nvPr userDrawn="1"/>
        </p:nvPicPr>
        <p:blipFill>
          <a:blip r:embed="rId5" cstate="print"/>
          <a:stretch>
            <a:fillRect/>
          </a:stretch>
        </p:blipFill>
        <p:spPr>
          <a:xfrm>
            <a:off x="-30480" y="1385570"/>
            <a:ext cx="2791460" cy="4871085"/>
          </a:xfrm>
          <a:prstGeom prst="rect">
            <a:avLst/>
          </a:prstGeom>
        </p:spPr>
      </p:pic>
    </p:spTree>
  </p:cSld>
  <p:clrMapOvr>
    <a:masterClrMapping/>
  </p:clrMapOvr>
  <p:transition advClick="0" advTm="0">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未标题-1"/>
          <p:cNvPicPr>
            <a:picLocks noChangeAspect="1"/>
          </p:cNvPicPr>
          <p:nvPr userDrawn="1"/>
        </p:nvPicPr>
        <p:blipFill>
          <a:blip r:embed="rId2"/>
          <a:stretch>
            <a:fillRect/>
          </a:stretch>
        </p:blipFill>
        <p:spPr>
          <a:xfrm>
            <a:off x="-41275" y="-12065"/>
            <a:ext cx="12254230" cy="6868795"/>
          </a:xfrm>
          <a:prstGeom prst="rect">
            <a:avLst/>
          </a:prstGeom>
        </p:spPr>
      </p:pic>
      <p:pic>
        <p:nvPicPr>
          <p:cNvPr id="5" name="图片 4" descr="57beb965c9831"/>
          <p:cNvPicPr>
            <a:picLocks noChangeAspect="1"/>
          </p:cNvPicPr>
          <p:nvPr userDrawn="1"/>
        </p:nvPicPr>
        <p:blipFill>
          <a:blip r:embed="rId3"/>
          <a:srcRect t="79784"/>
          <a:stretch>
            <a:fillRect/>
          </a:stretch>
        </p:blipFill>
        <p:spPr>
          <a:xfrm>
            <a:off x="-55880" y="5724525"/>
            <a:ext cx="12284710" cy="1143635"/>
          </a:xfrm>
          <a:prstGeom prst="rect">
            <a:avLst/>
          </a:prstGeom>
        </p:spPr>
      </p:pic>
      <p:pic>
        <p:nvPicPr>
          <p:cNvPr id="4" name="图片 3"/>
          <p:cNvPicPr>
            <a:picLocks noChangeAspect="1"/>
          </p:cNvPicPr>
          <p:nvPr userDrawn="1"/>
        </p:nvPicPr>
        <p:blipFill rotWithShape="1">
          <a:blip r:embed="rId4" cstate="screen"/>
          <a:srcRect/>
          <a:stretch>
            <a:fillRect/>
          </a:stretch>
        </p:blipFill>
        <p:spPr>
          <a:xfrm>
            <a:off x="337820" y="167640"/>
            <a:ext cx="808355" cy="694690"/>
          </a:xfrm>
          <a:prstGeom prst="rect">
            <a:avLst/>
          </a:prstGeom>
        </p:spPr>
      </p:pic>
      <p:sp>
        <p:nvSpPr>
          <p:cNvPr id="2" name="文本框 1"/>
          <p:cNvSpPr txBox="1"/>
          <p:nvPr userDrawn="1"/>
        </p:nvSpPr>
        <p:spPr>
          <a:xfrm>
            <a:off x="1153795" y="203835"/>
            <a:ext cx="2988945" cy="483235"/>
          </a:xfrm>
          <a:prstGeom prst="rect">
            <a:avLst/>
          </a:prstGeom>
          <a:noFill/>
        </p:spPr>
        <p:txBody>
          <a:bodyPr wrap="square" rtlCol="0">
            <a:spAutoFit/>
          </a:bodyPr>
          <a:lstStyle/>
          <a:p>
            <a:r>
              <a:rPr lang="zh-CN" altLang="zh-CN" sz="2400" b="1">
                <a:gradFill>
                  <a:gsLst>
                    <a:gs pos="0">
                      <a:srgbClr val="C00000"/>
                    </a:gs>
                    <a:gs pos="100000">
                      <a:srgbClr val="FF0000"/>
                    </a:gs>
                  </a:gsLst>
                  <a:lin ang="5400000" scaled="0"/>
                </a:gradFill>
                <a:latin typeface="微软雅黑" panose="020B0503020204020204" charset="-122"/>
                <a:ea typeface="微软雅黑" panose="020B0503020204020204" charset="-122"/>
              </a:rPr>
              <a:t>点击这里输入标题</a:t>
            </a:r>
          </a:p>
        </p:txBody>
      </p:sp>
      <p:sp>
        <p:nvSpPr>
          <p:cNvPr id="17" name="文本框 16"/>
          <p:cNvSpPr txBox="1"/>
          <p:nvPr userDrawn="1"/>
        </p:nvSpPr>
        <p:spPr>
          <a:xfrm>
            <a:off x="9998075" y="360045"/>
            <a:ext cx="1890395" cy="352425"/>
          </a:xfrm>
          <a:prstGeom prst="rect">
            <a:avLst/>
          </a:prstGeom>
          <a:noFill/>
        </p:spPr>
        <p:txBody>
          <a:bodyPr wrap="square" rtlCol="0">
            <a:spAutoFit/>
          </a:bodyPr>
          <a:lstStyle/>
          <a:p>
            <a:r>
              <a:rPr lang="zh-CN" altLang="zh-CN" sz="1600" b="1">
                <a:gradFill>
                  <a:gsLst>
                    <a:gs pos="0">
                      <a:srgbClr val="C00000"/>
                    </a:gs>
                    <a:gs pos="100000">
                      <a:srgbClr val="FF0000"/>
                    </a:gs>
                  </a:gsLst>
                  <a:lin ang="5400000" scaled="0"/>
                </a:gradFill>
                <a:latin typeface="微软雅黑" panose="020B0503020204020204" charset="-122"/>
                <a:ea typeface="微软雅黑" panose="020B0503020204020204" charset="-122"/>
              </a:rPr>
              <a:t>点击这里输入标题</a:t>
            </a:r>
          </a:p>
        </p:txBody>
      </p:sp>
      <p:cxnSp>
        <p:nvCxnSpPr>
          <p:cNvPr id="6" name="直接连接符 5"/>
          <p:cNvCxnSpPr/>
          <p:nvPr userDrawn="1"/>
        </p:nvCxnSpPr>
        <p:spPr>
          <a:xfrm>
            <a:off x="1143635" y="685165"/>
            <a:ext cx="10671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1235710" y="675005"/>
            <a:ext cx="2145030" cy="306705"/>
          </a:xfrm>
          <a:prstGeom prst="rect">
            <a:avLst/>
          </a:prstGeom>
          <a:noFill/>
        </p:spPr>
        <p:txBody>
          <a:bodyPr wrap="square" rtlCol="0" anchor="t">
            <a:spAutoFit/>
          </a:bodyPr>
          <a:lstStyle/>
          <a:p>
            <a:r>
              <a:rPr lang="zh-CN" altLang="en-US" sz="1400">
                <a:solidFill>
                  <a:srgbClr val="C00000"/>
                </a:solidFill>
              </a:rPr>
              <a:t>Input the English title</a:t>
            </a:r>
          </a:p>
        </p:txBody>
      </p:sp>
    </p:spTree>
  </p:cSld>
  <p:clrMapOvr>
    <a:masterClrMapping/>
  </p:clrMapOvr>
  <p:transition advClick="0" advTm="0">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advClick="0" advTm="0">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s-8146"/>
          <p:cNvPicPr>
            <a:picLocks noChangeAspect="1"/>
          </p:cNvPicPr>
          <p:nvPr/>
        </p:nvPicPr>
        <p:blipFill>
          <a:blip r:embed="rId3"/>
          <a:stretch>
            <a:fillRect/>
          </a:stretch>
        </p:blipFill>
        <p:spPr>
          <a:xfrm>
            <a:off x="-44450" y="3150235"/>
            <a:ext cx="12256770" cy="3750310"/>
          </a:xfrm>
          <a:prstGeom prst="rect">
            <a:avLst/>
          </a:prstGeom>
        </p:spPr>
      </p:pic>
      <p:pic>
        <p:nvPicPr>
          <p:cNvPr id="9" name="图片 8" descr="f710bc5b55c2e227594fffe34bcb5165"/>
          <p:cNvPicPr>
            <a:picLocks noChangeAspect="1"/>
          </p:cNvPicPr>
          <p:nvPr/>
        </p:nvPicPr>
        <p:blipFill>
          <a:blip r:embed="rId4"/>
          <a:stretch>
            <a:fillRect/>
          </a:stretch>
        </p:blipFill>
        <p:spPr>
          <a:xfrm>
            <a:off x="5169535" y="5445760"/>
            <a:ext cx="1621790" cy="1262380"/>
          </a:xfrm>
          <a:prstGeom prst="rect">
            <a:avLst/>
          </a:prstGeom>
        </p:spPr>
      </p:pic>
      <p:sp>
        <p:nvSpPr>
          <p:cNvPr id="10" name="文本框 9"/>
          <p:cNvSpPr txBox="1"/>
          <p:nvPr/>
        </p:nvSpPr>
        <p:spPr>
          <a:xfrm>
            <a:off x="1259523" y="3703955"/>
            <a:ext cx="9083675" cy="788670"/>
          </a:xfrm>
          <a:prstGeom prst="rect">
            <a:avLst/>
          </a:prstGeom>
          <a:noFill/>
        </p:spPr>
        <p:txBody>
          <a:bodyPr wrap="square" rtlCol="0">
            <a:spAutoFit/>
          </a:bodyPr>
          <a:lstStyle/>
          <a:p>
            <a:pPr lvl="1" indent="0" algn="ctr" fontAlgn="ctr">
              <a:lnSpc>
                <a:spcPct val="90000"/>
              </a:lnSpc>
              <a:buFont typeface="Arial" panose="020B0604020202020204" pitchFamily="34" charset="0"/>
              <a:buNone/>
            </a:pPr>
            <a:r>
              <a:rPr lang="zh-CN" altLang="zh-CN" sz="5000" b="1">
                <a:gradFill>
                  <a:gsLst>
                    <a:gs pos="0">
                      <a:srgbClr val="E30000"/>
                    </a:gs>
                    <a:gs pos="100000">
                      <a:srgbClr val="760303"/>
                    </a:gs>
                  </a:gsLst>
                  <a:lin ang="5400000" scaled="0"/>
                </a:gradFill>
                <a:latin typeface="汉仪中黑简" panose="02010609000101010101" charset="-122"/>
                <a:ea typeface="汉仪中黑简" panose="02010609000101010101" charset="-122"/>
              </a:rPr>
              <a:t>党政机关工作汇报</a:t>
            </a:r>
          </a:p>
        </p:txBody>
      </p:sp>
      <p:pic>
        <p:nvPicPr>
          <p:cNvPr id="14" name="图片 13" descr="1"/>
          <p:cNvPicPr>
            <a:picLocks noChangeAspect="1"/>
          </p:cNvPicPr>
          <p:nvPr/>
        </p:nvPicPr>
        <p:blipFill>
          <a:blip r:embed="rId5"/>
          <a:srcRect l="74297"/>
          <a:stretch>
            <a:fillRect/>
          </a:stretch>
        </p:blipFill>
        <p:spPr>
          <a:xfrm>
            <a:off x="9010650" y="-40005"/>
            <a:ext cx="3184525" cy="2780665"/>
          </a:xfrm>
          <a:prstGeom prst="rect">
            <a:avLst/>
          </a:prstGeom>
        </p:spPr>
      </p:pic>
      <p:pic>
        <p:nvPicPr>
          <p:cNvPr id="15" name="图片 14" descr="73505ba80e876ae30fc0b50fc70d70a1"/>
          <p:cNvPicPr>
            <a:picLocks noChangeAspect="1"/>
          </p:cNvPicPr>
          <p:nvPr/>
        </p:nvPicPr>
        <p:blipFill>
          <a:blip r:embed="rId6" cstate="print"/>
          <a:stretch>
            <a:fillRect/>
          </a:stretch>
        </p:blipFill>
        <p:spPr>
          <a:xfrm>
            <a:off x="-44450" y="-22225"/>
            <a:ext cx="4502150" cy="2457450"/>
          </a:xfrm>
          <a:prstGeom prst="rect">
            <a:avLst/>
          </a:prstGeom>
        </p:spPr>
      </p:pic>
      <p:sp>
        <p:nvSpPr>
          <p:cNvPr id="16" name="文本框 15"/>
          <p:cNvSpPr txBox="1"/>
          <p:nvPr/>
        </p:nvSpPr>
        <p:spPr>
          <a:xfrm>
            <a:off x="2078355" y="4344670"/>
            <a:ext cx="7446010" cy="384810"/>
          </a:xfrm>
          <a:prstGeom prst="rect">
            <a:avLst/>
          </a:prstGeom>
          <a:noFill/>
        </p:spPr>
        <p:txBody>
          <a:bodyPr wrap="square" rtlCol="0">
            <a:spAutoFit/>
          </a:bodyPr>
          <a:lstStyle/>
          <a:p>
            <a:pPr algn="ctr"/>
            <a:r>
              <a:rPr lang="zh-CN" altLang="zh-CN">
                <a:solidFill>
                  <a:schemeClr val="tx1"/>
                </a:solidFill>
                <a:latin typeface="微软雅黑" panose="020B0503020204020204" charset="-122"/>
                <a:ea typeface="微软雅黑" panose="020B0503020204020204" charset="-122"/>
              </a:rPr>
              <a:t>适用于党政机关、党建、党课等工作汇报总结</a:t>
            </a:r>
          </a:p>
        </p:txBody>
      </p:sp>
      <p:pic>
        <p:nvPicPr>
          <p:cNvPr id="2" name="图片 1" descr="从严治党"/>
          <p:cNvPicPr>
            <a:picLocks noChangeAspect="1"/>
          </p:cNvPicPr>
          <p:nvPr/>
        </p:nvPicPr>
        <p:blipFill>
          <a:blip r:embed="rId7" cstate="print"/>
          <a:stretch>
            <a:fillRect/>
          </a:stretch>
        </p:blipFill>
        <p:spPr>
          <a:xfrm>
            <a:off x="3211830" y="1934210"/>
            <a:ext cx="5753100" cy="1842770"/>
          </a:xfrm>
          <a:prstGeom prst="rect">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par>
                          <p:cTn id="29" fill="hold">
                            <p:stCondLst>
                              <p:cond delay="2000"/>
                            </p:stCondLst>
                            <p:childTnLst>
                              <p:par>
                                <p:cTn id="30" presetID="23" presetClass="entr" presetSubtype="32"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strVal val="4*#ppt_w"/>
                                          </p:val>
                                        </p:tav>
                                        <p:tav tm="100000">
                                          <p:val>
                                            <p:strVal val="#ppt_w"/>
                                          </p:val>
                                        </p:tav>
                                      </p:tavLst>
                                    </p:anim>
                                    <p:anim calcmode="lin" valueType="num">
                                      <p:cBhvr>
                                        <p:cTn id="33" dur="500" fill="hold"/>
                                        <p:tgtEl>
                                          <p:spTgt spid="2"/>
                                        </p:tgtEl>
                                        <p:attrNameLst>
                                          <p:attrName>ppt_h</p:attrName>
                                        </p:attrNameLst>
                                      </p:cBhvr>
                                      <p:tavLst>
                                        <p:tav tm="0">
                                          <p:val>
                                            <p:strVal val="4*#ppt_h"/>
                                          </p:val>
                                        </p:tav>
                                        <p:tav tm="100000">
                                          <p:val>
                                            <p:strVal val="#ppt_h"/>
                                          </p:val>
                                        </p:tav>
                                      </p:tavLst>
                                    </p:anim>
                                  </p:childTnLst>
                                </p:cTn>
                              </p:par>
                            </p:childTnLst>
                          </p:cTn>
                        </p:par>
                        <p:par>
                          <p:cTn id="34" fill="hold">
                            <p:stCondLst>
                              <p:cond delay="2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par>
                          <p:cTn id="42" fill="hold">
                            <p:stCondLst>
                              <p:cond delay="3349"/>
                            </p:stCondLst>
                            <p:childTnLst>
                              <p:par>
                                <p:cTn id="43" presetID="41" presetClass="entr" presetSubtype="0" fill="hold" grpId="1" nodeType="after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图表 30"/>
          <p:cNvGraphicFramePr/>
          <p:nvPr/>
        </p:nvGraphicFramePr>
        <p:xfrm>
          <a:off x="1978660" y="2053590"/>
          <a:ext cx="2902585" cy="2310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7255510" y="2084705"/>
          <a:ext cx="3018155" cy="2263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4208145" y="2054860"/>
          <a:ext cx="3782060" cy="2368550"/>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2585085" y="2904490"/>
            <a:ext cx="1804035" cy="58356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75%</a:t>
            </a:r>
            <a:endParaRPr lang="zh-CN" altLang="en-US" sz="3200" b="0" dirty="0">
              <a:latin typeface="Calibri Light" panose="020F0302020204030204" pitchFamily="34" charset="0"/>
            </a:endParaRPr>
          </a:p>
        </p:txBody>
      </p:sp>
      <p:sp>
        <p:nvSpPr>
          <p:cNvPr id="64" name="文本框 14"/>
          <p:cNvSpPr txBox="1"/>
          <p:nvPr/>
        </p:nvSpPr>
        <p:spPr>
          <a:xfrm>
            <a:off x="5321914" y="2913559"/>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50%</a:t>
            </a:r>
            <a:endParaRPr lang="zh-CN" altLang="en-US" sz="3200" b="0" dirty="0">
              <a:latin typeface="Calibri Light" panose="020F0302020204030204" pitchFamily="34" charset="0"/>
            </a:endParaRPr>
          </a:p>
        </p:txBody>
      </p:sp>
      <p:sp>
        <p:nvSpPr>
          <p:cNvPr id="65" name="文本框 15"/>
          <p:cNvSpPr txBox="1"/>
          <p:nvPr/>
        </p:nvSpPr>
        <p:spPr>
          <a:xfrm>
            <a:off x="7900392" y="2913559"/>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25%</a:t>
            </a:r>
            <a:endParaRPr lang="zh-CN" altLang="en-US" sz="3200" b="0" dirty="0">
              <a:latin typeface="Calibri Light" panose="020F0302020204030204" pitchFamily="34" charset="0"/>
            </a:endParaRPr>
          </a:p>
        </p:txBody>
      </p:sp>
      <p:sp>
        <p:nvSpPr>
          <p:cNvPr id="66" name="文本框 7"/>
          <p:cNvSpPr txBox="1">
            <a:spLocks noChangeArrowheads="1"/>
          </p:cNvSpPr>
          <p:nvPr/>
        </p:nvSpPr>
        <p:spPr bwMode="auto">
          <a:xfrm>
            <a:off x="2441496" y="452740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gn="ctr" eaLnBrk="1" hangingPunct="1"/>
            <a:r>
              <a:rPr lang="zh-CN" altLang="en-US" sz="1400" b="0" dirty="0" smtClean="0">
                <a:solidFill>
                  <a:sysClr val="windowText" lastClr="000000">
                    <a:lumMod val="85000"/>
                    <a:lumOff val="15000"/>
                  </a:sysClr>
                </a:solidFill>
                <a:latin typeface="微软雅黑" panose="020B0503020204020204" charset="-122"/>
              </a:rPr>
              <a:t>添加文本信息</a:t>
            </a:r>
            <a:endParaRPr lang="en-US" altLang="zh-CN" sz="1400" b="0" dirty="0" smtClean="0">
              <a:solidFill>
                <a:sysClr val="windowText" lastClr="000000">
                  <a:lumMod val="85000"/>
                  <a:lumOff val="15000"/>
                </a:sysClr>
              </a:solidFill>
              <a:latin typeface="微软雅黑" panose="020B0503020204020204" charset="-122"/>
            </a:endParaRPr>
          </a:p>
          <a:p>
            <a:pPr algn="ctr">
              <a:lnSpc>
                <a:spcPct val="150000"/>
              </a:lnSpc>
              <a:spcBef>
                <a:spcPts val="300"/>
              </a:spcBef>
            </a:pPr>
            <a:r>
              <a:rPr lang="zh-CN" altLang="en-US" sz="1200" b="0" dirty="0">
                <a:solidFill>
                  <a:sysClr val="windowText" lastClr="000000">
                    <a:lumMod val="85000"/>
                    <a:lumOff val="15000"/>
                  </a:sysClr>
                </a:solidFill>
                <a:latin typeface="微软雅黑" panose="020B0503020204020204" charset="-122"/>
              </a:rPr>
              <a:t>此处</a:t>
            </a:r>
            <a:r>
              <a:rPr lang="zh-CN" altLang="en-US" sz="1200" b="0" dirty="0" smtClean="0">
                <a:solidFill>
                  <a:sysClr val="windowText" lastClr="000000">
                    <a:lumMod val="85000"/>
                    <a:lumOff val="15000"/>
                  </a:sysClr>
                </a:solidFill>
                <a:latin typeface="微软雅黑" panose="020B0503020204020204" charset="-122"/>
              </a:rPr>
              <a:t>添加说明文字添加</a:t>
            </a:r>
            <a:r>
              <a:rPr lang="zh-CN" altLang="en-US" sz="1200" b="0" dirty="0">
                <a:solidFill>
                  <a:sysClr val="windowText" lastClr="000000">
                    <a:lumMod val="85000"/>
                    <a:lumOff val="15000"/>
                  </a:sysClr>
                </a:solidFill>
                <a:latin typeface="微软雅黑" panose="020B0503020204020204" charset="-122"/>
              </a:rPr>
              <a:t>说明文字添加说明</a:t>
            </a:r>
            <a:r>
              <a:rPr lang="zh-CN" altLang="en-US" sz="1200" b="0" dirty="0" smtClean="0">
                <a:solidFill>
                  <a:sysClr val="windowText" lastClr="000000">
                    <a:lumMod val="85000"/>
                    <a:lumOff val="15000"/>
                  </a:sysClr>
                </a:solidFill>
                <a:latin typeface="微软雅黑" panose="020B0503020204020204" charset="-122"/>
              </a:rPr>
              <a:t>文字</a:t>
            </a:r>
            <a:endParaRPr lang="zh-CN" altLang="en-US" sz="1200" b="0" dirty="0">
              <a:solidFill>
                <a:sysClr val="windowText" lastClr="000000">
                  <a:lumMod val="85000"/>
                  <a:lumOff val="15000"/>
                </a:sysClr>
              </a:solidFill>
              <a:latin typeface="微软雅黑" panose="020B0503020204020204" charset="-122"/>
            </a:endParaRPr>
          </a:p>
        </p:txBody>
      </p:sp>
      <p:sp>
        <p:nvSpPr>
          <p:cNvPr id="67" name="文本框 7"/>
          <p:cNvSpPr txBox="1">
            <a:spLocks noChangeArrowheads="1"/>
          </p:cNvSpPr>
          <p:nvPr/>
        </p:nvSpPr>
        <p:spPr bwMode="auto">
          <a:xfrm>
            <a:off x="5208261" y="451216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gn="ctr" eaLnBrk="1" hangingPunct="1"/>
            <a:r>
              <a:rPr lang="zh-CN" altLang="en-US" sz="1400" b="0" dirty="0" smtClean="0">
                <a:solidFill>
                  <a:sysClr val="windowText" lastClr="000000">
                    <a:lumMod val="85000"/>
                    <a:lumOff val="15000"/>
                  </a:sysClr>
                </a:solidFill>
                <a:latin typeface="微软雅黑" panose="020B0503020204020204" charset="-122"/>
              </a:rPr>
              <a:t>添加文本信息</a:t>
            </a:r>
            <a:endParaRPr lang="en-US" altLang="zh-CN" sz="1400" b="0" dirty="0" smtClean="0">
              <a:solidFill>
                <a:sysClr val="windowText" lastClr="000000">
                  <a:lumMod val="85000"/>
                  <a:lumOff val="15000"/>
                </a:sysClr>
              </a:solidFill>
              <a:latin typeface="微软雅黑" panose="020B0503020204020204" charset="-122"/>
            </a:endParaRPr>
          </a:p>
          <a:p>
            <a:pPr algn="ctr">
              <a:lnSpc>
                <a:spcPct val="150000"/>
              </a:lnSpc>
              <a:spcBef>
                <a:spcPts val="300"/>
              </a:spcBef>
            </a:pPr>
            <a:r>
              <a:rPr lang="zh-CN" altLang="en-US" sz="1200" b="0" dirty="0">
                <a:solidFill>
                  <a:sysClr val="windowText" lastClr="000000">
                    <a:lumMod val="85000"/>
                    <a:lumOff val="15000"/>
                  </a:sysClr>
                </a:solidFill>
                <a:latin typeface="微软雅黑" panose="020B0503020204020204" charset="-122"/>
              </a:rPr>
              <a:t>此处添加说明文字添加说明文字添加说明文字</a:t>
            </a:r>
          </a:p>
        </p:txBody>
      </p:sp>
      <p:sp>
        <p:nvSpPr>
          <p:cNvPr id="68" name="文本框 7"/>
          <p:cNvSpPr txBox="1">
            <a:spLocks noChangeArrowheads="1"/>
          </p:cNvSpPr>
          <p:nvPr/>
        </p:nvSpPr>
        <p:spPr bwMode="auto">
          <a:xfrm>
            <a:off x="7871225" y="449692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gn="ctr" eaLnBrk="1" hangingPunct="1"/>
            <a:r>
              <a:rPr lang="zh-CN" altLang="en-US" sz="1400" b="0" dirty="0" smtClean="0">
                <a:solidFill>
                  <a:sysClr val="windowText" lastClr="000000">
                    <a:lumMod val="85000"/>
                    <a:lumOff val="15000"/>
                  </a:sysClr>
                </a:solidFill>
                <a:latin typeface="微软雅黑" panose="020B0503020204020204" charset="-122"/>
              </a:rPr>
              <a:t>添加文本信息</a:t>
            </a:r>
            <a:endParaRPr lang="en-US" altLang="zh-CN" sz="1400" b="0" dirty="0" smtClean="0">
              <a:solidFill>
                <a:sysClr val="windowText" lastClr="000000">
                  <a:lumMod val="85000"/>
                  <a:lumOff val="15000"/>
                </a:sysClr>
              </a:solidFill>
              <a:latin typeface="微软雅黑" panose="020B0503020204020204" charset="-122"/>
            </a:endParaRPr>
          </a:p>
          <a:p>
            <a:pPr algn="ctr">
              <a:lnSpc>
                <a:spcPct val="150000"/>
              </a:lnSpc>
              <a:spcBef>
                <a:spcPts val="300"/>
              </a:spcBef>
            </a:pPr>
            <a:r>
              <a:rPr lang="zh-CN" altLang="en-US" sz="1200" b="0" dirty="0">
                <a:solidFill>
                  <a:sysClr val="windowText" lastClr="000000">
                    <a:lumMod val="85000"/>
                    <a:lumOff val="15000"/>
                  </a:sysClr>
                </a:solidFill>
                <a:latin typeface="微软雅黑" panose="020B0503020204020204" charset="-122"/>
              </a:rPr>
              <a:t>此处添加说明文字添加说明文字添加说明文字</a:t>
            </a:r>
          </a:p>
        </p:txBody>
      </p:sp>
      <p:sp>
        <p:nvSpPr>
          <p:cNvPr id="69" name="文本框 7"/>
          <p:cNvSpPr txBox="1">
            <a:spLocks noChangeArrowheads="1"/>
          </p:cNvSpPr>
          <p:nvPr/>
        </p:nvSpPr>
        <p:spPr bwMode="auto">
          <a:xfrm>
            <a:off x="1727835" y="1257935"/>
            <a:ext cx="9448800"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nSpc>
                <a:spcPct val="150000"/>
              </a:lnSpc>
              <a:spcBef>
                <a:spcPts val="300"/>
              </a:spcBef>
            </a:pPr>
            <a:r>
              <a:rPr lang="zh-CN" altLang="en-US" sz="1400" b="0" dirty="0" smtClean="0">
                <a:solidFill>
                  <a:sysClr val="windowText" lastClr="000000">
                    <a:lumMod val="85000"/>
                    <a:lumOff val="15000"/>
                  </a:sysClr>
                </a:solidFill>
                <a:latin typeface="微软雅黑" panose="020B0503020204020204" charset="-122"/>
              </a:rPr>
              <a:t>单击</a:t>
            </a:r>
            <a:r>
              <a:rPr lang="zh-CN" altLang="en-US" sz="1400" b="0" dirty="0">
                <a:solidFill>
                  <a:sysClr val="windowText" lastClr="000000">
                    <a:lumMod val="85000"/>
                    <a:lumOff val="15000"/>
                  </a:sysClr>
                </a:solidFill>
                <a:latin typeface="微软雅黑" panose="020B0503020204020204" charset="-122"/>
              </a:rPr>
              <a:t>此处添加说明文字单击此处添加说明文字单击此处添加说明文字单击此处添加说明文字单击此处单击此处添加说明</a:t>
            </a:r>
            <a:r>
              <a:rPr lang="zh-CN" altLang="en-US" sz="1400" b="0" dirty="0" smtClean="0">
                <a:solidFill>
                  <a:sysClr val="windowText" lastClr="000000">
                    <a:lumMod val="85000"/>
                    <a:lumOff val="15000"/>
                  </a:sysClr>
                </a:solidFill>
                <a:latin typeface="微软雅黑" panose="020B0503020204020204" charset="-122"/>
              </a:rPr>
              <a:t>文字</a:t>
            </a:r>
            <a:r>
              <a:rPr lang="zh-CN" altLang="en-US" sz="1400" dirty="0" smtClean="0">
                <a:solidFill>
                  <a:sysClr val="windowText" lastClr="000000">
                    <a:lumMod val="85000"/>
                    <a:lumOff val="15000"/>
                  </a:sysClr>
                </a:solidFill>
                <a:latin typeface="微软雅黑" panose="020B0503020204020204" charset="-122"/>
                <a:sym typeface="+mn-ea"/>
              </a:rPr>
              <a:t>单击</a:t>
            </a:r>
            <a:r>
              <a:rPr lang="zh-CN" altLang="en-US" sz="1400" dirty="0">
                <a:solidFill>
                  <a:sysClr val="windowText" lastClr="000000">
                    <a:lumMod val="85000"/>
                    <a:lumOff val="15000"/>
                  </a:sysClr>
                </a:solidFill>
                <a:latin typeface="微软雅黑" panose="020B0503020204020204" charset="-122"/>
                <a:sym typeface="+mn-ea"/>
              </a:rPr>
              <a:t>此处添加说明文字单击此处添加说明文字单击此处添加说明文字单击此处添加</a:t>
            </a:r>
            <a:endParaRPr lang="zh-CN" altLang="en-US" sz="1400" b="0" dirty="0">
              <a:solidFill>
                <a:sysClr val="windowText" lastClr="000000">
                  <a:lumMod val="85000"/>
                  <a:lumOff val="15000"/>
                </a:sysClr>
              </a:solidFill>
              <a:latin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500"/>
                            </p:stCondLst>
                            <p:childTnLst>
                              <p:par>
                                <p:cTn id="27" presetID="45" presetClass="entr" presetSubtype="0"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ppt_w</p:attrName>
                                        </p:attrNameLst>
                                      </p:cBhvr>
                                      <p:tavLst>
                                        <p:tav tm="0" fmla="#ppt_w*sin(2.5*pi*$)">
                                          <p:val>
                                            <p:fltVal val="0"/>
                                          </p:val>
                                        </p:tav>
                                        <p:tav tm="100000">
                                          <p:val>
                                            <p:fltVal val="1"/>
                                          </p:val>
                                        </p:tav>
                                      </p:tavLst>
                                    </p:anim>
                                    <p:anim calcmode="lin" valueType="num">
                                      <p:cBhvr>
                                        <p:cTn id="31" dur="500" fill="hold"/>
                                        <p:tgtEl>
                                          <p:spTgt spid="63"/>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up)">
                                      <p:cBhvr>
                                        <p:cTn id="35" dur="500"/>
                                        <p:tgtEl>
                                          <p:spTgt spid="66"/>
                                        </p:tgtEl>
                                      </p:cBhvr>
                                    </p:animEffect>
                                  </p:childTnLst>
                                </p:cTn>
                              </p:par>
                            </p:childTnLst>
                          </p:cTn>
                        </p:par>
                        <p:par>
                          <p:cTn id="36" fill="hold">
                            <p:stCondLst>
                              <p:cond delay="3500"/>
                            </p:stCondLst>
                            <p:childTnLst>
                              <p:par>
                                <p:cTn id="37" presetID="45"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anim calcmode="lin" valueType="num">
                                      <p:cBhvr>
                                        <p:cTn id="40" dur="500" fill="hold"/>
                                        <p:tgtEl>
                                          <p:spTgt spid="64"/>
                                        </p:tgtEl>
                                        <p:attrNameLst>
                                          <p:attrName>ppt_w</p:attrName>
                                        </p:attrNameLst>
                                      </p:cBhvr>
                                      <p:tavLst>
                                        <p:tav tm="0" fmla="#ppt_w*sin(2.5*pi*$)">
                                          <p:val>
                                            <p:fltVal val="0"/>
                                          </p:val>
                                        </p:tav>
                                        <p:tav tm="100000">
                                          <p:val>
                                            <p:fltVal val="1"/>
                                          </p:val>
                                        </p:tav>
                                      </p:tavLst>
                                    </p:anim>
                                    <p:anim calcmode="lin" valueType="num">
                                      <p:cBhvr>
                                        <p:cTn id="41" dur="500" fill="hold"/>
                                        <p:tgtEl>
                                          <p:spTgt spid="64"/>
                                        </p:tgtEl>
                                        <p:attrNameLst>
                                          <p:attrName>ppt_h</p:attrName>
                                        </p:attrNameLst>
                                      </p:cBhvr>
                                      <p:tavLst>
                                        <p:tav tm="0">
                                          <p:val>
                                            <p:strVal val="#ppt_h"/>
                                          </p:val>
                                        </p:tav>
                                        <p:tav tm="100000">
                                          <p:val>
                                            <p:strVal val="#ppt_h"/>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up)">
                                      <p:cBhvr>
                                        <p:cTn id="45" dur="500"/>
                                        <p:tgtEl>
                                          <p:spTgt spid="67"/>
                                        </p:tgtEl>
                                      </p:cBhvr>
                                    </p:animEffect>
                                  </p:childTnLst>
                                </p:cTn>
                              </p:par>
                            </p:childTnLst>
                          </p:cTn>
                        </p:par>
                        <p:par>
                          <p:cTn id="46" fill="hold">
                            <p:stCondLst>
                              <p:cond delay="4500"/>
                            </p:stCondLst>
                            <p:childTnLst>
                              <p:par>
                                <p:cTn id="47" presetID="45" presetClass="entr" presetSubtype="0"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anim calcmode="lin" valueType="num">
                                      <p:cBhvr>
                                        <p:cTn id="50" dur="500" fill="hold"/>
                                        <p:tgtEl>
                                          <p:spTgt spid="65"/>
                                        </p:tgtEl>
                                        <p:attrNameLst>
                                          <p:attrName>ppt_w</p:attrName>
                                        </p:attrNameLst>
                                      </p:cBhvr>
                                      <p:tavLst>
                                        <p:tav tm="0" fmla="#ppt_w*sin(2.5*pi*$)">
                                          <p:val>
                                            <p:fltVal val="0"/>
                                          </p:val>
                                        </p:tav>
                                        <p:tav tm="100000">
                                          <p:val>
                                            <p:fltVal val="1"/>
                                          </p:val>
                                        </p:tav>
                                      </p:tavLst>
                                    </p:anim>
                                    <p:anim calcmode="lin" valueType="num">
                                      <p:cBhvr>
                                        <p:cTn id="51" dur="500" fill="hold"/>
                                        <p:tgtEl>
                                          <p:spTgt spid="65"/>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up)">
                                      <p:cBhvr>
                                        <p:cTn id="5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97710" y="1369060"/>
            <a:ext cx="3449955" cy="1727200"/>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solidFill>
            <a:schemeClr val="bg1"/>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3000509000000000000" pitchFamily="2" charset="-122"/>
              <a:ea typeface="方正黑体简体" panose="03000509000000000000" pitchFamily="2" charset="-122"/>
            </a:endParaRPr>
          </a:p>
        </p:txBody>
      </p:sp>
      <p:sp>
        <p:nvSpPr>
          <p:cNvPr id="3" name="矩形 7"/>
          <p:cNvSpPr/>
          <p:nvPr/>
        </p:nvSpPr>
        <p:spPr>
          <a:xfrm>
            <a:off x="6927215" y="1307465"/>
            <a:ext cx="3572510" cy="1788795"/>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solidFill>
            <a:schemeClr val="bg1"/>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3000509000000000000" pitchFamily="2" charset="-122"/>
              <a:ea typeface="方正黑体简体" panose="03000509000000000000" pitchFamily="2" charset="-122"/>
            </a:endParaRPr>
          </a:p>
        </p:txBody>
      </p:sp>
      <p:sp>
        <p:nvSpPr>
          <p:cNvPr id="4" name="矩形 8"/>
          <p:cNvSpPr/>
          <p:nvPr/>
        </p:nvSpPr>
        <p:spPr>
          <a:xfrm>
            <a:off x="2012315" y="3357880"/>
            <a:ext cx="3422650" cy="1722120"/>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solidFill>
            <a:schemeClr val="bg1"/>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3000509000000000000" pitchFamily="2" charset="-122"/>
              <a:ea typeface="方正黑体简体" panose="03000509000000000000" pitchFamily="2" charset="-122"/>
            </a:endParaRPr>
          </a:p>
        </p:txBody>
      </p:sp>
      <p:sp>
        <p:nvSpPr>
          <p:cNvPr id="5" name="矩形 9"/>
          <p:cNvSpPr/>
          <p:nvPr/>
        </p:nvSpPr>
        <p:spPr>
          <a:xfrm>
            <a:off x="6948170" y="3357880"/>
            <a:ext cx="3632835" cy="1833880"/>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solidFill>
            <a:schemeClr val="bg1"/>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3000509000000000000" pitchFamily="2" charset="-122"/>
              <a:ea typeface="方正黑体简体" panose="03000509000000000000" pitchFamily="2" charset="-122"/>
            </a:endParaRPr>
          </a:p>
        </p:txBody>
      </p:sp>
      <p:sp>
        <p:nvSpPr>
          <p:cNvPr id="6" name="椭圆 5"/>
          <p:cNvSpPr>
            <a:spLocks noChangeArrowheads="1"/>
          </p:cNvSpPr>
          <p:nvPr/>
        </p:nvSpPr>
        <p:spPr bwMode="auto">
          <a:xfrm>
            <a:off x="4815840" y="1841818"/>
            <a:ext cx="2792413" cy="27940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3175" algn="ctr">
            <a:solidFill>
              <a:srgbClr val="D7D7D7"/>
            </a:solidFill>
            <a:round/>
          </a:ln>
          <a:effectLst>
            <a:outerShdw dist="38100" dir="2700000" algn="tl" rotWithShape="0">
              <a:srgbClr val="000000">
                <a:alpha val="39999"/>
              </a:srgbClr>
            </a:outerShdw>
          </a:effectLst>
        </p:spPr>
        <p:txBody>
          <a:bodyPr anchor="ct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ctr" eaLnBrk="1" hangingPunct="1">
              <a:buClrTx/>
              <a:buSzTx/>
            </a:pPr>
            <a:r>
              <a:rPr lang="zh-CN" altLang="en-US" sz="2700" b="1">
                <a:gradFill>
                  <a:gsLst>
                    <a:gs pos="0">
                      <a:srgbClr val="FFC000"/>
                    </a:gs>
                    <a:gs pos="100000">
                      <a:srgbClr val="FFFF00"/>
                    </a:gs>
                  </a:gsLst>
                  <a:lin ang="5400000" scaled="0"/>
                </a:gradFill>
                <a:latin typeface="方正黑体简体" panose="03000509000000000000" pitchFamily="2" charset="-122"/>
                <a:ea typeface="方正黑体简体" panose="03000509000000000000" pitchFamily="2" charset="-122"/>
              </a:rPr>
              <a:t>单击此处添加文本</a:t>
            </a:r>
          </a:p>
        </p:txBody>
      </p:sp>
      <p:sp>
        <p:nvSpPr>
          <p:cNvPr id="7" name="TextBox 1"/>
          <p:cNvSpPr txBox="1"/>
          <p:nvPr/>
        </p:nvSpPr>
        <p:spPr>
          <a:xfrm>
            <a:off x="2468880" y="1689418"/>
            <a:ext cx="1600200" cy="915987"/>
          </a:xfrm>
          <a:prstGeom prst="rect">
            <a:avLst/>
          </a:prstGeom>
          <a:noFill/>
          <a:ln>
            <a:noFill/>
          </a:ln>
        </p:spPr>
        <p:txBody>
          <a:bodyPr>
            <a:spAutoFit/>
          </a:bodyP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微软雅黑" panose="020B0503020204020204" charset="-122"/>
                <a:ea typeface="微软雅黑" panose="020B0503020204020204" charset="-122"/>
              </a:rPr>
              <a:t>单击此处添加文本单击此处添加文本单击此处添加文本</a:t>
            </a:r>
          </a:p>
        </p:txBody>
      </p:sp>
      <p:sp>
        <p:nvSpPr>
          <p:cNvPr id="8" name="TextBox 1"/>
          <p:cNvSpPr txBox="1"/>
          <p:nvPr/>
        </p:nvSpPr>
        <p:spPr>
          <a:xfrm>
            <a:off x="2499360" y="3670618"/>
            <a:ext cx="1600200" cy="915987"/>
          </a:xfrm>
          <a:prstGeom prst="rect">
            <a:avLst/>
          </a:prstGeom>
          <a:noFill/>
          <a:ln>
            <a:noFill/>
          </a:ln>
        </p:spPr>
        <p:txBody>
          <a:bodyPr>
            <a:spAutoFit/>
          </a:bodyP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eaLnBrk="1" hangingPunct="1">
              <a:lnSpc>
                <a:spcPct val="150000"/>
              </a:lnSpc>
              <a:buClrTx/>
              <a:buSzTx/>
            </a:pPr>
            <a:r>
              <a:rPr lang="zh-CN" altLang="en-US" sz="1200" b="0" dirty="0">
                <a:solidFill>
                  <a:srgbClr val="4D4D4D"/>
                </a:solidFill>
                <a:latin typeface="微软雅黑" panose="020B0503020204020204" charset="-122"/>
                <a:ea typeface="微软雅黑" panose="020B0503020204020204" charset="-122"/>
              </a:rPr>
              <a:t>单击此处添加文本单击此处添加文本单击此处添加文本</a:t>
            </a:r>
          </a:p>
        </p:txBody>
      </p:sp>
      <p:sp>
        <p:nvSpPr>
          <p:cNvPr id="9" name="TextBox 1"/>
          <p:cNvSpPr txBox="1"/>
          <p:nvPr/>
        </p:nvSpPr>
        <p:spPr>
          <a:xfrm>
            <a:off x="8336280" y="1779270"/>
            <a:ext cx="1600200" cy="915988"/>
          </a:xfrm>
          <a:prstGeom prst="rect">
            <a:avLst/>
          </a:prstGeom>
          <a:noFill/>
          <a:ln>
            <a:noFill/>
          </a:ln>
        </p:spPr>
        <p:txBody>
          <a:bodyPr>
            <a:spAutoFit/>
          </a:bodyP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微软雅黑" panose="020B0503020204020204" charset="-122"/>
                <a:ea typeface="微软雅黑" panose="020B0503020204020204" charset="-122"/>
              </a:rPr>
              <a:t>单击此处添加文本单击此处添加文本单击此处添加文本</a:t>
            </a:r>
          </a:p>
        </p:txBody>
      </p:sp>
      <p:sp>
        <p:nvSpPr>
          <p:cNvPr id="10" name="TextBox 1"/>
          <p:cNvSpPr txBox="1"/>
          <p:nvPr/>
        </p:nvSpPr>
        <p:spPr>
          <a:xfrm>
            <a:off x="8595360" y="3699510"/>
            <a:ext cx="1600200" cy="915988"/>
          </a:xfrm>
          <a:prstGeom prst="rect">
            <a:avLst/>
          </a:prstGeom>
          <a:noFill/>
          <a:ln>
            <a:noFill/>
          </a:ln>
        </p:spPr>
        <p:txBody>
          <a:bodyPr>
            <a:spAutoFit/>
          </a:bodyPr>
          <a:lstStyle>
            <a:lvl1pPr algn="l" fontAlgn="base">
              <a:defRPr>
                <a:solidFill>
                  <a:sysClr val="windowText" lastClr="000000"/>
                </a:solidFill>
                <a:latin typeface="Arial" panose="020B0604020202020204" pitchFamily="34" charset="0"/>
              </a:defRPr>
            </a:lvl1pPr>
            <a:lvl2pPr marL="742950" indent="-285750" algn="l" fontAlgn="base">
              <a:defRPr>
                <a:solidFill>
                  <a:sysClr val="windowText" lastClr="000000"/>
                </a:solidFill>
                <a:latin typeface="Arial" panose="020B0604020202020204" pitchFamily="34" charset="0"/>
              </a:defRPr>
            </a:lvl2pPr>
            <a:lvl3pPr marL="1143000" indent="-228600" algn="l" fontAlgn="base">
              <a:defRPr>
                <a:solidFill>
                  <a:sysClr val="windowText" lastClr="000000"/>
                </a:solidFill>
                <a:latin typeface="Arial" panose="020B0604020202020204" pitchFamily="34" charset="0"/>
              </a:defRPr>
            </a:lvl3pPr>
            <a:lvl4pPr marL="1600200" indent="-228600" algn="l" fontAlgn="base">
              <a:defRPr>
                <a:solidFill>
                  <a:sysClr val="windowText" lastClr="000000"/>
                </a:solidFill>
                <a:latin typeface="Arial" panose="020B0604020202020204" pitchFamily="34" charset="0"/>
              </a:defRPr>
            </a:lvl4pPr>
            <a:lvl5pPr marL="2057400" indent="-228600" algn="l" fontAlgn="base">
              <a:defRPr>
                <a:solidFill>
                  <a:sysClr val="windowText" lastClr="000000"/>
                </a:solidFill>
                <a:latin typeface="Arial" panose="020B0604020202020204" pitchFamily="34" charset="0"/>
              </a:defRPr>
            </a:lvl5pPr>
            <a:lvl6pPr marL="2514600" indent="-228600" fontAlgn="base">
              <a:spcBef>
                <a:spcPct val="0"/>
              </a:spcBef>
              <a:spcAft>
                <a:spcPct val="0"/>
              </a:spcAft>
              <a:defRPr>
                <a:solidFill>
                  <a:sysClr val="windowText" lastClr="000000"/>
                </a:solidFill>
                <a:latin typeface="Arial" panose="020B0604020202020204" pitchFamily="34" charset="0"/>
              </a:defRPr>
            </a:lvl6pPr>
            <a:lvl7pPr marL="2971800" indent="-228600" fontAlgn="base">
              <a:spcBef>
                <a:spcPct val="0"/>
              </a:spcBef>
              <a:spcAft>
                <a:spcPct val="0"/>
              </a:spcAft>
              <a:defRPr>
                <a:solidFill>
                  <a:sysClr val="windowText" lastClr="000000"/>
                </a:solidFill>
                <a:latin typeface="Arial" panose="020B0604020202020204" pitchFamily="34" charset="0"/>
              </a:defRPr>
            </a:lvl7pPr>
            <a:lvl8pPr marL="3429000" indent="-228600" fontAlgn="base">
              <a:spcBef>
                <a:spcPct val="0"/>
              </a:spcBef>
              <a:spcAft>
                <a:spcPct val="0"/>
              </a:spcAft>
              <a:defRPr>
                <a:solidFill>
                  <a:sysClr val="windowText" lastClr="000000"/>
                </a:solidFill>
                <a:latin typeface="Arial" panose="020B0604020202020204" pitchFamily="34" charset="0"/>
              </a:defRPr>
            </a:lvl8pPr>
            <a:lvl9pPr marL="3886200" indent="-228600" fontAlgn="base">
              <a:spcBef>
                <a:spcPct val="0"/>
              </a:spcBef>
              <a:spcAft>
                <a:spcPct val="0"/>
              </a:spcAft>
              <a:defRPr>
                <a:solidFill>
                  <a:sysClr val="windowText" lastClr="000000"/>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微软雅黑" panose="020B0503020204020204" charset="-122"/>
                <a:ea typeface="微软雅黑" panose="020B0503020204020204" charset="-122"/>
              </a:rPr>
              <a:t>单击此处添加文本单击此处添加文本单击此处添加文本</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par>
                          <p:cTn id="11" fill="hold">
                            <p:stCondLst>
                              <p:cond delay="1700"/>
                            </p:stCondLst>
                            <p:childTnLst>
                              <p:par>
                                <p:cTn id="12" presetID="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par>
                                <p:cTn id="36" presetID="41" presetClass="entr" presetSubtype="0" fill="hold" grpId="0" nodeType="withEffect">
                                  <p:stCondLst>
                                    <p:cond delay="400"/>
                                  </p:stCondLst>
                                  <p:iterate type="lt">
                                    <p:tmPct val="10000"/>
                                  </p:iterate>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 calcmode="lin" valueType="num">
                                      <p:cBhvr>
                                        <p:cTn id="4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
                                        </p:tgtEl>
                                      </p:cBhvr>
                                    </p:animEffec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anim calcmode="lin" valueType="num">
                                      <p:cBhvr>
                                        <p:cTn id="4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9"/>
                                        </p:tgtEl>
                                      </p:cBhvr>
                                    </p:animEffect>
                                  </p:childTnLst>
                                </p:cTn>
                              </p:par>
                              <p:par>
                                <p:cTn id="50" presetID="41" presetClass="entr" presetSubtype="0" fill="hold" grpId="0" nodeType="withEffect">
                                  <p:stCondLst>
                                    <p:cond delay="150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8078904" y="3954289"/>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ysClr val="windowText" lastClr="000000">
                    <a:lumMod val="65000"/>
                    <a:lumOff val="35000"/>
                  </a:sys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US" sz="900" b="1"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46" name="Freeform 11"/>
          <p:cNvSpPr/>
          <p:nvPr/>
        </p:nvSpPr>
        <p:spPr bwMode="auto">
          <a:xfrm>
            <a:off x="5827573" y="186627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rgbClr val="FE4444"/>
              </a:gs>
              <a:gs pos="100000">
                <a:srgbClr val="832B2B"/>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47" name="Freeform 12"/>
          <p:cNvSpPr/>
          <p:nvPr/>
        </p:nvSpPr>
        <p:spPr bwMode="auto">
          <a:xfrm>
            <a:off x="5926604" y="196239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48" name="Oval 13"/>
          <p:cNvSpPr>
            <a:spLocks noChangeArrowheads="1"/>
          </p:cNvSpPr>
          <p:nvPr/>
        </p:nvSpPr>
        <p:spPr bwMode="auto">
          <a:xfrm>
            <a:off x="6074655" y="211032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49" name="Freeform 108"/>
          <p:cNvSpPr/>
          <p:nvPr/>
        </p:nvSpPr>
        <p:spPr bwMode="auto">
          <a:xfrm rot="16200000">
            <a:off x="3976221" y="144659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rgbClr val="E30000"/>
              </a:gs>
              <a:gs pos="100000">
                <a:srgbClr val="760303"/>
              </a:gs>
            </a:gsLst>
            <a:lin ang="1620000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0" name="Freeform 109"/>
          <p:cNvSpPr/>
          <p:nvPr/>
        </p:nvSpPr>
        <p:spPr bwMode="auto">
          <a:xfrm rot="16200000">
            <a:off x="4102729" y="158468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1" name="Oval 110"/>
          <p:cNvSpPr>
            <a:spLocks noChangeArrowheads="1"/>
          </p:cNvSpPr>
          <p:nvPr/>
        </p:nvSpPr>
        <p:spPr bwMode="auto">
          <a:xfrm rot="16200000">
            <a:off x="4295093" y="177861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2" name="Freeform 120"/>
          <p:cNvSpPr/>
          <p:nvPr/>
        </p:nvSpPr>
        <p:spPr bwMode="auto">
          <a:xfrm flipV="1">
            <a:off x="5827574" y="329944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rgbClr val="E30000"/>
              </a:gs>
              <a:gs pos="100000">
                <a:srgbClr val="760303"/>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3" name="Freeform 121"/>
          <p:cNvSpPr/>
          <p:nvPr/>
        </p:nvSpPr>
        <p:spPr bwMode="auto">
          <a:xfrm flipV="1">
            <a:off x="5976491" y="346144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4" name="Oval 122"/>
          <p:cNvSpPr>
            <a:spLocks noChangeArrowheads="1"/>
          </p:cNvSpPr>
          <p:nvPr/>
        </p:nvSpPr>
        <p:spPr bwMode="auto">
          <a:xfrm flipV="1">
            <a:off x="6199122" y="368550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5" name="Freeform 124"/>
          <p:cNvSpPr/>
          <p:nvPr/>
        </p:nvSpPr>
        <p:spPr bwMode="auto">
          <a:xfrm rot="5400000" flipV="1">
            <a:off x="4234248" y="329879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rgbClr val="FE4444"/>
              </a:gs>
              <a:gs pos="100000">
                <a:srgbClr val="832B2B"/>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6" name="Freeform 125"/>
          <p:cNvSpPr/>
          <p:nvPr/>
        </p:nvSpPr>
        <p:spPr bwMode="auto">
          <a:xfrm rot="5400000" flipV="1">
            <a:off x="4342544" y="340854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sp>
        <p:nvSpPr>
          <p:cNvPr id="57" name="Oval 126"/>
          <p:cNvSpPr>
            <a:spLocks noChangeArrowheads="1"/>
          </p:cNvSpPr>
          <p:nvPr/>
        </p:nvSpPr>
        <p:spPr bwMode="auto">
          <a:xfrm rot="5400000" flipV="1">
            <a:off x="4507216" y="357456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cxnSp>
        <p:nvCxnSpPr>
          <p:cNvPr id="58" name="Straight Connector 19"/>
          <p:cNvCxnSpPr/>
          <p:nvPr/>
        </p:nvCxnSpPr>
        <p:spPr>
          <a:xfrm flipH="1" flipV="1">
            <a:off x="3669115" y="1920722"/>
            <a:ext cx="441167" cy="279887"/>
          </a:xfrm>
          <a:prstGeom prst="line">
            <a:avLst/>
          </a:prstGeom>
          <a:noFill/>
          <a:ln w="9525" cap="flat" cmpd="sng" algn="ctr">
            <a:solidFill>
              <a:srgbClr val="FF6600"/>
            </a:solidFill>
            <a:prstDash val="solid"/>
          </a:ln>
          <a:effectLst/>
        </p:spPr>
      </p:cxnSp>
      <p:cxnSp>
        <p:nvCxnSpPr>
          <p:cNvPr id="59" name="Straight Connector 21"/>
          <p:cNvCxnSpPr/>
          <p:nvPr/>
        </p:nvCxnSpPr>
        <p:spPr>
          <a:xfrm flipH="1">
            <a:off x="2062717" y="1920722"/>
            <a:ext cx="1606399" cy="0"/>
          </a:xfrm>
          <a:prstGeom prst="line">
            <a:avLst/>
          </a:prstGeom>
          <a:noFill/>
          <a:ln w="9525" cap="flat" cmpd="sng" algn="ctr">
            <a:solidFill>
              <a:srgbClr val="FF6600"/>
            </a:solidFill>
            <a:prstDash val="solid"/>
            <a:tailEnd type="oval"/>
          </a:ln>
          <a:effectLst/>
        </p:spPr>
      </p:cxnSp>
      <p:cxnSp>
        <p:nvCxnSpPr>
          <p:cNvPr id="60" name="Straight Connector 127"/>
          <p:cNvCxnSpPr/>
          <p:nvPr/>
        </p:nvCxnSpPr>
        <p:spPr>
          <a:xfrm flipH="1">
            <a:off x="3792428" y="3954288"/>
            <a:ext cx="441167" cy="279887"/>
          </a:xfrm>
          <a:prstGeom prst="line">
            <a:avLst/>
          </a:prstGeom>
          <a:noFill/>
          <a:ln w="9525" cap="flat" cmpd="sng" algn="ctr">
            <a:solidFill>
              <a:srgbClr val="C00000"/>
            </a:solidFill>
            <a:prstDash val="solid"/>
          </a:ln>
          <a:effectLst/>
        </p:spPr>
      </p:cxnSp>
      <p:cxnSp>
        <p:nvCxnSpPr>
          <p:cNvPr id="61" name="Straight Connector 128"/>
          <p:cNvCxnSpPr/>
          <p:nvPr/>
        </p:nvCxnSpPr>
        <p:spPr>
          <a:xfrm flipH="1">
            <a:off x="2361344" y="4234175"/>
            <a:ext cx="1431085" cy="0"/>
          </a:xfrm>
          <a:prstGeom prst="line">
            <a:avLst/>
          </a:prstGeom>
          <a:noFill/>
          <a:ln w="9525" cap="flat" cmpd="sng" algn="ctr">
            <a:solidFill>
              <a:srgbClr val="C00000"/>
            </a:solidFill>
            <a:prstDash val="solid"/>
            <a:tailEnd type="oval"/>
          </a:ln>
          <a:effectLst/>
        </p:spPr>
      </p:cxnSp>
      <p:cxnSp>
        <p:nvCxnSpPr>
          <p:cNvPr id="62" name="Straight Connector 134"/>
          <p:cNvCxnSpPr/>
          <p:nvPr/>
        </p:nvCxnSpPr>
        <p:spPr>
          <a:xfrm flipV="1">
            <a:off x="7094859" y="1905954"/>
            <a:ext cx="441167" cy="279887"/>
          </a:xfrm>
          <a:prstGeom prst="line">
            <a:avLst/>
          </a:prstGeom>
          <a:noFill/>
          <a:ln w="9525" cap="flat" cmpd="sng" algn="ctr">
            <a:solidFill>
              <a:srgbClr val="FF0000"/>
            </a:solidFill>
            <a:prstDash val="solid"/>
          </a:ln>
          <a:effectLst/>
        </p:spPr>
      </p:cxnSp>
      <p:cxnSp>
        <p:nvCxnSpPr>
          <p:cNvPr id="63" name="Straight Connector 135"/>
          <p:cNvCxnSpPr/>
          <p:nvPr/>
        </p:nvCxnSpPr>
        <p:spPr>
          <a:xfrm>
            <a:off x="7536027" y="1905954"/>
            <a:ext cx="1385582" cy="0"/>
          </a:xfrm>
          <a:prstGeom prst="line">
            <a:avLst/>
          </a:prstGeom>
          <a:noFill/>
          <a:ln w="9525" cap="flat" cmpd="sng" algn="ctr">
            <a:solidFill>
              <a:srgbClr val="FF0000"/>
            </a:solidFill>
            <a:prstDash val="solid"/>
            <a:tailEnd type="oval"/>
          </a:ln>
          <a:effectLst/>
        </p:spPr>
      </p:cxnSp>
      <p:sp>
        <p:nvSpPr>
          <p:cNvPr id="64" name="TextBox 63"/>
          <p:cNvSpPr txBox="1"/>
          <p:nvPr/>
        </p:nvSpPr>
        <p:spPr>
          <a:xfrm>
            <a:off x="2020496" y="1525937"/>
            <a:ext cx="1086869" cy="358770"/>
          </a:xfrm>
          <a:prstGeom prst="rect">
            <a:avLst/>
          </a:prstGeom>
          <a:noFill/>
        </p:spPr>
        <p:txBody>
          <a:bodyPr wrap="none" lIns="80979" tIns="40490" rIns="80979" bIns="40490" rtlCol="0">
            <a:spAutoFit/>
          </a:bodyPr>
          <a:lstStyle/>
          <a:p>
            <a:r>
              <a:rPr lang="zh-CN" altLang="en-US" sz="1800" b="1">
                <a:solidFill>
                  <a:srgbClr val="FF6600"/>
                </a:solidFill>
                <a:latin typeface="微软雅黑" panose="020B0503020204020204" charset="-122"/>
                <a:ea typeface="微软雅黑" panose="020B0503020204020204" charset="-122"/>
              </a:rPr>
              <a:t>添加标题</a:t>
            </a:r>
            <a:endParaRPr lang="id-ID" sz="1800" b="1" dirty="0">
              <a:solidFill>
                <a:srgbClr val="FF6600"/>
              </a:solidFill>
              <a:latin typeface="微软雅黑" panose="020B0503020204020204" charset="-122"/>
              <a:ea typeface="微软雅黑" panose="020B0503020204020204" charset="-122"/>
            </a:endParaRPr>
          </a:p>
        </p:txBody>
      </p:sp>
      <p:sp>
        <p:nvSpPr>
          <p:cNvPr id="65" name="TextBox 64"/>
          <p:cNvSpPr txBox="1"/>
          <p:nvPr/>
        </p:nvSpPr>
        <p:spPr>
          <a:xfrm>
            <a:off x="2020496" y="1966606"/>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ysClr val="windowText" lastClr="000000">
                    <a:lumMod val="65000"/>
                    <a:lumOff val="35000"/>
                  </a:sys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US" sz="900" b="1"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66" name="TextBox 65"/>
          <p:cNvSpPr txBox="1"/>
          <p:nvPr/>
        </p:nvSpPr>
        <p:spPr>
          <a:xfrm>
            <a:off x="2302399" y="3848973"/>
            <a:ext cx="1086869" cy="358770"/>
          </a:xfrm>
          <a:prstGeom prst="rect">
            <a:avLst/>
          </a:prstGeom>
          <a:noFill/>
        </p:spPr>
        <p:txBody>
          <a:bodyPr wrap="none" lIns="80979" tIns="40490" rIns="80979" bIns="40490" rtlCol="0">
            <a:spAutoFit/>
          </a:bodyPr>
          <a:lstStyle/>
          <a:p>
            <a:r>
              <a:rPr lang="zh-CN" altLang="en-US" sz="1800" b="1" dirty="0">
                <a:solidFill>
                  <a:srgbClr val="C00000"/>
                </a:solidFill>
                <a:latin typeface="微软雅黑" panose="020B0503020204020204" charset="-122"/>
                <a:ea typeface="微软雅黑" panose="020B0503020204020204" charset="-122"/>
              </a:rPr>
              <a:t>添加标题</a:t>
            </a:r>
            <a:endParaRPr lang="id-ID" sz="1800" b="1" dirty="0">
              <a:solidFill>
                <a:srgbClr val="C00000"/>
              </a:solidFill>
              <a:latin typeface="微软雅黑" panose="020B0503020204020204" charset="-122"/>
              <a:ea typeface="微软雅黑" panose="020B0503020204020204" charset="-122"/>
            </a:endParaRPr>
          </a:p>
        </p:txBody>
      </p:sp>
      <p:sp>
        <p:nvSpPr>
          <p:cNvPr id="67" name="TextBox 66"/>
          <p:cNvSpPr txBox="1"/>
          <p:nvPr/>
        </p:nvSpPr>
        <p:spPr>
          <a:xfrm>
            <a:off x="7880187" y="1521061"/>
            <a:ext cx="1086869" cy="358770"/>
          </a:xfrm>
          <a:prstGeom prst="rect">
            <a:avLst/>
          </a:prstGeom>
          <a:noFill/>
        </p:spPr>
        <p:txBody>
          <a:bodyPr wrap="none" lIns="80979" tIns="40490" rIns="80979" bIns="40490" rtlCol="0">
            <a:spAutoFit/>
          </a:bodyPr>
          <a:lstStyle/>
          <a:p>
            <a:pPr algn="r"/>
            <a:r>
              <a:rPr lang="zh-CN" altLang="en-US" sz="1800" b="1" dirty="0">
                <a:solidFill>
                  <a:srgbClr val="FF0000"/>
                </a:solidFill>
                <a:latin typeface="微软雅黑" panose="020B0503020204020204" charset="-122"/>
                <a:ea typeface="微软雅黑" panose="020B0503020204020204" charset="-122"/>
              </a:rPr>
              <a:t>添加标题</a:t>
            </a:r>
            <a:endParaRPr lang="id-ID" sz="1800" b="1" dirty="0">
              <a:solidFill>
                <a:srgbClr val="FF0000"/>
              </a:solidFill>
              <a:latin typeface="微软雅黑" panose="020B0503020204020204" charset="-122"/>
              <a:ea typeface="微软雅黑" panose="020B0503020204020204" charset="-122"/>
            </a:endParaRPr>
          </a:p>
        </p:txBody>
      </p:sp>
      <p:sp>
        <p:nvSpPr>
          <p:cNvPr id="68" name="TextBox 67"/>
          <p:cNvSpPr txBox="1"/>
          <p:nvPr/>
        </p:nvSpPr>
        <p:spPr>
          <a:xfrm>
            <a:off x="8648224" y="3549981"/>
            <a:ext cx="1086869" cy="358770"/>
          </a:xfrm>
          <a:prstGeom prst="rect">
            <a:avLst/>
          </a:prstGeom>
          <a:noFill/>
        </p:spPr>
        <p:txBody>
          <a:bodyPr wrap="none" lIns="80979" tIns="40490" rIns="80979" bIns="40490" rtlCol="0">
            <a:spAutoFit/>
          </a:bodyPr>
          <a:lstStyle/>
          <a:p>
            <a:pPr algn="r"/>
            <a:r>
              <a:rPr lang="zh-CN" altLang="en-US" sz="1800" b="1" dirty="0">
                <a:solidFill>
                  <a:srgbClr val="C00000"/>
                </a:solidFill>
                <a:latin typeface="微软雅黑" panose="020B0503020204020204" charset="-122"/>
                <a:ea typeface="微软雅黑" panose="020B0503020204020204" charset="-122"/>
              </a:rPr>
              <a:t>添加标题</a:t>
            </a:r>
          </a:p>
        </p:txBody>
      </p:sp>
      <p:sp>
        <p:nvSpPr>
          <p:cNvPr id="69" name="TextBox 68"/>
          <p:cNvSpPr txBox="1"/>
          <p:nvPr/>
        </p:nvSpPr>
        <p:spPr>
          <a:xfrm>
            <a:off x="2323935" y="4262401"/>
            <a:ext cx="1662111" cy="705018"/>
          </a:xfrm>
          <a:prstGeom prst="rect">
            <a:avLst/>
          </a:prstGeom>
          <a:noFill/>
        </p:spPr>
        <p:txBody>
          <a:bodyPr wrap="square" lIns="80979" tIns="40490" rIns="80979" bIns="40490" rtlCol="0">
            <a:spAutoFit/>
          </a:bodyPr>
          <a:lstStyle/>
          <a:p>
            <a:pPr>
              <a:lnSpc>
                <a:spcPct val="150000"/>
              </a:lnSpc>
            </a:pPr>
            <a:r>
              <a:rPr lang="zh-CN" altLang="en-US" sz="900" dirty="0">
                <a:solidFill>
                  <a:sysClr val="windowText" lastClr="000000">
                    <a:lumMod val="65000"/>
                    <a:lumOff val="35000"/>
                  </a:sys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US" sz="900" b="1" dirty="0">
              <a:solidFill>
                <a:sysClr val="windowText" lastClr="000000">
                  <a:lumMod val="65000"/>
                  <a:lumOff val="35000"/>
                </a:sysClr>
              </a:solidFill>
              <a:latin typeface="微软雅黑" panose="020B0503020204020204" charset="-122"/>
              <a:ea typeface="微软雅黑" panose="020B0503020204020204" charset="-122"/>
            </a:endParaRPr>
          </a:p>
        </p:txBody>
      </p:sp>
      <p:sp>
        <p:nvSpPr>
          <p:cNvPr id="70" name="TextBox 69"/>
          <p:cNvSpPr txBox="1"/>
          <p:nvPr/>
        </p:nvSpPr>
        <p:spPr>
          <a:xfrm>
            <a:off x="7310829" y="1932880"/>
            <a:ext cx="1662111" cy="705018"/>
          </a:xfrm>
          <a:prstGeom prst="rect">
            <a:avLst/>
          </a:prstGeom>
          <a:noFill/>
        </p:spPr>
        <p:txBody>
          <a:bodyPr wrap="square" lIns="80979" tIns="40490" rIns="80979" bIns="40490" rtlCol="0">
            <a:spAutoFit/>
          </a:bodyPr>
          <a:lstStyle/>
          <a:p>
            <a:pPr algn="r">
              <a:lnSpc>
                <a:spcPct val="150000"/>
              </a:lnSpc>
            </a:pPr>
            <a:r>
              <a:rPr lang="zh-CN" altLang="en-US" sz="900" dirty="0">
                <a:solidFill>
                  <a:sysClr val="windowText" lastClr="000000">
                    <a:lumMod val="65000"/>
                    <a:lumOff val="35000"/>
                  </a:sys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US" sz="900" b="1" dirty="0">
              <a:solidFill>
                <a:sysClr val="windowText" lastClr="000000">
                  <a:lumMod val="65000"/>
                  <a:lumOff val="35000"/>
                </a:sysClr>
              </a:solidFill>
              <a:latin typeface="微软雅黑" panose="020B0503020204020204" charset="-122"/>
              <a:ea typeface="微软雅黑" panose="020B0503020204020204" charset="-122"/>
            </a:endParaRPr>
          </a:p>
        </p:txBody>
      </p:sp>
      <p:cxnSp>
        <p:nvCxnSpPr>
          <p:cNvPr id="71" name="Straight Connector 47"/>
          <p:cNvCxnSpPr/>
          <p:nvPr/>
        </p:nvCxnSpPr>
        <p:spPr>
          <a:xfrm>
            <a:off x="7623982" y="3733348"/>
            <a:ext cx="462583" cy="179723"/>
          </a:xfrm>
          <a:prstGeom prst="line">
            <a:avLst/>
          </a:prstGeom>
          <a:noFill/>
          <a:ln w="9525" cap="flat" cmpd="sng" algn="ctr">
            <a:solidFill>
              <a:srgbClr val="C00000"/>
            </a:solidFill>
            <a:prstDash val="solid"/>
          </a:ln>
          <a:effectLst/>
        </p:spPr>
      </p:cxnSp>
      <p:cxnSp>
        <p:nvCxnSpPr>
          <p:cNvPr id="72" name="Straight Connector 48"/>
          <p:cNvCxnSpPr/>
          <p:nvPr/>
        </p:nvCxnSpPr>
        <p:spPr>
          <a:xfrm>
            <a:off x="8086565" y="3913071"/>
            <a:ext cx="1654450" cy="0"/>
          </a:xfrm>
          <a:prstGeom prst="line">
            <a:avLst/>
          </a:prstGeom>
          <a:noFill/>
          <a:ln w="9525" cap="flat" cmpd="sng" algn="ctr">
            <a:solidFill>
              <a:srgbClr val="C00000"/>
            </a:solidFill>
            <a:prstDash val="solid"/>
            <a:tailEnd type="oval"/>
          </a:ln>
          <a:effectLst/>
        </p:spPr>
      </p:cxnSp>
      <p:grpSp>
        <p:nvGrpSpPr>
          <p:cNvPr id="73" name="Group 20"/>
          <p:cNvGrpSpPr/>
          <p:nvPr/>
        </p:nvGrpSpPr>
        <p:grpSpPr>
          <a:xfrm>
            <a:off x="4662330" y="2185840"/>
            <a:ext cx="354400" cy="377732"/>
            <a:chOff x="7938" y="-1587"/>
            <a:chExt cx="1450975" cy="1547812"/>
          </a:xfrm>
          <a:solidFill>
            <a:srgbClr val="C00000"/>
          </a:solidFill>
        </p:grpSpPr>
        <p:sp>
          <p:nvSpPr>
            <p:cNvPr id="7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7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7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
        <p:nvSpPr>
          <p:cNvPr id="77" name="Freeform 11"/>
          <p:cNvSpPr>
            <a:spLocks noEditPoints="1"/>
          </p:cNvSpPr>
          <p:nvPr/>
        </p:nvSpPr>
        <p:spPr bwMode="auto">
          <a:xfrm>
            <a:off x="6353915" y="238578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FF0000"/>
          </a:solidFill>
          <a:ln>
            <a:noFill/>
          </a:ln>
        </p:spPr>
        <p:txBody>
          <a:bodyPr vert="horz" wrap="square" lIns="80979" tIns="40490" rIns="80979" bIns="40490" numCol="1" anchor="t" anchorCtr="0" compatLnSpc="1"/>
          <a:lstStyle/>
          <a:p>
            <a:endParaRPr lang="id-ID">
              <a:latin typeface="微软雅黑" panose="020B0503020204020204" charset="-122"/>
              <a:ea typeface="微软雅黑" panose="020B0503020204020204" charset="-122"/>
            </a:endParaRPr>
          </a:p>
        </p:txBody>
      </p:sp>
      <p:grpSp>
        <p:nvGrpSpPr>
          <p:cNvPr id="78" name="Group 59"/>
          <p:cNvGrpSpPr/>
          <p:nvPr/>
        </p:nvGrpSpPr>
        <p:grpSpPr>
          <a:xfrm>
            <a:off x="6626617" y="4167122"/>
            <a:ext cx="456508" cy="475633"/>
            <a:chOff x="-251803" y="2267153"/>
            <a:chExt cx="2078037" cy="2166938"/>
          </a:xfrm>
          <a:solidFill>
            <a:srgbClr val="C00000"/>
          </a:solidFill>
        </p:grpSpPr>
        <p:sp>
          <p:nvSpPr>
            <p:cNvPr id="7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8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grpSp>
        <p:nvGrpSpPr>
          <p:cNvPr id="81" name="Group 97"/>
          <p:cNvGrpSpPr/>
          <p:nvPr/>
        </p:nvGrpSpPr>
        <p:grpSpPr>
          <a:xfrm>
            <a:off x="4816869" y="3958257"/>
            <a:ext cx="368484" cy="259595"/>
            <a:chOff x="3175" y="1588"/>
            <a:chExt cx="1184276" cy="835025"/>
          </a:xfrm>
          <a:solidFill>
            <a:srgbClr val="C00000"/>
          </a:solidFill>
        </p:grpSpPr>
        <p:sp>
          <p:nvSpPr>
            <p:cNvPr id="8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sp>
          <p:nvSpPr>
            <p:cNvPr id="8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1+#ppt_w/2"/>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1+#ppt_w/2"/>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Effect transition="in" filter="fade">
                                      <p:cBhvr>
                                        <p:cTn id="51" dur="500"/>
                                        <p:tgtEl>
                                          <p:spTgt spid="7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p:cTn id="54" dur="500" fill="hold"/>
                                        <p:tgtEl>
                                          <p:spTgt spid="77"/>
                                        </p:tgtEl>
                                        <p:attrNameLst>
                                          <p:attrName>ppt_w</p:attrName>
                                        </p:attrNameLst>
                                      </p:cBhvr>
                                      <p:tavLst>
                                        <p:tav tm="0">
                                          <p:val>
                                            <p:fltVal val="0"/>
                                          </p:val>
                                        </p:tav>
                                        <p:tav tm="100000">
                                          <p:val>
                                            <p:strVal val="#ppt_w"/>
                                          </p:val>
                                        </p:tav>
                                      </p:tavLst>
                                    </p:anim>
                                    <p:anim calcmode="lin" valueType="num">
                                      <p:cBhvr>
                                        <p:cTn id="55" dur="500" fill="hold"/>
                                        <p:tgtEl>
                                          <p:spTgt spid="77"/>
                                        </p:tgtEl>
                                        <p:attrNameLst>
                                          <p:attrName>ppt_h</p:attrName>
                                        </p:attrNameLst>
                                      </p:cBhvr>
                                      <p:tavLst>
                                        <p:tav tm="0">
                                          <p:val>
                                            <p:fltVal val="0"/>
                                          </p:val>
                                        </p:tav>
                                        <p:tav tm="100000">
                                          <p:val>
                                            <p:strVal val="#ppt_h"/>
                                          </p:val>
                                        </p:tav>
                                      </p:tavLst>
                                    </p:anim>
                                    <p:animEffect transition="in" filter="fade">
                                      <p:cBhvr>
                                        <p:cTn id="56" dur="500"/>
                                        <p:tgtEl>
                                          <p:spTgt spid="77"/>
                                        </p:tgtEl>
                                      </p:cBhvr>
                                    </p:animEffect>
                                  </p:childTnLst>
                                </p:cTn>
                              </p:par>
                              <p:par>
                                <p:cTn id="57" presetID="53" presetClass="entr" presetSubtype="16"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p:cTn id="59" dur="500" fill="hold"/>
                                        <p:tgtEl>
                                          <p:spTgt spid="81"/>
                                        </p:tgtEl>
                                        <p:attrNameLst>
                                          <p:attrName>ppt_w</p:attrName>
                                        </p:attrNameLst>
                                      </p:cBhvr>
                                      <p:tavLst>
                                        <p:tav tm="0">
                                          <p:val>
                                            <p:fltVal val="0"/>
                                          </p:val>
                                        </p:tav>
                                        <p:tav tm="100000">
                                          <p:val>
                                            <p:strVal val="#ppt_w"/>
                                          </p:val>
                                        </p:tav>
                                      </p:tavLst>
                                    </p:anim>
                                    <p:anim calcmode="lin" valueType="num">
                                      <p:cBhvr>
                                        <p:cTn id="60" dur="500" fill="hold"/>
                                        <p:tgtEl>
                                          <p:spTgt spid="81"/>
                                        </p:tgtEl>
                                        <p:attrNameLst>
                                          <p:attrName>ppt_h</p:attrName>
                                        </p:attrNameLst>
                                      </p:cBhvr>
                                      <p:tavLst>
                                        <p:tav tm="0">
                                          <p:val>
                                            <p:fltVal val="0"/>
                                          </p:val>
                                        </p:tav>
                                        <p:tav tm="100000">
                                          <p:val>
                                            <p:strVal val="#ppt_h"/>
                                          </p:val>
                                        </p:tav>
                                      </p:tavLst>
                                    </p:anim>
                                    <p:animEffect transition="in" filter="fade">
                                      <p:cBhvr>
                                        <p:cTn id="61" dur="500"/>
                                        <p:tgtEl>
                                          <p:spTgt spid="81"/>
                                        </p:tgtEl>
                                      </p:cBhvr>
                                    </p:animEffect>
                                  </p:childTnLst>
                                </p:cTn>
                              </p:par>
                              <p:par>
                                <p:cTn id="62" presetID="53" presetClass="entr" presetSubtype="16"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p:cTn id="64" dur="500" fill="hold"/>
                                        <p:tgtEl>
                                          <p:spTgt spid="78"/>
                                        </p:tgtEl>
                                        <p:attrNameLst>
                                          <p:attrName>ppt_w</p:attrName>
                                        </p:attrNameLst>
                                      </p:cBhvr>
                                      <p:tavLst>
                                        <p:tav tm="0">
                                          <p:val>
                                            <p:fltVal val="0"/>
                                          </p:val>
                                        </p:tav>
                                        <p:tav tm="100000">
                                          <p:val>
                                            <p:strVal val="#ppt_w"/>
                                          </p:val>
                                        </p:tav>
                                      </p:tavLst>
                                    </p:anim>
                                    <p:anim calcmode="lin" valueType="num">
                                      <p:cBhvr>
                                        <p:cTn id="65" dur="500" fill="hold"/>
                                        <p:tgtEl>
                                          <p:spTgt spid="78"/>
                                        </p:tgtEl>
                                        <p:attrNameLst>
                                          <p:attrName>ppt_h</p:attrName>
                                        </p:attrNameLst>
                                      </p:cBhvr>
                                      <p:tavLst>
                                        <p:tav tm="0">
                                          <p:val>
                                            <p:fltVal val="0"/>
                                          </p:val>
                                        </p:tav>
                                        <p:tav tm="100000">
                                          <p:val>
                                            <p:strVal val="#ppt_h"/>
                                          </p:val>
                                        </p:tav>
                                      </p:tavLst>
                                    </p:anim>
                                    <p:animEffect transition="in" filter="fade">
                                      <p:cBhvr>
                                        <p:cTn id="66" dur="500"/>
                                        <p:tgtEl>
                                          <p:spTgt spid="78"/>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50"/>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47"/>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53"/>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6"/>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right)">
                                      <p:cBhvr>
                                        <p:cTn id="83" dur="500"/>
                                        <p:tgtEl>
                                          <p:spTgt spid="59"/>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ipe(left)">
                                      <p:cBhvr>
                                        <p:cTn id="94" dur="500"/>
                                        <p:tgtEl>
                                          <p:spTgt spid="62"/>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left)">
                                      <p:cBhvr>
                                        <p:cTn id="98" dur="500"/>
                                        <p:tgtEl>
                                          <p:spTgt spid="63"/>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500"/>
                                        <p:tgtEl>
                                          <p:spTgt spid="6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wipe(right)">
                                      <p:cBhvr>
                                        <p:cTn id="109" dur="500"/>
                                        <p:tgtEl>
                                          <p:spTgt spid="60"/>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wipe(right)">
                                      <p:cBhvr>
                                        <p:cTn id="113" dur="500"/>
                                        <p:tgtEl>
                                          <p:spTgt spid="61"/>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fade">
                                      <p:cBhvr>
                                        <p:cTn id="117" dur="500"/>
                                        <p:tgtEl>
                                          <p:spTgt spid="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500"/>
                                        <p:tgtEl>
                                          <p:spTgt spid="69"/>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wipe(left)">
                                      <p:cBhvr>
                                        <p:cTn id="124" dur="500"/>
                                        <p:tgtEl>
                                          <p:spTgt spid="71"/>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72"/>
                                        </p:tgtEl>
                                        <p:attrNameLst>
                                          <p:attrName>style.visibility</p:attrName>
                                        </p:attrNameLst>
                                      </p:cBhvr>
                                      <p:to>
                                        <p:strVal val="visible"/>
                                      </p:to>
                                    </p:set>
                                    <p:animEffect transition="in" filter="wipe(left)">
                                      <p:cBhvr>
                                        <p:cTn id="128" dur="500"/>
                                        <p:tgtEl>
                                          <p:spTgt spid="72"/>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bldLvl="0" animBg="1"/>
      <p:bldP spid="47" grpId="0" bldLvl="0" animBg="1"/>
      <p:bldP spid="47" grpId="1" bldLvl="0" animBg="1"/>
      <p:bldP spid="48" grpId="0" bldLvl="0" animBg="1"/>
      <p:bldP spid="49" grpId="0" bldLvl="0" animBg="1"/>
      <p:bldP spid="50" grpId="0" bldLvl="0" animBg="1"/>
      <p:bldP spid="50" grpId="1" bldLvl="0" animBg="1"/>
      <p:bldP spid="51" grpId="0" bldLvl="0" animBg="1"/>
      <p:bldP spid="52" grpId="0" bldLvl="0" animBg="1"/>
      <p:bldP spid="53" grpId="0" bldLvl="0" animBg="1"/>
      <p:bldP spid="53" grpId="1" bldLvl="0" animBg="1"/>
      <p:bldP spid="54" grpId="0" bldLvl="0" animBg="1"/>
      <p:bldP spid="55" grpId="0" bldLvl="0" animBg="1"/>
      <p:bldP spid="56" grpId="0" bldLvl="0" animBg="1"/>
      <p:bldP spid="56" grpId="1" bldLvl="0" animBg="1"/>
      <p:bldP spid="57" grpId="0" bldLvl="0" animBg="1"/>
      <p:bldP spid="64" grpId="0"/>
      <p:bldP spid="65" grpId="0"/>
      <p:bldP spid="66" grpId="0"/>
      <p:bldP spid="67" grpId="0"/>
      <p:bldP spid="68" grpId="0"/>
      <p:bldP spid="69" grpId="0"/>
      <p:bldP spid="70" grpId="0"/>
      <p:bldP spid="7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66"/>
          <p:cNvSpPr/>
          <p:nvPr/>
        </p:nvSpPr>
        <p:spPr>
          <a:xfrm>
            <a:off x="3279775" y="4324350"/>
            <a:ext cx="5975350" cy="538480"/>
          </a:xfrm>
          <a:prstGeom prst="rect">
            <a:avLst/>
          </a:prstGeom>
          <a:noFill/>
          <a:ln w="9525">
            <a:noFill/>
          </a:ln>
        </p:spPr>
        <p:txBody>
          <a:bodyPr wrap="square" lIns="81614" tIns="40807" rIns="81614" bIns="40807" anchor="t">
            <a:spAutoFit/>
          </a:bodyPr>
          <a:lstStyle/>
          <a:p>
            <a:pPr lvl="0" algn="ctr" eaLnBrk="0" hangingPunct="0"/>
            <a:r>
              <a:rPr lang="zh-CN" altLang="en-US" sz="2800" b="1" dirty="0">
                <a:gradFill>
                  <a:gsLst>
                    <a:gs pos="0">
                      <a:srgbClr val="E30000"/>
                    </a:gs>
                    <a:gs pos="100000">
                      <a:srgbClr val="760303"/>
                    </a:gs>
                  </a:gsLst>
                  <a:lin ang="5400000" scaled="0"/>
                </a:gradFill>
                <a:latin typeface="Calibri" panose="020F0502020204030204" pitchFamily="34" charset="0"/>
                <a:ea typeface="微软雅黑" panose="020B0503020204020204" charset="-122"/>
                <a:sym typeface="+mn-ea"/>
              </a:rPr>
              <a:t>点击这里输入你的标题</a:t>
            </a:r>
          </a:p>
        </p:txBody>
      </p:sp>
      <p:grpSp>
        <p:nvGrpSpPr>
          <p:cNvPr id="11" name="组合 10"/>
          <p:cNvGrpSpPr/>
          <p:nvPr/>
        </p:nvGrpSpPr>
        <p:grpSpPr>
          <a:xfrm>
            <a:off x="4215130" y="1323340"/>
            <a:ext cx="3910965" cy="3568700"/>
            <a:chOff x="5764" y="-2112"/>
            <a:chExt cx="6908" cy="6908"/>
          </a:xfrm>
        </p:grpSpPr>
        <p:pic>
          <p:nvPicPr>
            <p:cNvPr id="9" name="图片 8" descr="e197eb66c5ff15ff68c841236f26852f"/>
            <p:cNvPicPr>
              <a:picLocks noChangeAspect="1"/>
            </p:cNvPicPr>
            <p:nvPr/>
          </p:nvPicPr>
          <p:blipFill>
            <a:blip r:embed="rId3"/>
            <a:stretch>
              <a:fillRect/>
            </a:stretch>
          </p:blipFill>
          <p:spPr>
            <a:xfrm>
              <a:off x="5764" y="-2112"/>
              <a:ext cx="6908" cy="6908"/>
            </a:xfrm>
            <a:prstGeom prst="rect">
              <a:avLst/>
            </a:prstGeom>
          </p:spPr>
        </p:pic>
        <p:sp>
          <p:nvSpPr>
            <p:cNvPr id="10" name="TextBox 44">
              <a:hlinkClick r:id="" action="ppaction://hlinkshowjump?jump=nextslide"/>
            </p:cNvPr>
            <p:cNvSpPr txBox="1"/>
            <p:nvPr/>
          </p:nvSpPr>
          <p:spPr>
            <a:xfrm>
              <a:off x="7841" y="1374"/>
              <a:ext cx="3521" cy="1062"/>
            </a:xfrm>
            <a:prstGeom prst="rect">
              <a:avLst/>
            </a:prstGeom>
            <a:noFill/>
            <a:ln w="9525">
              <a:noFill/>
            </a:ln>
          </p:spPr>
          <p:txBody>
            <a:bodyPr wrap="square">
              <a:spAutoFit/>
            </a:bodyPr>
            <a:lstStyle/>
            <a:p>
              <a:pPr lvl="0" algn="dist" eaLnBrk="1" hangingPunct="1">
                <a:buNone/>
              </a:pPr>
              <a:r>
                <a:rPr lang="zh-CN" altLang="en-US" sz="2800" b="1" dirty="0">
                  <a:solidFill>
                    <a:srgbClr val="FFFF00"/>
                  </a:solidFill>
                  <a:latin typeface="微软雅黑" panose="020B0503020204020204" charset="-122"/>
                  <a:ea typeface="微软雅黑" panose="020B0503020204020204" charset="-122"/>
                </a:rPr>
                <a:t>第二部分</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1"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arn(inVertical)">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标注 33"/>
          <p:cNvSpPr/>
          <p:nvPr/>
        </p:nvSpPr>
        <p:spPr>
          <a:xfrm>
            <a:off x="4073737" y="3021125"/>
            <a:ext cx="1610100" cy="528588"/>
          </a:xfrm>
          <a:prstGeom prst="wedgeRoundRectCallout">
            <a:avLst>
              <a:gd name="adj1" fmla="val -20833"/>
              <a:gd name="adj2" fmla="val 101383"/>
              <a:gd name="adj3" fmla="val 16667"/>
            </a:avLst>
          </a:prstGeom>
          <a:gradFill>
            <a:gsLst>
              <a:gs pos="0">
                <a:srgbClr val="FE4444"/>
              </a:gs>
              <a:gs pos="100000">
                <a:srgbClr val="832B2B"/>
              </a:gs>
            </a:gsLst>
            <a:lin ang="16200000" scaled="0"/>
          </a:gradFill>
          <a:ln w="25400" cap="flat" cmpd="sng" algn="ctr">
            <a:noFill/>
            <a:prstDash val="solid"/>
          </a:ln>
          <a:effectLst/>
        </p:spPr>
        <p:txBody>
          <a:bodyPr lIns="100803" tIns="50402" rIns="100803" bIns="50402" anchor="ctr"/>
          <a:lstStyle/>
          <a:p>
            <a:pPr algn="ctr">
              <a:defRPr/>
            </a:pPr>
            <a:r>
              <a:rPr lang="zh-CN" altLang="en-US" dirty="0">
                <a:latin typeface="微软雅黑" panose="020B0503020204020204" charset="-122"/>
                <a:ea typeface="微软雅黑" panose="020B0503020204020204" charset="-122"/>
              </a:rPr>
              <a:t>添加文本</a:t>
            </a:r>
          </a:p>
        </p:txBody>
      </p:sp>
      <p:sp>
        <p:nvSpPr>
          <p:cNvPr id="35" name="圆角矩形标注 34"/>
          <p:cNvSpPr/>
          <p:nvPr/>
        </p:nvSpPr>
        <p:spPr>
          <a:xfrm>
            <a:off x="7853971" y="3021125"/>
            <a:ext cx="1610100" cy="528588"/>
          </a:xfrm>
          <a:prstGeom prst="wedgeRoundRectCallout">
            <a:avLst>
              <a:gd name="adj1" fmla="val -20833"/>
              <a:gd name="adj2" fmla="val 101383"/>
              <a:gd name="adj3" fmla="val 16667"/>
            </a:avLst>
          </a:prstGeom>
          <a:gradFill>
            <a:gsLst>
              <a:gs pos="0">
                <a:srgbClr val="FE4444"/>
              </a:gs>
              <a:gs pos="100000">
                <a:srgbClr val="832B2B"/>
              </a:gs>
            </a:gsLst>
            <a:lin ang="16200000" scaled="0"/>
          </a:gradFill>
          <a:ln w="25400" cap="flat" cmpd="sng" algn="ctr">
            <a:noFill/>
            <a:prstDash val="solid"/>
          </a:ln>
          <a:effectLst/>
        </p:spPr>
        <p:txBody>
          <a:bodyPr lIns="100803" tIns="50402" rIns="100803" bIns="50402" anchor="ctr"/>
          <a:lstStyle/>
          <a:p>
            <a:pPr algn="ctr">
              <a:defRPr/>
            </a:pPr>
            <a:r>
              <a:rPr lang="zh-CN" altLang="en-US" dirty="0">
                <a:latin typeface="微软雅黑" panose="020B0503020204020204" charset="-122"/>
                <a:ea typeface="微软雅黑" panose="020B0503020204020204" charset="-122"/>
              </a:rPr>
              <a:t>添加文本</a:t>
            </a:r>
          </a:p>
        </p:txBody>
      </p:sp>
      <p:sp>
        <p:nvSpPr>
          <p:cNvPr id="36" name="任意多边形 35"/>
          <p:cNvSpPr/>
          <p:nvPr/>
        </p:nvSpPr>
        <p:spPr>
          <a:xfrm>
            <a:off x="2183620" y="274982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gradFill>
            <a:gsLst>
              <a:gs pos="0">
                <a:srgbClr val="E30000"/>
              </a:gs>
              <a:gs pos="100000">
                <a:srgbClr val="760303"/>
              </a:gs>
            </a:gsLst>
            <a:lin ang="16200000" scaled="0"/>
          </a:gradFill>
          <a:ln w="25400" cap="flat" cmpd="sng" algn="ctr">
            <a:noFill/>
            <a:prstDash val="solid"/>
          </a:ln>
          <a:effectLst/>
        </p:spPr>
        <p:txBody>
          <a:bodyPr lIns="100803" tIns="317491" rIns="100803" bIns="50402" anchor="ctr"/>
          <a:lstStyle/>
          <a:p>
            <a:pPr algn="ctr">
              <a:defRPr/>
            </a:pPr>
            <a:r>
              <a:rPr lang="zh-CN" altLang="en-US" dirty="0" smtClean="0">
                <a:latin typeface="微软雅黑" panose="020B0503020204020204" charset="-122"/>
                <a:ea typeface="微软雅黑" panose="020B0503020204020204" charset="-122"/>
              </a:rPr>
              <a:t>添加文本</a:t>
            </a:r>
          </a:p>
        </p:txBody>
      </p:sp>
      <p:sp>
        <p:nvSpPr>
          <p:cNvPr id="37" name="任意多边形 36"/>
          <p:cNvSpPr/>
          <p:nvPr/>
        </p:nvSpPr>
        <p:spPr>
          <a:xfrm>
            <a:off x="5963854" y="274982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gradFill>
            <a:gsLst>
              <a:gs pos="0">
                <a:srgbClr val="E30000"/>
              </a:gs>
              <a:gs pos="100000">
                <a:srgbClr val="760303"/>
              </a:gs>
            </a:gsLst>
            <a:lin ang="16200000" scaled="0"/>
          </a:gradFill>
          <a:ln w="25400" cap="flat" cmpd="sng" algn="ctr">
            <a:noFill/>
            <a:prstDash val="solid"/>
          </a:ln>
          <a:effectLst/>
        </p:spPr>
        <p:txBody>
          <a:bodyPr lIns="100803" tIns="317491" rIns="100803" bIns="50402" anchor="ctr"/>
          <a:lstStyle/>
          <a:p>
            <a:pPr algn="ctr">
              <a:defRPr/>
            </a:pPr>
            <a:r>
              <a:rPr lang="zh-CN" altLang="en-US" dirty="0">
                <a:latin typeface="微软雅黑" panose="020B0503020204020204" charset="-122"/>
                <a:ea typeface="微软雅黑" panose="020B0503020204020204" charset="-122"/>
              </a:rPr>
              <a:t>添加文本</a:t>
            </a:r>
          </a:p>
        </p:txBody>
      </p:sp>
      <p:sp>
        <p:nvSpPr>
          <p:cNvPr id="38" name="矩形 37"/>
          <p:cNvSpPr/>
          <p:nvPr/>
        </p:nvSpPr>
        <p:spPr>
          <a:xfrm>
            <a:off x="2129892" y="1388101"/>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添加</a:t>
            </a:r>
            <a:r>
              <a:rPr lang="zh-CN" altLang="en-US" sz="1400" dirty="0" smtClean="0">
                <a:solidFill>
                  <a:sysClr val="windowText" lastClr="000000">
                    <a:lumMod val="75000"/>
                    <a:lumOff val="25000"/>
                  </a:sysClr>
                </a:solidFill>
                <a:latin typeface="微软雅黑" panose="020B0503020204020204" charset="-122"/>
                <a:ea typeface="微软雅黑" panose="020B0503020204020204" charset="-122"/>
              </a:rPr>
              <a:t>对的说明文字添加对的</a:t>
            </a: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说明文字添加</a:t>
            </a:r>
            <a:r>
              <a:rPr lang="zh-CN" altLang="en-US" sz="1400" dirty="0" smtClean="0">
                <a:solidFill>
                  <a:sysClr val="windowText" lastClr="000000">
                    <a:lumMod val="75000"/>
                    <a:lumOff val="25000"/>
                  </a:sysClr>
                </a:solidFill>
                <a:latin typeface="微软雅黑" panose="020B0503020204020204" charset="-122"/>
                <a:ea typeface="微软雅黑" panose="020B0503020204020204" charset="-122"/>
              </a:rPr>
              <a:t>对的</a:t>
            </a: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说明文字添加</a:t>
            </a:r>
            <a:r>
              <a:rPr lang="zh-CN" altLang="en-US" sz="1400" dirty="0" smtClean="0">
                <a:solidFill>
                  <a:sysClr val="windowText" lastClr="000000">
                    <a:lumMod val="75000"/>
                    <a:lumOff val="25000"/>
                  </a:sysClr>
                </a:solidFill>
                <a:latin typeface="微软雅黑" panose="020B0503020204020204" charset="-122"/>
                <a:ea typeface="微软雅黑" panose="020B0503020204020204" charset="-122"/>
              </a:rPr>
              <a:t>对的</a:t>
            </a: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说明</a:t>
            </a:r>
            <a:r>
              <a:rPr lang="zh-CN" altLang="en-US" sz="1400" dirty="0" smtClean="0">
                <a:solidFill>
                  <a:sysClr val="windowText" lastClr="000000">
                    <a:lumMod val="75000"/>
                    <a:lumOff val="25000"/>
                  </a:sysClr>
                </a:solidFill>
                <a:latin typeface="微软雅黑" panose="020B0503020204020204" charset="-122"/>
                <a:ea typeface="微软雅黑" panose="020B0503020204020204" charset="-122"/>
              </a:rPr>
              <a:t>文字添加文字</a:t>
            </a:r>
            <a:endParaRPr lang="zh-CN" altLang="en-US" sz="1400"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40" name="矩形 39"/>
          <p:cNvSpPr/>
          <p:nvPr/>
        </p:nvSpPr>
        <p:spPr>
          <a:xfrm>
            <a:off x="4073738" y="3821008"/>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添加对的说明文字添加对的说明文字添加对的说明文字添加对的说明文字添加文字</a:t>
            </a:r>
          </a:p>
        </p:txBody>
      </p:sp>
      <p:sp>
        <p:nvSpPr>
          <p:cNvPr id="41" name="矩形 40"/>
          <p:cNvSpPr/>
          <p:nvPr/>
        </p:nvSpPr>
        <p:spPr>
          <a:xfrm>
            <a:off x="5963855" y="1388101"/>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添加对的说明文字添加对的说明文字添加对的说明文字添加对的说明文字添加文字</a:t>
            </a:r>
          </a:p>
        </p:txBody>
      </p:sp>
      <p:sp>
        <p:nvSpPr>
          <p:cNvPr id="42" name="矩形 41"/>
          <p:cNvSpPr/>
          <p:nvPr/>
        </p:nvSpPr>
        <p:spPr>
          <a:xfrm>
            <a:off x="7853972" y="3821008"/>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400" dirty="0">
                <a:solidFill>
                  <a:sysClr val="windowText" lastClr="000000">
                    <a:lumMod val="75000"/>
                    <a:lumOff val="25000"/>
                  </a:sysClr>
                </a:solidFill>
                <a:latin typeface="微软雅黑" panose="020B0503020204020204" charset="-122"/>
                <a:ea typeface="微软雅黑" panose="020B0503020204020204" charset="-122"/>
              </a:rPr>
              <a:t>添加对的说明文字添加对的说明文字添加对的说明文字添加对的说明文字添加文字</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bwMode="auto">
          <a:xfrm>
            <a:off x="2199640" y="3343910"/>
            <a:ext cx="7825105" cy="3175"/>
          </a:xfrm>
          <a:prstGeom prst="line">
            <a:avLst/>
          </a:prstGeom>
          <a:noFill/>
          <a:ln w="44450" cap="flat" cmpd="sng" algn="ctr">
            <a:solidFill>
              <a:srgbClr val="FF6600"/>
            </a:solidFill>
            <a:prstDash val="solid"/>
            <a:headEnd type="none" w="med" len="med"/>
            <a:tailEnd type="none" w="med" len="med"/>
          </a:ln>
          <a:effectLst/>
        </p:spPr>
      </p:cxnSp>
      <p:sp>
        <p:nvSpPr>
          <p:cNvPr id="13" name="椭圆 12"/>
          <p:cNvSpPr/>
          <p:nvPr/>
        </p:nvSpPr>
        <p:spPr bwMode="auto">
          <a:xfrm>
            <a:off x="2704358" y="3273001"/>
            <a:ext cx="144016" cy="144016"/>
          </a:xfrm>
          <a:prstGeom prst="ellipse">
            <a:avLst/>
          </a:prstGeom>
          <a:solidFill>
            <a:srgbClr val="FF0000"/>
          </a:solidFill>
          <a:ln w="25400" cap="flat" cmpd="sng" algn="ctr">
            <a:solidFill>
              <a:sysClr val="window" lastClr="FFFFFF">
                <a:lumMod val="95000"/>
              </a:sysClr>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4" name="泪滴形 13"/>
          <p:cNvSpPr/>
          <p:nvPr/>
        </p:nvSpPr>
        <p:spPr bwMode="auto">
          <a:xfrm rot="8134296">
            <a:off x="2077720" y="1639570"/>
            <a:ext cx="1366520" cy="1327785"/>
          </a:xfrm>
          <a:prstGeom prst="teardrop">
            <a:avLst>
              <a:gd name="adj" fmla="val 82105"/>
            </a:avLst>
          </a:prstGeom>
          <a:gradFill rotWithShape="1">
            <a:gsLst>
              <a:gs pos="0">
                <a:srgbClr val="E30000"/>
              </a:gs>
              <a:gs pos="100000">
                <a:srgbClr val="760303"/>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5" name="矩形 87"/>
          <p:cNvSpPr>
            <a:spLocks noChangeArrowheads="1"/>
          </p:cNvSpPr>
          <p:nvPr/>
        </p:nvSpPr>
        <p:spPr bwMode="auto">
          <a:xfrm>
            <a:off x="2474314" y="212553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a:t>
            </a:r>
            <a:endParaRPr lang="en-US" altLang="zh-CN" sz="1200" kern="0" dirty="0" smtClean="0">
              <a:solidFill>
                <a:srgbClr val="FFFFFF"/>
              </a:solidFill>
              <a:latin typeface="微软雅黑" panose="020B0503020204020204" charset="-122"/>
              <a:ea typeface="微软雅黑" panose="020B0503020204020204" charset="-122"/>
            </a:endParaRPr>
          </a:p>
        </p:txBody>
      </p:sp>
      <p:sp>
        <p:nvSpPr>
          <p:cNvPr id="16" name="矩形 15"/>
          <p:cNvSpPr/>
          <p:nvPr/>
        </p:nvSpPr>
        <p:spPr>
          <a:xfrm>
            <a:off x="2757490" y="3548245"/>
            <a:ext cx="1157127" cy="535531"/>
          </a:xfrm>
          <a:prstGeom prst="rect">
            <a:avLst/>
          </a:prstGeom>
        </p:spPr>
        <p:txBody>
          <a:bodyPr wrap="square">
            <a:spAutoFit/>
          </a:bodyPr>
          <a:lstStyle/>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17" name="泪滴形 16"/>
          <p:cNvSpPr/>
          <p:nvPr/>
        </p:nvSpPr>
        <p:spPr bwMode="auto">
          <a:xfrm rot="8134296" flipH="1" flipV="1">
            <a:off x="3828415" y="3667125"/>
            <a:ext cx="1354455" cy="1359535"/>
          </a:xfrm>
          <a:prstGeom prst="teardrop">
            <a:avLst>
              <a:gd name="adj" fmla="val 82105"/>
            </a:avLst>
          </a:prstGeom>
          <a:gradFill rotWithShape="1">
            <a:gsLst>
              <a:gs pos="0">
                <a:srgbClr val="FE4444"/>
              </a:gs>
              <a:gs pos="100000">
                <a:srgbClr val="832B2B"/>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8" name="椭圆 17"/>
          <p:cNvSpPr/>
          <p:nvPr/>
        </p:nvSpPr>
        <p:spPr bwMode="auto">
          <a:xfrm>
            <a:off x="4403139" y="3273001"/>
            <a:ext cx="144016" cy="144016"/>
          </a:xfrm>
          <a:prstGeom prst="ellipse">
            <a:avLst/>
          </a:prstGeom>
          <a:solidFill>
            <a:srgbClr val="FF0000"/>
          </a:solidFill>
          <a:ln w="25400" cap="flat" cmpd="sng" algn="ctr">
            <a:solidFill>
              <a:sysClr val="window" lastClr="FFFFFF">
                <a:lumMod val="95000"/>
              </a:sysClr>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9" name="矩形 87"/>
          <p:cNvSpPr>
            <a:spLocks noChangeArrowheads="1"/>
          </p:cNvSpPr>
          <p:nvPr/>
        </p:nvSpPr>
        <p:spPr bwMode="auto">
          <a:xfrm>
            <a:off x="4170908" y="394904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a:t>
            </a:r>
            <a:endParaRPr lang="en-US" altLang="zh-CN" sz="1200" kern="0" dirty="0" smtClean="0">
              <a:solidFill>
                <a:srgbClr val="FFFFFF"/>
              </a:solidFill>
              <a:latin typeface="微软雅黑" panose="020B0503020204020204" charset="-122"/>
              <a:ea typeface="微软雅黑" panose="020B0503020204020204" charset="-122"/>
            </a:endParaRPr>
          </a:p>
        </p:txBody>
      </p:sp>
      <p:sp>
        <p:nvSpPr>
          <p:cNvPr id="30" name="矩形 29"/>
          <p:cNvSpPr/>
          <p:nvPr/>
        </p:nvSpPr>
        <p:spPr>
          <a:xfrm>
            <a:off x="3886342" y="2755077"/>
            <a:ext cx="1157127" cy="535531"/>
          </a:xfrm>
          <a:prstGeom prst="rect">
            <a:avLst/>
          </a:prstGeom>
        </p:spPr>
        <p:txBody>
          <a:bodyPr wrap="square">
            <a:spAutoFit/>
          </a:bodyPr>
          <a:lstStyle/>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31" name="椭圆 30"/>
          <p:cNvSpPr/>
          <p:nvPr/>
        </p:nvSpPr>
        <p:spPr bwMode="auto">
          <a:xfrm>
            <a:off x="5998586" y="3274766"/>
            <a:ext cx="144016" cy="144016"/>
          </a:xfrm>
          <a:prstGeom prst="ellipse">
            <a:avLst/>
          </a:prstGeom>
          <a:solidFill>
            <a:srgbClr val="FF0000"/>
          </a:solidFill>
          <a:ln w="25400" cap="flat" cmpd="sng" algn="ctr">
            <a:solidFill>
              <a:sysClr val="window" lastClr="FFFFFF">
                <a:lumMod val="95000"/>
              </a:sysClr>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32" name="泪滴形 31"/>
          <p:cNvSpPr/>
          <p:nvPr/>
        </p:nvSpPr>
        <p:spPr bwMode="auto">
          <a:xfrm rot="8134296">
            <a:off x="5424805" y="1696085"/>
            <a:ext cx="1290955" cy="1294765"/>
          </a:xfrm>
          <a:prstGeom prst="teardrop">
            <a:avLst>
              <a:gd name="adj" fmla="val 82105"/>
            </a:avLst>
          </a:prstGeom>
          <a:gradFill rotWithShape="1">
            <a:gsLst>
              <a:gs pos="0">
                <a:srgbClr val="E30000"/>
              </a:gs>
              <a:gs pos="100000">
                <a:srgbClr val="760303"/>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33" name="矩形 87"/>
          <p:cNvSpPr>
            <a:spLocks noChangeArrowheads="1"/>
          </p:cNvSpPr>
          <p:nvPr/>
        </p:nvSpPr>
        <p:spPr bwMode="auto">
          <a:xfrm>
            <a:off x="5738062" y="2218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a:t>
            </a:r>
            <a:endParaRPr lang="en-US" altLang="zh-CN" sz="1200" kern="0" dirty="0" smtClean="0">
              <a:solidFill>
                <a:srgbClr val="FFFFFF"/>
              </a:solidFill>
              <a:latin typeface="微软雅黑" panose="020B0503020204020204" charset="-122"/>
              <a:ea typeface="微软雅黑" panose="020B0503020204020204" charset="-122"/>
            </a:endParaRPr>
          </a:p>
        </p:txBody>
      </p:sp>
      <p:sp>
        <p:nvSpPr>
          <p:cNvPr id="34" name="矩形 33"/>
          <p:cNvSpPr/>
          <p:nvPr/>
        </p:nvSpPr>
        <p:spPr>
          <a:xfrm>
            <a:off x="5564038" y="3550010"/>
            <a:ext cx="1157127" cy="535531"/>
          </a:xfrm>
          <a:prstGeom prst="rect">
            <a:avLst/>
          </a:prstGeom>
        </p:spPr>
        <p:txBody>
          <a:bodyPr wrap="square">
            <a:spAutoFit/>
          </a:bodyPr>
          <a:lstStyle/>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35" name="泪滴形 34"/>
          <p:cNvSpPr/>
          <p:nvPr/>
        </p:nvSpPr>
        <p:spPr bwMode="auto">
          <a:xfrm rot="8134296" flipH="1" flipV="1">
            <a:off x="7186930" y="3655060"/>
            <a:ext cx="1332230" cy="1402080"/>
          </a:xfrm>
          <a:prstGeom prst="teardrop">
            <a:avLst>
              <a:gd name="adj" fmla="val 82105"/>
            </a:avLst>
          </a:prstGeom>
          <a:gradFill rotWithShape="1">
            <a:gsLst>
              <a:gs pos="0">
                <a:srgbClr val="FE4444"/>
              </a:gs>
              <a:gs pos="100000">
                <a:srgbClr val="832B2B"/>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36" name="椭圆 35"/>
          <p:cNvSpPr/>
          <p:nvPr/>
        </p:nvSpPr>
        <p:spPr bwMode="auto">
          <a:xfrm>
            <a:off x="7727847" y="3274766"/>
            <a:ext cx="144016" cy="144016"/>
          </a:xfrm>
          <a:prstGeom prst="ellipse">
            <a:avLst/>
          </a:prstGeom>
          <a:solidFill>
            <a:srgbClr val="FF0000"/>
          </a:solidFill>
          <a:ln w="25400" cap="flat" cmpd="sng" algn="ctr">
            <a:solidFill>
              <a:sysClr val="window" lastClr="FFFFFF">
                <a:lumMod val="95000"/>
              </a:sysClr>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37" name="矩形 87"/>
          <p:cNvSpPr>
            <a:spLocks noChangeArrowheads="1"/>
          </p:cNvSpPr>
          <p:nvPr/>
        </p:nvSpPr>
        <p:spPr bwMode="auto">
          <a:xfrm>
            <a:off x="7541336" y="395080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a:t>
            </a:r>
            <a:endParaRPr lang="en-US" altLang="zh-CN" sz="1200" kern="0" dirty="0" smtClean="0">
              <a:solidFill>
                <a:srgbClr val="FFFFFF"/>
              </a:solidFill>
              <a:latin typeface="微软雅黑" panose="020B0503020204020204" charset="-122"/>
              <a:ea typeface="微软雅黑" panose="020B0503020204020204" charset="-122"/>
            </a:endParaRPr>
          </a:p>
        </p:txBody>
      </p:sp>
      <p:sp>
        <p:nvSpPr>
          <p:cNvPr id="38" name="矩形 37"/>
          <p:cNvSpPr/>
          <p:nvPr/>
        </p:nvSpPr>
        <p:spPr>
          <a:xfrm>
            <a:off x="7272010" y="2756842"/>
            <a:ext cx="1157127" cy="535531"/>
          </a:xfrm>
          <a:prstGeom prst="rect">
            <a:avLst/>
          </a:prstGeom>
        </p:spPr>
        <p:txBody>
          <a:bodyPr wrap="square">
            <a:spAutoFit/>
          </a:bodyPr>
          <a:lstStyle/>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39" name="椭圆 38"/>
          <p:cNvSpPr/>
          <p:nvPr/>
        </p:nvSpPr>
        <p:spPr bwMode="auto">
          <a:xfrm>
            <a:off x="9223453" y="3274766"/>
            <a:ext cx="144016" cy="144016"/>
          </a:xfrm>
          <a:prstGeom prst="ellipse">
            <a:avLst/>
          </a:prstGeom>
          <a:solidFill>
            <a:srgbClr val="FF0000"/>
          </a:solidFill>
          <a:ln w="25400" cap="flat" cmpd="sng" algn="ctr">
            <a:solidFill>
              <a:sysClr val="window" lastClr="FFFFFF">
                <a:lumMod val="95000"/>
              </a:sysClr>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0" name="泪滴形 39"/>
          <p:cNvSpPr/>
          <p:nvPr/>
        </p:nvSpPr>
        <p:spPr bwMode="auto">
          <a:xfrm rot="8134296">
            <a:off x="8636000" y="1661160"/>
            <a:ext cx="1336040" cy="1316990"/>
          </a:xfrm>
          <a:prstGeom prst="teardrop">
            <a:avLst>
              <a:gd name="adj" fmla="val 82105"/>
            </a:avLst>
          </a:prstGeom>
          <a:gradFill rotWithShape="1">
            <a:gsLst>
              <a:gs pos="0">
                <a:srgbClr val="E30000"/>
              </a:gs>
              <a:gs pos="100000">
                <a:srgbClr val="760303"/>
              </a:gs>
            </a:gsLst>
            <a:lin ang="16200000" scaled="0"/>
          </a:gradFill>
          <a:ln w="952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1" name="矩形 87"/>
          <p:cNvSpPr>
            <a:spLocks noChangeArrowheads="1"/>
          </p:cNvSpPr>
          <p:nvPr/>
        </p:nvSpPr>
        <p:spPr bwMode="auto">
          <a:xfrm>
            <a:off x="8932545" y="2127250"/>
            <a:ext cx="74485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a:t>
            </a:r>
            <a:endParaRPr lang="en-US" altLang="zh-CN" sz="1200" kern="0" dirty="0" smtClean="0">
              <a:solidFill>
                <a:srgbClr val="FFFFFF"/>
              </a:solidFill>
              <a:latin typeface="微软雅黑" panose="020B0503020204020204" charset="-122"/>
              <a:ea typeface="微软雅黑" panose="020B0503020204020204" charset="-122"/>
            </a:endParaRPr>
          </a:p>
        </p:txBody>
      </p:sp>
      <p:sp>
        <p:nvSpPr>
          <p:cNvPr id="42" name="矩形 41"/>
          <p:cNvSpPr/>
          <p:nvPr/>
        </p:nvSpPr>
        <p:spPr>
          <a:xfrm>
            <a:off x="8773665" y="3550010"/>
            <a:ext cx="1157127" cy="535531"/>
          </a:xfrm>
          <a:prstGeom prst="rect">
            <a:avLst/>
          </a:prstGeom>
        </p:spPr>
        <p:txBody>
          <a:bodyPr wrap="square">
            <a:spAutoFit/>
          </a:bodyPr>
          <a:lstStyle/>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添加</a:t>
            </a:r>
            <a:r>
              <a:rPr lang="zh-CN" altLang="en-US" sz="1200" b="0" dirty="0">
                <a:latin typeface="微软雅黑" panose="020B0503020204020204" charset="-122"/>
                <a:ea typeface="微软雅黑" panose="020B0503020204020204" charset="-122"/>
              </a:rPr>
              <a:t>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90"/>
                                          </p:val>
                                        </p:tav>
                                        <p:tav tm="100000">
                                          <p:val>
                                            <p:fltVal val="0"/>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90"/>
                                          </p:val>
                                        </p:tav>
                                        <p:tav tm="100000">
                                          <p:val>
                                            <p:fltVal val="0"/>
                                          </p:val>
                                        </p:tav>
                                      </p:tavLst>
                                    </p:anim>
                                    <p:animEffect transition="in" filter="fade">
                                      <p:cBhvr>
                                        <p:cTn id="44" dur="500"/>
                                        <p:tgtEl>
                                          <p:spTgt spid="18"/>
                                        </p:tgtEl>
                                      </p:cBhvr>
                                    </p:animEffect>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anim calcmode="lin" valueType="num">
                                      <p:cBhvr>
                                        <p:cTn id="53" dur="500" fill="hold"/>
                                        <p:tgtEl>
                                          <p:spTgt spid="30"/>
                                        </p:tgtEl>
                                        <p:attrNameLst>
                                          <p:attrName>ppt_x</p:attrName>
                                        </p:attrNameLst>
                                      </p:cBhvr>
                                      <p:tavLst>
                                        <p:tav tm="0">
                                          <p:val>
                                            <p:strVal val="#ppt_x"/>
                                          </p:val>
                                        </p:tav>
                                        <p:tav tm="100000">
                                          <p:val>
                                            <p:strVal val="#ppt_x"/>
                                          </p:val>
                                        </p:tav>
                                      </p:tavLst>
                                    </p:anim>
                                    <p:anim calcmode="lin" valueType="num">
                                      <p:cBhvr>
                                        <p:cTn id="54" dur="5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 calcmode="lin" valueType="num">
                                      <p:cBhvr>
                                        <p:cTn id="60" dur="500" fill="hold"/>
                                        <p:tgtEl>
                                          <p:spTgt spid="31"/>
                                        </p:tgtEl>
                                        <p:attrNameLst>
                                          <p:attrName>style.rotation</p:attrName>
                                        </p:attrNameLst>
                                      </p:cBhvr>
                                      <p:tavLst>
                                        <p:tav tm="0">
                                          <p:val>
                                            <p:fltVal val="90"/>
                                          </p:val>
                                        </p:tav>
                                        <p:tav tm="100000">
                                          <p:val>
                                            <p:fltVal val="0"/>
                                          </p:val>
                                        </p:tav>
                                      </p:tavLst>
                                    </p:anim>
                                    <p:animEffect transition="in" filter="fade">
                                      <p:cBhvr>
                                        <p:cTn id="61" dur="500"/>
                                        <p:tgtEl>
                                          <p:spTgt spid="31"/>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4500"/>
                            </p:stCondLst>
                            <p:childTnLst>
                              <p:par>
                                <p:cTn id="69" presetID="2" presetClass="entr" presetSubtype="4"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anim calcmode="lin" valueType="num">
                                      <p:cBhvr>
                                        <p:cTn id="76" dur="500" fill="hold"/>
                                        <p:tgtEl>
                                          <p:spTgt spid="34"/>
                                        </p:tgtEl>
                                        <p:attrNameLst>
                                          <p:attrName>ppt_x</p:attrName>
                                        </p:attrNameLst>
                                      </p:cBhvr>
                                      <p:tavLst>
                                        <p:tav tm="0">
                                          <p:val>
                                            <p:strVal val="#ppt_x"/>
                                          </p:val>
                                        </p:tav>
                                        <p:tav tm="100000">
                                          <p:val>
                                            <p:strVal val="#ppt_x"/>
                                          </p:val>
                                        </p:tav>
                                      </p:tavLst>
                                    </p:anim>
                                    <p:anim calcmode="lin" valueType="num">
                                      <p:cBhvr>
                                        <p:cTn id="77" dur="500" fill="hold"/>
                                        <p:tgtEl>
                                          <p:spTgt spid="34"/>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5500"/>
                            </p:stCondLst>
                            <p:childTnLst>
                              <p:par>
                                <p:cTn id="85" presetID="31" presetClass="entr" presetSubtype="0"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90"/>
                                          </p:val>
                                        </p:tav>
                                        <p:tav tm="100000">
                                          <p:val>
                                            <p:fltVal val="0"/>
                                          </p:val>
                                        </p:tav>
                                      </p:tavLst>
                                    </p:anim>
                                    <p:animEffect transition="in" filter="fade">
                                      <p:cBhvr>
                                        <p:cTn id="90" dur="500"/>
                                        <p:tgtEl>
                                          <p:spTgt spid="36"/>
                                        </p:tgtEl>
                                      </p:cBhvr>
                                    </p:animEffect>
                                  </p:childTnLst>
                                </p:cTn>
                              </p:par>
                            </p:childTnLst>
                          </p:cTn>
                        </p:par>
                        <p:par>
                          <p:cTn id="91" fill="hold">
                            <p:stCondLst>
                              <p:cond delay="6000"/>
                            </p:stCondLst>
                            <p:childTnLst>
                              <p:par>
                                <p:cTn id="92" presetID="2" presetClass="entr" presetSubtype="4"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ppt_x"/>
                                          </p:val>
                                        </p:tav>
                                        <p:tav tm="100000">
                                          <p:val>
                                            <p:strVal val="#ppt_x"/>
                                          </p:val>
                                        </p:tav>
                                      </p:tavLst>
                                    </p:anim>
                                    <p:anim calcmode="lin" valueType="num">
                                      <p:cBhvr additive="base">
                                        <p:cTn id="95" dur="500" fill="hold"/>
                                        <p:tgtEl>
                                          <p:spTgt spid="37"/>
                                        </p:tgtEl>
                                        <p:attrNameLst>
                                          <p:attrName>ppt_y</p:attrName>
                                        </p:attrNameLst>
                                      </p:cBhvr>
                                      <p:tavLst>
                                        <p:tav tm="0">
                                          <p:val>
                                            <p:strVal val="1+#ppt_h/2"/>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anim calcmode="lin" valueType="num">
                                      <p:cBhvr>
                                        <p:cTn id="99" dur="500" fill="hold"/>
                                        <p:tgtEl>
                                          <p:spTgt spid="38"/>
                                        </p:tgtEl>
                                        <p:attrNameLst>
                                          <p:attrName>ppt_x</p:attrName>
                                        </p:attrNameLst>
                                      </p:cBhvr>
                                      <p:tavLst>
                                        <p:tav tm="0">
                                          <p:val>
                                            <p:strVal val="#ppt_x"/>
                                          </p:val>
                                        </p:tav>
                                        <p:tav tm="100000">
                                          <p:val>
                                            <p:strVal val="#ppt_x"/>
                                          </p:val>
                                        </p:tav>
                                      </p:tavLst>
                                    </p:anim>
                                    <p:anim calcmode="lin" valueType="num">
                                      <p:cBhvr>
                                        <p:cTn id="100" dur="500" fill="hold"/>
                                        <p:tgtEl>
                                          <p:spTgt spid="38"/>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31" presetClass="entr" presetSubtype="0"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500" fill="hold"/>
                                        <p:tgtEl>
                                          <p:spTgt spid="39"/>
                                        </p:tgtEl>
                                        <p:attrNameLst>
                                          <p:attrName>ppt_w</p:attrName>
                                        </p:attrNameLst>
                                      </p:cBhvr>
                                      <p:tavLst>
                                        <p:tav tm="0">
                                          <p:val>
                                            <p:fltVal val="0"/>
                                          </p:val>
                                        </p:tav>
                                        <p:tav tm="100000">
                                          <p:val>
                                            <p:strVal val="#ppt_w"/>
                                          </p:val>
                                        </p:tav>
                                      </p:tavLst>
                                    </p:anim>
                                    <p:anim calcmode="lin" valueType="num">
                                      <p:cBhvr>
                                        <p:cTn id="105" dur="500" fill="hold"/>
                                        <p:tgtEl>
                                          <p:spTgt spid="39"/>
                                        </p:tgtEl>
                                        <p:attrNameLst>
                                          <p:attrName>ppt_h</p:attrName>
                                        </p:attrNameLst>
                                      </p:cBhvr>
                                      <p:tavLst>
                                        <p:tav tm="0">
                                          <p:val>
                                            <p:fltVal val="0"/>
                                          </p:val>
                                        </p:tav>
                                        <p:tav tm="100000">
                                          <p:val>
                                            <p:strVal val="#ppt_h"/>
                                          </p:val>
                                        </p:tav>
                                      </p:tavLst>
                                    </p:anim>
                                    <p:anim calcmode="lin" valueType="num">
                                      <p:cBhvr>
                                        <p:cTn id="106" dur="500" fill="hold"/>
                                        <p:tgtEl>
                                          <p:spTgt spid="39"/>
                                        </p:tgtEl>
                                        <p:attrNameLst>
                                          <p:attrName>style.rotation</p:attrName>
                                        </p:attrNameLst>
                                      </p:cBhvr>
                                      <p:tavLst>
                                        <p:tav tm="0">
                                          <p:val>
                                            <p:fltVal val="90"/>
                                          </p:val>
                                        </p:tav>
                                        <p:tav tm="100000">
                                          <p:val>
                                            <p:fltVal val="0"/>
                                          </p:val>
                                        </p:tav>
                                      </p:tavLst>
                                    </p:anim>
                                    <p:animEffect transition="in" filter="fade">
                                      <p:cBhvr>
                                        <p:cTn id="107" dur="500"/>
                                        <p:tgtEl>
                                          <p:spTgt spid="39"/>
                                        </p:tgtEl>
                                      </p:cBhvr>
                                    </p:animEffect>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childTnLst>
                                </p:cTn>
                              </p:par>
                            </p:childTnLst>
                          </p:cTn>
                        </p:par>
                        <p:par>
                          <p:cTn id="114" fill="hold">
                            <p:stCondLst>
                              <p:cond delay="7500"/>
                            </p:stCondLst>
                            <p:childTnLst>
                              <p:par>
                                <p:cTn id="115" presetID="2" presetClass="entr" presetSubtype="4"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additive="base">
                                        <p:cTn id="117" dur="500" fill="hold"/>
                                        <p:tgtEl>
                                          <p:spTgt spid="41"/>
                                        </p:tgtEl>
                                        <p:attrNameLst>
                                          <p:attrName>ppt_x</p:attrName>
                                        </p:attrNameLst>
                                      </p:cBhvr>
                                      <p:tavLst>
                                        <p:tav tm="0">
                                          <p:val>
                                            <p:strVal val="#ppt_x"/>
                                          </p:val>
                                        </p:tav>
                                        <p:tav tm="100000">
                                          <p:val>
                                            <p:strVal val="#ppt_x"/>
                                          </p:val>
                                        </p:tav>
                                      </p:tavLst>
                                    </p:anim>
                                    <p:anim calcmode="lin" valueType="num">
                                      <p:cBhvr additive="base">
                                        <p:cTn id="118" dur="500" fill="hold"/>
                                        <p:tgtEl>
                                          <p:spTgt spid="41"/>
                                        </p:tgtEl>
                                        <p:attrNameLst>
                                          <p:attrName>ppt_y</p:attrName>
                                        </p:attrNameLst>
                                      </p:cBhvr>
                                      <p:tavLst>
                                        <p:tav tm="0">
                                          <p:val>
                                            <p:strVal val="1+#ppt_h/2"/>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anim calcmode="lin" valueType="num">
                                      <p:cBhvr>
                                        <p:cTn id="122" dur="500" fill="hold"/>
                                        <p:tgtEl>
                                          <p:spTgt spid="42"/>
                                        </p:tgtEl>
                                        <p:attrNameLst>
                                          <p:attrName>ppt_x</p:attrName>
                                        </p:attrNameLst>
                                      </p:cBhvr>
                                      <p:tavLst>
                                        <p:tav tm="0">
                                          <p:val>
                                            <p:strVal val="#ppt_x"/>
                                          </p:val>
                                        </p:tav>
                                        <p:tav tm="100000">
                                          <p:val>
                                            <p:strVal val="#ppt_x"/>
                                          </p:val>
                                        </p:tav>
                                      </p:tavLst>
                                    </p:anim>
                                    <p:anim calcmode="lin" valueType="num">
                                      <p:cBhvr>
                                        <p:cTn id="12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16" grpId="0"/>
      <p:bldP spid="17" grpId="0" bldLvl="0" animBg="1"/>
      <p:bldP spid="18" grpId="0" bldLvl="0" animBg="1"/>
      <p:bldP spid="19" grpId="0"/>
      <p:bldP spid="30" grpId="0"/>
      <p:bldP spid="31" grpId="0" bldLvl="0" animBg="1"/>
      <p:bldP spid="32" grpId="0" bldLvl="0" animBg="1"/>
      <p:bldP spid="33" grpId="0"/>
      <p:bldP spid="34" grpId="0"/>
      <p:bldP spid="35" grpId="0" bldLvl="0" animBg="1"/>
      <p:bldP spid="36" grpId="0" bldLvl="0" animBg="1"/>
      <p:bldP spid="37" grpId="0"/>
      <p:bldP spid="38" grpId="0"/>
      <p:bldP spid="39" grpId="0" bldLvl="0" animBg="1"/>
      <p:bldP spid="40" grpId="0" bldLvl="0" animBg="1"/>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bwMode="auto">
          <a:xfrm>
            <a:off x="1951719" y="1776998"/>
            <a:ext cx="2160000" cy="2160000"/>
          </a:xfrm>
          <a:prstGeom prst="ellipse">
            <a:avLst/>
          </a:prstGeom>
          <a:gradFill rotWithShape="1">
            <a:gsLst>
              <a:gs pos="0">
                <a:srgbClr val="E30000"/>
              </a:gs>
              <a:gs pos="100000">
                <a:srgbClr val="760303"/>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3" name="矩形 87"/>
          <p:cNvSpPr>
            <a:spLocks noChangeArrowheads="1"/>
          </p:cNvSpPr>
          <p:nvPr/>
        </p:nvSpPr>
        <p:spPr bwMode="auto">
          <a:xfrm>
            <a:off x="2534942" y="259031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文本点击添加</a:t>
            </a:r>
            <a:endParaRPr lang="zh-CN" altLang="en-US" sz="1200" kern="0" dirty="0">
              <a:solidFill>
                <a:srgbClr val="FFFFFF"/>
              </a:solidFill>
              <a:latin typeface="微软雅黑" panose="020B0503020204020204" charset="-122"/>
              <a:ea typeface="微软雅黑" panose="020B0503020204020204" charset="-122"/>
            </a:endParaRPr>
          </a:p>
        </p:txBody>
      </p:sp>
      <p:sp>
        <p:nvSpPr>
          <p:cNvPr id="44" name="燕尾形 43"/>
          <p:cNvSpPr/>
          <p:nvPr/>
        </p:nvSpPr>
        <p:spPr bwMode="auto">
          <a:xfrm>
            <a:off x="4370705" y="2677795"/>
            <a:ext cx="420370" cy="484505"/>
          </a:xfrm>
          <a:prstGeom prst="chevron">
            <a:avLst/>
          </a:prstGeom>
          <a:gradFill rotWithShape="1">
            <a:gsLst>
              <a:gs pos="0">
                <a:srgbClr val="FE4444"/>
              </a:gs>
              <a:gs pos="100000">
                <a:srgbClr val="832B2B"/>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5" name="椭圆 44"/>
          <p:cNvSpPr/>
          <p:nvPr/>
        </p:nvSpPr>
        <p:spPr bwMode="auto">
          <a:xfrm>
            <a:off x="5069023" y="1776998"/>
            <a:ext cx="2160000" cy="2160000"/>
          </a:xfrm>
          <a:prstGeom prst="ellipse">
            <a:avLst/>
          </a:prstGeom>
          <a:gradFill rotWithShape="1">
            <a:gsLst>
              <a:gs pos="0">
                <a:srgbClr val="FF0000">
                  <a:shade val="51000"/>
                  <a:satMod val="130000"/>
                </a:srgbClr>
              </a:gs>
              <a:gs pos="80000">
                <a:srgbClr val="FF0000">
                  <a:shade val="93000"/>
                  <a:satMod val="130000"/>
                </a:srgbClr>
              </a:gs>
              <a:gs pos="100000">
                <a:srgbClr val="FF0000">
                  <a:shade val="94000"/>
                  <a:satMod val="135000"/>
                </a:srgbClr>
              </a:gs>
            </a:gsLst>
            <a:lin ang="16200000" scaled="0"/>
          </a:gradFill>
          <a:ln w="952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6" name="矩形 87"/>
          <p:cNvSpPr>
            <a:spLocks noChangeArrowheads="1"/>
          </p:cNvSpPr>
          <p:nvPr/>
        </p:nvSpPr>
        <p:spPr bwMode="auto">
          <a:xfrm>
            <a:off x="5682726" y="2575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文本点击添加</a:t>
            </a:r>
            <a:endParaRPr lang="zh-CN" altLang="en-US" sz="1200" kern="0" dirty="0">
              <a:solidFill>
                <a:srgbClr val="FFFFFF"/>
              </a:solidFill>
              <a:latin typeface="微软雅黑" panose="020B0503020204020204" charset="-122"/>
              <a:ea typeface="微软雅黑" panose="020B0503020204020204" charset="-122"/>
            </a:endParaRPr>
          </a:p>
        </p:txBody>
      </p:sp>
      <p:sp>
        <p:nvSpPr>
          <p:cNvPr id="47" name="燕尾形 46"/>
          <p:cNvSpPr/>
          <p:nvPr/>
        </p:nvSpPr>
        <p:spPr bwMode="auto">
          <a:xfrm>
            <a:off x="7518400" y="2616835"/>
            <a:ext cx="435610" cy="469265"/>
          </a:xfrm>
          <a:prstGeom prst="chevron">
            <a:avLst/>
          </a:prstGeom>
          <a:gradFill rotWithShape="1">
            <a:gsLst>
              <a:gs pos="0">
                <a:srgbClr val="FE4444"/>
              </a:gs>
              <a:gs pos="100000">
                <a:srgbClr val="832B2B"/>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8" name="椭圆 47"/>
          <p:cNvSpPr/>
          <p:nvPr/>
        </p:nvSpPr>
        <p:spPr bwMode="auto">
          <a:xfrm>
            <a:off x="8166328" y="1776998"/>
            <a:ext cx="2160000" cy="2160000"/>
          </a:xfrm>
          <a:prstGeom prst="ellipse">
            <a:avLst/>
          </a:prstGeom>
          <a:gradFill rotWithShape="1">
            <a:gsLst>
              <a:gs pos="0">
                <a:srgbClr val="E30000"/>
              </a:gs>
              <a:gs pos="100000">
                <a:srgbClr val="760303"/>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9" name="矩形 87"/>
          <p:cNvSpPr>
            <a:spLocks noChangeArrowheads="1"/>
          </p:cNvSpPr>
          <p:nvPr/>
        </p:nvSpPr>
        <p:spPr bwMode="auto">
          <a:xfrm>
            <a:off x="8810511" y="254459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charset="-122"/>
                <a:ea typeface="微软雅黑" panose="020B0503020204020204" charset="-122"/>
              </a:rPr>
              <a:t>点击添加</a:t>
            </a:r>
            <a:r>
              <a:rPr lang="zh-CN" altLang="en-US" sz="1200" kern="0" dirty="0" smtClean="0">
                <a:solidFill>
                  <a:srgbClr val="FFFFFF"/>
                </a:solidFill>
                <a:latin typeface="微软雅黑" panose="020B0503020204020204" charset="-122"/>
                <a:ea typeface="微软雅黑" panose="020B0503020204020204" charset="-122"/>
              </a:rPr>
              <a:t>文本点击添加</a:t>
            </a:r>
            <a:endParaRPr lang="zh-CN" altLang="en-US" sz="1200" kern="0" dirty="0">
              <a:solidFill>
                <a:srgbClr val="FFFFFF"/>
              </a:solidFill>
              <a:latin typeface="微软雅黑" panose="020B0503020204020204" charset="-122"/>
              <a:ea typeface="微软雅黑" panose="020B0503020204020204" charset="-122"/>
            </a:endParaRPr>
          </a:p>
        </p:txBody>
      </p:sp>
      <p:sp>
        <p:nvSpPr>
          <p:cNvPr id="50" name="矩形 49"/>
          <p:cNvSpPr/>
          <p:nvPr/>
        </p:nvSpPr>
        <p:spPr bwMode="auto">
          <a:xfrm>
            <a:off x="2144931" y="4261955"/>
            <a:ext cx="164925" cy="164925"/>
          </a:xfrm>
          <a:prstGeom prst="rect">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cxnSp>
        <p:nvCxnSpPr>
          <p:cNvPr id="51" name="直接连接符 50"/>
          <p:cNvCxnSpPr/>
          <p:nvPr/>
        </p:nvCxnSpPr>
        <p:spPr bwMode="auto">
          <a:xfrm>
            <a:off x="2087117" y="4498888"/>
            <a:ext cx="1669056" cy="0"/>
          </a:xfrm>
          <a:prstGeom prst="line">
            <a:avLst/>
          </a:prstGeom>
          <a:noFill/>
          <a:ln w="9525" cap="flat" cmpd="sng" algn="ctr">
            <a:solidFill>
              <a:srgbClr val="FF6600"/>
            </a:solidFill>
            <a:prstDash val="solid"/>
            <a:headEnd type="none" w="med" len="med"/>
            <a:tailEnd type="none" w="med" len="med"/>
          </a:ln>
          <a:effectLst/>
        </p:spPr>
      </p:cxnSp>
      <p:sp>
        <p:nvSpPr>
          <p:cNvPr id="52" name="TextBox 13"/>
          <p:cNvSpPr txBox="1"/>
          <p:nvPr/>
        </p:nvSpPr>
        <p:spPr>
          <a:xfrm>
            <a:off x="2312373" y="4228433"/>
            <a:ext cx="1107996" cy="276999"/>
          </a:xfrm>
          <a:prstGeom prst="rect">
            <a:avLst/>
          </a:prstGeom>
          <a:noFill/>
          <a:ln>
            <a:noFill/>
          </a:ln>
        </p:spPr>
        <p:txBody>
          <a:bodyPr wrap="none" rtlCol="0">
            <a:spAutoFit/>
          </a:bodyPr>
          <a:lstStyle/>
          <a:p>
            <a:r>
              <a:rPr lang="zh-CN" altLang="en-US" sz="1200" dirty="0" smtClean="0">
                <a:latin typeface="微软雅黑" panose="020B0503020204020204" charset="-122"/>
                <a:ea typeface="微软雅黑" panose="020B0503020204020204" charset="-122"/>
              </a:rPr>
              <a:t>添加你的文字</a:t>
            </a:r>
            <a:endParaRPr lang="zh-CN" altLang="en-US" sz="1200" dirty="0">
              <a:latin typeface="微软雅黑" panose="020B0503020204020204" charset="-122"/>
              <a:ea typeface="微软雅黑" panose="020B0503020204020204" charset="-122"/>
            </a:endParaRPr>
          </a:p>
        </p:txBody>
      </p:sp>
      <p:sp>
        <p:nvSpPr>
          <p:cNvPr id="53" name="TextBox 14"/>
          <p:cNvSpPr txBox="1"/>
          <p:nvPr/>
        </p:nvSpPr>
        <p:spPr>
          <a:xfrm>
            <a:off x="2058911" y="4544299"/>
            <a:ext cx="1779105"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charset="-122"/>
                <a:ea typeface="微软雅黑" panose="020B0503020204020204" charset="-122"/>
              </a:rPr>
              <a:t>添加你的文字</a:t>
            </a:r>
            <a:r>
              <a:rPr lang="zh-CN" altLang="en-US" sz="1000" dirty="0">
                <a:latin typeface="微软雅黑" panose="020B0503020204020204" charset="-122"/>
                <a:ea typeface="微软雅黑" panose="020B0503020204020204" charset="-122"/>
              </a:rPr>
              <a:t>添加你的</a:t>
            </a:r>
            <a:r>
              <a:rPr lang="zh-CN" altLang="en-US" sz="1000" dirty="0" smtClean="0">
                <a:latin typeface="微软雅黑" panose="020B0503020204020204" charset="-122"/>
                <a:ea typeface="微软雅黑" panose="020B0503020204020204" charset="-122"/>
              </a:rPr>
              <a:t>文字添加</a:t>
            </a:r>
            <a:r>
              <a:rPr lang="zh-CN" altLang="en-US" sz="1000" dirty="0">
                <a:latin typeface="微软雅黑" panose="020B0503020204020204" charset="-122"/>
                <a:ea typeface="微软雅黑" panose="020B0503020204020204" charset="-122"/>
              </a:rPr>
              <a:t>你的</a:t>
            </a:r>
            <a:r>
              <a:rPr lang="zh-CN" altLang="en-US" sz="1000" dirty="0" smtClean="0">
                <a:latin typeface="微软雅黑" panose="020B0503020204020204" charset="-122"/>
                <a:ea typeface="微软雅黑" panose="020B0503020204020204" charset="-122"/>
              </a:rPr>
              <a:t>文字</a:t>
            </a:r>
            <a:r>
              <a:rPr lang="zh-CN" altLang="en-US" sz="1000" dirty="0">
                <a:latin typeface="微软雅黑" panose="020B0503020204020204" charset="-122"/>
                <a:ea typeface="微软雅黑" panose="020B0503020204020204" charset="-122"/>
              </a:rPr>
              <a:t>添加你的</a:t>
            </a:r>
            <a:r>
              <a:rPr lang="zh-CN" altLang="en-US" sz="1000" dirty="0" smtClean="0">
                <a:latin typeface="微软雅黑" panose="020B0503020204020204" charset="-122"/>
                <a:ea typeface="微软雅黑" panose="020B0503020204020204" charset="-122"/>
              </a:rPr>
              <a:t>文字</a:t>
            </a:r>
            <a:endParaRPr lang="zh-CN" altLang="en-US" sz="1000" dirty="0">
              <a:latin typeface="微软雅黑" panose="020B0503020204020204" charset="-122"/>
              <a:ea typeface="微软雅黑" panose="020B0503020204020204" charset="-122"/>
            </a:endParaRPr>
          </a:p>
        </p:txBody>
      </p:sp>
      <p:sp>
        <p:nvSpPr>
          <p:cNvPr id="54" name="矩形 53"/>
          <p:cNvSpPr/>
          <p:nvPr/>
        </p:nvSpPr>
        <p:spPr bwMode="auto">
          <a:xfrm>
            <a:off x="5287559" y="4275938"/>
            <a:ext cx="164925" cy="164925"/>
          </a:xfrm>
          <a:prstGeom prst="rect">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cxnSp>
        <p:nvCxnSpPr>
          <p:cNvPr id="55" name="直接连接符 54"/>
          <p:cNvCxnSpPr/>
          <p:nvPr/>
        </p:nvCxnSpPr>
        <p:spPr bwMode="auto">
          <a:xfrm>
            <a:off x="5229745" y="4512871"/>
            <a:ext cx="1669056" cy="0"/>
          </a:xfrm>
          <a:prstGeom prst="line">
            <a:avLst/>
          </a:prstGeom>
          <a:noFill/>
          <a:ln w="9525" cap="flat" cmpd="sng" algn="ctr">
            <a:solidFill>
              <a:srgbClr val="FF6600"/>
            </a:solidFill>
            <a:prstDash val="solid"/>
            <a:headEnd type="none" w="med" len="med"/>
            <a:tailEnd type="none" w="med" len="med"/>
          </a:ln>
          <a:effectLst/>
        </p:spPr>
      </p:cxnSp>
      <p:sp>
        <p:nvSpPr>
          <p:cNvPr id="56" name="TextBox 17"/>
          <p:cNvSpPr txBox="1"/>
          <p:nvPr/>
        </p:nvSpPr>
        <p:spPr>
          <a:xfrm>
            <a:off x="5455001" y="4242416"/>
            <a:ext cx="1107996" cy="276999"/>
          </a:xfrm>
          <a:prstGeom prst="rect">
            <a:avLst/>
          </a:prstGeom>
          <a:noFill/>
          <a:ln>
            <a:noFill/>
          </a:ln>
        </p:spPr>
        <p:txBody>
          <a:bodyPr wrap="none" rtlCol="0">
            <a:spAutoFit/>
          </a:bodyPr>
          <a:lstStyle/>
          <a:p>
            <a:r>
              <a:rPr lang="zh-CN" altLang="en-US" sz="1200" dirty="0" smtClean="0">
                <a:latin typeface="微软雅黑" panose="020B0503020204020204" charset="-122"/>
                <a:ea typeface="微软雅黑" panose="020B0503020204020204" charset="-122"/>
              </a:rPr>
              <a:t>添加你的文字</a:t>
            </a:r>
            <a:endParaRPr lang="zh-CN" altLang="en-US" sz="1200" dirty="0">
              <a:latin typeface="微软雅黑" panose="020B0503020204020204" charset="-122"/>
              <a:ea typeface="微软雅黑" panose="020B0503020204020204" charset="-122"/>
            </a:endParaRPr>
          </a:p>
        </p:txBody>
      </p:sp>
      <p:sp>
        <p:nvSpPr>
          <p:cNvPr id="57" name="TextBox 18"/>
          <p:cNvSpPr txBox="1"/>
          <p:nvPr/>
        </p:nvSpPr>
        <p:spPr>
          <a:xfrm>
            <a:off x="5201539" y="4558282"/>
            <a:ext cx="1823404"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charset="-122"/>
                <a:ea typeface="微软雅黑" panose="020B0503020204020204" charset="-122"/>
              </a:rPr>
              <a:t>添加你的文字</a:t>
            </a:r>
            <a:r>
              <a:rPr lang="zh-CN" altLang="en-US" sz="1000" dirty="0">
                <a:latin typeface="微软雅黑" panose="020B0503020204020204" charset="-122"/>
                <a:ea typeface="微软雅黑" panose="020B0503020204020204" charset="-122"/>
              </a:rPr>
              <a:t>添加你的</a:t>
            </a:r>
            <a:r>
              <a:rPr lang="zh-CN" altLang="en-US" sz="1000" dirty="0" smtClean="0">
                <a:latin typeface="微软雅黑" panose="020B0503020204020204" charset="-122"/>
                <a:ea typeface="微软雅黑" panose="020B0503020204020204" charset="-122"/>
              </a:rPr>
              <a:t>文字添加</a:t>
            </a:r>
            <a:r>
              <a:rPr lang="zh-CN" altLang="en-US" sz="1000" dirty="0">
                <a:latin typeface="微软雅黑" panose="020B0503020204020204" charset="-122"/>
                <a:ea typeface="微软雅黑" panose="020B0503020204020204" charset="-122"/>
              </a:rPr>
              <a:t>你的</a:t>
            </a:r>
            <a:r>
              <a:rPr lang="zh-CN" altLang="en-US" sz="1000" dirty="0" smtClean="0">
                <a:latin typeface="微软雅黑" panose="020B0503020204020204" charset="-122"/>
                <a:ea typeface="微软雅黑" panose="020B0503020204020204" charset="-122"/>
              </a:rPr>
              <a:t>文字</a:t>
            </a:r>
            <a:r>
              <a:rPr lang="zh-CN" altLang="en-US" sz="1000" dirty="0">
                <a:latin typeface="微软雅黑" panose="020B0503020204020204" charset="-122"/>
                <a:ea typeface="微软雅黑" panose="020B0503020204020204" charset="-122"/>
              </a:rPr>
              <a:t>添加你的</a:t>
            </a:r>
            <a:r>
              <a:rPr lang="zh-CN" altLang="en-US" sz="1000" dirty="0" smtClean="0">
                <a:latin typeface="微软雅黑" panose="020B0503020204020204" charset="-122"/>
                <a:ea typeface="微软雅黑" panose="020B0503020204020204" charset="-122"/>
              </a:rPr>
              <a:t>文字</a:t>
            </a:r>
            <a:endParaRPr lang="zh-CN" altLang="en-US" sz="1000" dirty="0">
              <a:latin typeface="微软雅黑" panose="020B0503020204020204" charset="-122"/>
              <a:ea typeface="微软雅黑" panose="020B0503020204020204" charset="-122"/>
            </a:endParaRPr>
          </a:p>
        </p:txBody>
      </p:sp>
      <p:sp>
        <p:nvSpPr>
          <p:cNvPr id="58" name="矩形 57"/>
          <p:cNvSpPr/>
          <p:nvPr/>
        </p:nvSpPr>
        <p:spPr bwMode="auto">
          <a:xfrm>
            <a:off x="8512457" y="4242416"/>
            <a:ext cx="164925" cy="164925"/>
          </a:xfrm>
          <a:prstGeom prst="rect">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cxnSp>
        <p:nvCxnSpPr>
          <p:cNvPr id="59" name="直接连接符 58"/>
          <p:cNvCxnSpPr/>
          <p:nvPr/>
        </p:nvCxnSpPr>
        <p:spPr bwMode="auto">
          <a:xfrm>
            <a:off x="8454643" y="4479349"/>
            <a:ext cx="1669056" cy="0"/>
          </a:xfrm>
          <a:prstGeom prst="line">
            <a:avLst/>
          </a:prstGeom>
          <a:noFill/>
          <a:ln w="9525" cap="flat" cmpd="sng" algn="ctr">
            <a:solidFill>
              <a:srgbClr val="FF6600"/>
            </a:solidFill>
            <a:prstDash val="solid"/>
            <a:headEnd type="none" w="med" len="med"/>
            <a:tailEnd type="none" w="med" len="med"/>
          </a:ln>
          <a:effectLst/>
        </p:spPr>
      </p:cxnSp>
      <p:sp>
        <p:nvSpPr>
          <p:cNvPr id="60" name="TextBox 21"/>
          <p:cNvSpPr txBox="1"/>
          <p:nvPr/>
        </p:nvSpPr>
        <p:spPr>
          <a:xfrm>
            <a:off x="8679899" y="4208894"/>
            <a:ext cx="1107996" cy="276999"/>
          </a:xfrm>
          <a:prstGeom prst="rect">
            <a:avLst/>
          </a:prstGeom>
          <a:noFill/>
          <a:ln>
            <a:noFill/>
          </a:ln>
        </p:spPr>
        <p:txBody>
          <a:bodyPr wrap="none" rtlCol="0">
            <a:spAutoFit/>
          </a:bodyPr>
          <a:lstStyle/>
          <a:p>
            <a:r>
              <a:rPr lang="zh-CN" altLang="en-US" sz="1200" dirty="0" smtClean="0">
                <a:latin typeface="微软雅黑" panose="020B0503020204020204" charset="-122"/>
                <a:ea typeface="微软雅黑" panose="020B0503020204020204" charset="-122"/>
              </a:rPr>
              <a:t>添加你的文字</a:t>
            </a:r>
            <a:endParaRPr lang="zh-CN" altLang="en-US" sz="1200" dirty="0">
              <a:latin typeface="微软雅黑" panose="020B0503020204020204" charset="-122"/>
              <a:ea typeface="微软雅黑" panose="020B0503020204020204" charset="-122"/>
            </a:endParaRPr>
          </a:p>
        </p:txBody>
      </p:sp>
      <p:sp>
        <p:nvSpPr>
          <p:cNvPr id="61" name="TextBox 22"/>
          <p:cNvSpPr txBox="1"/>
          <p:nvPr/>
        </p:nvSpPr>
        <p:spPr>
          <a:xfrm>
            <a:off x="8426437" y="4524760"/>
            <a:ext cx="1777117" cy="553998"/>
          </a:xfrm>
          <a:prstGeom prst="rect">
            <a:avLst/>
          </a:prstGeom>
          <a:noFill/>
        </p:spPr>
        <p:txBody>
          <a:bodyPr wrap="square" rtlCol="0">
            <a:spAutoFit/>
          </a:bodyPr>
          <a:lstStyle/>
          <a:p>
            <a:pPr>
              <a:lnSpc>
                <a:spcPct val="150000"/>
              </a:lnSpc>
            </a:pPr>
            <a:r>
              <a:rPr lang="zh-CN" altLang="en-US" sz="1000" dirty="0" smtClean="0">
                <a:latin typeface="微软雅黑" panose="020B0503020204020204" charset="-122"/>
                <a:ea typeface="微软雅黑" panose="020B0503020204020204" charset="-122"/>
              </a:rPr>
              <a:t>添加你的文字</a:t>
            </a:r>
            <a:r>
              <a:rPr lang="zh-CN" altLang="en-US" sz="1000" dirty="0">
                <a:latin typeface="微软雅黑" panose="020B0503020204020204" charset="-122"/>
                <a:ea typeface="微软雅黑" panose="020B0503020204020204" charset="-122"/>
              </a:rPr>
              <a:t>添加你的</a:t>
            </a:r>
            <a:r>
              <a:rPr lang="zh-CN" altLang="en-US" sz="1000" dirty="0" smtClean="0">
                <a:latin typeface="微软雅黑" panose="020B0503020204020204" charset="-122"/>
                <a:ea typeface="微软雅黑" panose="020B0503020204020204" charset="-122"/>
              </a:rPr>
              <a:t>文字添加</a:t>
            </a:r>
            <a:r>
              <a:rPr lang="zh-CN" altLang="en-US" sz="1000" dirty="0">
                <a:latin typeface="微软雅黑" panose="020B0503020204020204" charset="-122"/>
                <a:ea typeface="微软雅黑" panose="020B0503020204020204" charset="-122"/>
              </a:rPr>
              <a:t>你的</a:t>
            </a:r>
            <a:r>
              <a:rPr lang="zh-CN" altLang="en-US" sz="1000" dirty="0" smtClean="0">
                <a:latin typeface="微软雅黑" panose="020B0503020204020204" charset="-122"/>
                <a:ea typeface="微软雅黑" panose="020B0503020204020204" charset="-122"/>
              </a:rPr>
              <a:t>文字</a:t>
            </a:r>
            <a:r>
              <a:rPr lang="zh-CN" altLang="en-US" sz="1000" dirty="0">
                <a:latin typeface="微软雅黑" panose="020B0503020204020204" charset="-122"/>
                <a:ea typeface="微软雅黑" panose="020B0503020204020204" charset="-122"/>
              </a:rPr>
              <a:t>添加你的</a:t>
            </a:r>
            <a:r>
              <a:rPr lang="zh-CN" altLang="en-US" sz="1000" dirty="0" smtClean="0">
                <a:latin typeface="微软雅黑" panose="020B0503020204020204" charset="-122"/>
                <a:ea typeface="微软雅黑" panose="020B0503020204020204" charset="-122"/>
              </a:rPr>
              <a:t>文字</a:t>
            </a:r>
            <a:endParaRPr lang="zh-CN" altLang="en-US" sz="1000" dirty="0">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childTnLst>
                          </p:cTn>
                        </p:par>
                        <p:par>
                          <p:cTn id="11" fill="hold">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0-#ppt_w/2"/>
                                          </p:val>
                                        </p:tav>
                                        <p:tav tm="100000">
                                          <p:val>
                                            <p:strVal val="#ppt_x"/>
                                          </p:val>
                                        </p:tav>
                                      </p:tavLst>
                                    </p:anim>
                                    <p:anim calcmode="lin" valueType="num">
                                      <p:cBhvr additive="base">
                                        <p:cTn id="15" dur="500" fill="hold"/>
                                        <p:tgtEl>
                                          <p:spTgt spid="44"/>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21" presetClass="entr" presetSubtype="1"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heel(1)">
                                      <p:cBhvr>
                                        <p:cTn id="19" dur="2000"/>
                                        <p:tgtEl>
                                          <p:spTgt spid="4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heel(1)">
                                      <p:cBhvr>
                                        <p:cTn id="22" dur="2000"/>
                                        <p:tgtEl>
                                          <p:spTgt spid="46"/>
                                        </p:tgtEl>
                                      </p:cBhvr>
                                    </p:animEffect>
                                  </p:childTnLst>
                                </p:cTn>
                              </p:par>
                            </p:childTnLst>
                          </p:cTn>
                        </p:par>
                        <p:par>
                          <p:cTn id="23" fill="hold">
                            <p:stCondLst>
                              <p:cond delay="4500"/>
                            </p:stCondLst>
                            <p:childTnLst>
                              <p:par>
                                <p:cTn id="24" presetID="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0-#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1" presetClass="entr" presetSubtype="1"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2000"/>
                                        <p:tgtEl>
                                          <p:spTgt spid="4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heel(1)">
                                      <p:cBhvr>
                                        <p:cTn id="34" dur="2000"/>
                                        <p:tgtEl>
                                          <p:spTgt spid="49"/>
                                        </p:tgtEl>
                                      </p:cBhvr>
                                    </p:animEffect>
                                  </p:childTnLst>
                                </p:cTn>
                              </p:par>
                            </p:childTnLst>
                          </p:cTn>
                        </p:par>
                        <p:par>
                          <p:cTn id="35" fill="hold">
                            <p:stCondLst>
                              <p:cond delay="7000"/>
                            </p:stCondLst>
                            <p:childTnLst>
                              <p:par>
                                <p:cTn id="36" presetID="53" presetClass="entr" presetSubtype="16"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 presetClass="entr" presetSubtype="6"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1+#ppt_w/2"/>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1+#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53" presetClass="entr" presetSubtype="16"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par>
                                <p:cTn id="59" presetID="2" presetClass="entr" presetSubtype="6"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1+#ppt_w/2"/>
                                          </p:val>
                                        </p:tav>
                                        <p:tav tm="100000">
                                          <p:val>
                                            <p:strVal val="#ppt_x"/>
                                          </p:val>
                                        </p:tav>
                                      </p:tavLst>
                                    </p:anim>
                                    <p:anim calcmode="lin" valueType="num">
                                      <p:cBhvr additive="base">
                                        <p:cTn id="66" dur="500" fill="hold"/>
                                        <p:tgtEl>
                                          <p:spTgt spid="5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fill="hold"/>
                                        <p:tgtEl>
                                          <p:spTgt spid="57"/>
                                        </p:tgtEl>
                                        <p:attrNameLst>
                                          <p:attrName>ppt_x</p:attrName>
                                        </p:attrNameLst>
                                      </p:cBhvr>
                                      <p:tavLst>
                                        <p:tav tm="0">
                                          <p:val>
                                            <p:strVal val="1+#ppt_w/2"/>
                                          </p:val>
                                        </p:tav>
                                        <p:tav tm="100000">
                                          <p:val>
                                            <p:strVal val="#ppt_x"/>
                                          </p:val>
                                        </p:tav>
                                      </p:tavLst>
                                    </p:anim>
                                    <p:anim calcmode="lin" valueType="num">
                                      <p:cBhvr additive="base">
                                        <p:cTn id="70" dur="500" fill="hold"/>
                                        <p:tgtEl>
                                          <p:spTgt spid="57"/>
                                        </p:tgtEl>
                                        <p:attrNameLst>
                                          <p:attrName>ppt_y</p:attrName>
                                        </p:attrNameLst>
                                      </p:cBhvr>
                                      <p:tavLst>
                                        <p:tav tm="0">
                                          <p:val>
                                            <p:strVal val="#ppt_y"/>
                                          </p:val>
                                        </p:tav>
                                        <p:tav tm="100000">
                                          <p:val>
                                            <p:strVal val="#ppt_y"/>
                                          </p:val>
                                        </p:tav>
                                      </p:tavLst>
                                    </p:anim>
                                  </p:childTnLst>
                                </p:cTn>
                              </p:par>
                            </p:childTnLst>
                          </p:cTn>
                        </p:par>
                        <p:par>
                          <p:cTn id="71" fill="hold">
                            <p:stCondLst>
                              <p:cond delay="8000"/>
                            </p:stCondLst>
                            <p:childTnLst>
                              <p:par>
                                <p:cTn id="72" presetID="53" presetClass="entr" presetSubtype="16" fill="hold" grpId="0" nodeType="after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p:cTn id="74" dur="500" fill="hold"/>
                                        <p:tgtEl>
                                          <p:spTgt spid="58"/>
                                        </p:tgtEl>
                                        <p:attrNameLst>
                                          <p:attrName>ppt_w</p:attrName>
                                        </p:attrNameLst>
                                      </p:cBhvr>
                                      <p:tavLst>
                                        <p:tav tm="0">
                                          <p:val>
                                            <p:fltVal val="0"/>
                                          </p:val>
                                        </p:tav>
                                        <p:tav tm="100000">
                                          <p:val>
                                            <p:strVal val="#ppt_w"/>
                                          </p:val>
                                        </p:tav>
                                      </p:tavLst>
                                    </p:anim>
                                    <p:anim calcmode="lin" valueType="num">
                                      <p:cBhvr>
                                        <p:cTn id="75" dur="500" fill="hold"/>
                                        <p:tgtEl>
                                          <p:spTgt spid="58"/>
                                        </p:tgtEl>
                                        <p:attrNameLst>
                                          <p:attrName>ppt_h</p:attrName>
                                        </p:attrNameLst>
                                      </p:cBhvr>
                                      <p:tavLst>
                                        <p:tav tm="0">
                                          <p:val>
                                            <p:fltVal val="0"/>
                                          </p:val>
                                        </p:tav>
                                        <p:tav tm="100000">
                                          <p:val>
                                            <p:strVal val="#ppt_h"/>
                                          </p:val>
                                        </p:tav>
                                      </p:tavLst>
                                    </p:anim>
                                    <p:animEffect transition="in" filter="fade">
                                      <p:cBhvr>
                                        <p:cTn id="76" dur="500"/>
                                        <p:tgtEl>
                                          <p:spTgt spid="58"/>
                                        </p:tgtEl>
                                      </p:cBhvr>
                                    </p:animEffect>
                                  </p:childTnLst>
                                </p:cTn>
                              </p:par>
                              <p:par>
                                <p:cTn id="77" presetID="2" presetClass="entr" presetSubtype="6"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1+#ppt_w/2"/>
                                          </p:val>
                                        </p:tav>
                                        <p:tav tm="100000">
                                          <p:val>
                                            <p:strVal val="#ppt_x"/>
                                          </p:val>
                                        </p:tav>
                                      </p:tavLst>
                                    </p:anim>
                                    <p:anim calcmode="lin" valueType="num">
                                      <p:cBhvr additive="base">
                                        <p:cTn id="80" dur="5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1+#ppt_w/2"/>
                                          </p:val>
                                        </p:tav>
                                        <p:tav tm="100000">
                                          <p:val>
                                            <p:strVal val="#ppt_x"/>
                                          </p:val>
                                        </p:tav>
                                      </p:tavLst>
                                    </p:anim>
                                    <p:anim calcmode="lin" valueType="num">
                                      <p:cBhvr additive="base">
                                        <p:cTn id="84" dur="500" fill="hold"/>
                                        <p:tgtEl>
                                          <p:spTgt spid="6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1+#ppt_w/2"/>
                                          </p:val>
                                        </p:tav>
                                        <p:tav tm="100000">
                                          <p:val>
                                            <p:strVal val="#ppt_x"/>
                                          </p:val>
                                        </p:tav>
                                      </p:tavLst>
                                    </p:anim>
                                    <p:anim calcmode="lin" valueType="num">
                                      <p:cBhvr additive="base">
                                        <p:cTn id="88"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p:bldP spid="44" grpId="0" bldLvl="0" animBg="1"/>
      <p:bldP spid="45" grpId="0" bldLvl="0" animBg="1"/>
      <p:bldP spid="46" grpId="0"/>
      <p:bldP spid="47" grpId="0" bldLvl="0" animBg="1"/>
      <p:bldP spid="48" grpId="0" bldLvl="0" animBg="1"/>
      <p:bldP spid="49" grpId="0"/>
      <p:bldP spid="50" grpId="0" bldLvl="0" animBg="1"/>
      <p:bldP spid="52" grpId="0"/>
      <p:bldP spid="53" grpId="0"/>
      <p:bldP spid="54" grpId="0" bldLvl="0" animBg="1"/>
      <p:bldP spid="56" grpId="0"/>
      <p:bldP spid="57" grpId="0"/>
      <p:bldP spid="58" grpId="0" bldLvl="0" animBg="1"/>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20344" y="3475502"/>
            <a:ext cx="1711577" cy="1712209"/>
            <a:chOff x="855271" y="2835421"/>
            <a:chExt cx="1711577" cy="1712209"/>
          </a:xfrm>
        </p:grpSpPr>
        <p:grpSp>
          <p:nvGrpSpPr>
            <p:cNvPr id="3" name="组合 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4" name="泪滴形 3"/>
              <p:cNvSpPr/>
              <p:nvPr/>
            </p:nvSpPr>
            <p:spPr>
              <a:xfrm>
                <a:off x="1187624" y="4077072"/>
                <a:ext cx="1728192" cy="1728192"/>
              </a:xfrm>
              <a:prstGeom prst="teardrop">
                <a:avLst/>
              </a:prstGeom>
              <a:gradFill>
                <a:gsLst>
                  <a:gs pos="0">
                    <a:srgbClr val="FE4444"/>
                  </a:gs>
                  <a:gs pos="100000">
                    <a:srgbClr val="832B2B"/>
                  </a:gs>
                </a:gsLst>
                <a:lin ang="16200000" scaled="0"/>
              </a:gradFill>
              <a:ln w="25400" cap="flat" cmpd="sng" algn="ctr">
                <a:noFill/>
                <a:prstDash val="solid"/>
              </a:ln>
              <a:effectLst/>
            </p:spPr>
            <p:txBody>
              <a:bodyPr anchor="ctr"/>
              <a:lstStyle/>
              <a:p>
                <a:pPr algn="ctr">
                  <a:defRPr/>
                </a:pPr>
                <a:endParaRPr lang="zh-CN" altLang="en-US" kern="0">
                  <a:solidFill>
                    <a:srgbClr val="FF0000"/>
                  </a:solidFill>
                  <a:latin typeface="微软雅黑" panose="020B0503020204020204" charset="-122"/>
                  <a:ea typeface="微软雅黑" panose="020B0503020204020204" charset="-122"/>
                </a:endParaRPr>
              </a:p>
            </p:txBody>
          </p:sp>
          <p:sp>
            <p:nvSpPr>
              <p:cNvPr id="5"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6" name="矩形​​ 45"/>
            <p:cNvSpPr>
              <a:spLocks noChangeArrowheads="1"/>
            </p:cNvSpPr>
            <p:nvPr/>
          </p:nvSpPr>
          <p:spPr bwMode="auto">
            <a:xfrm>
              <a:off x="1185637" y="3483792"/>
              <a:ext cx="869592"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dirty="0">
                  <a:solidFill>
                    <a:sysClr val="windowText" lastClr="000000"/>
                  </a:solidFill>
                  <a:latin typeface="微软雅黑" panose="020B0503020204020204" charset="-122"/>
                  <a:ea typeface="微软雅黑" panose="020B0503020204020204" charset="-122"/>
                  <a:cs typeface="Arial Unicode MS" pitchFamily="34" charset="-122"/>
                </a:rPr>
                <a:t>点击录</a:t>
              </a:r>
              <a:endParaRPr lang="en-US" altLang="zh-CN" sz="1700" kern="0" dirty="0">
                <a:solidFill>
                  <a:sysClr val="windowText" lastClr="000000"/>
                </a:solidFill>
                <a:latin typeface="微软雅黑" panose="020B0503020204020204" charset="-122"/>
                <a:ea typeface="微软雅黑" panose="020B0503020204020204" charset="-122"/>
                <a:cs typeface="Arial Unicode MS" pitchFamily="34" charset="-122"/>
              </a:endParaRPr>
            </a:p>
            <a:p>
              <a:pPr algn="ctr">
                <a:defRPr/>
              </a:pPr>
              <a:r>
                <a:rPr lang="zh-CN" altLang="en-US" sz="1700" kern="0" dirty="0">
                  <a:solidFill>
                    <a:sysClr val="windowText" lastClr="000000"/>
                  </a:solidFill>
                  <a:latin typeface="微软雅黑" panose="020B0503020204020204" charset="-122"/>
                  <a:ea typeface="微软雅黑" panose="020B0503020204020204" charset="-122"/>
                  <a:cs typeface="Arial Unicode MS" pitchFamily="34" charset="-122"/>
                </a:rPr>
                <a:t>入内容</a:t>
              </a:r>
            </a:p>
          </p:txBody>
        </p:sp>
      </p:grpSp>
      <p:grpSp>
        <p:nvGrpSpPr>
          <p:cNvPr id="7" name="组合 6"/>
          <p:cNvGrpSpPr/>
          <p:nvPr/>
        </p:nvGrpSpPr>
        <p:grpSpPr>
          <a:xfrm>
            <a:off x="3803928" y="3475500"/>
            <a:ext cx="1953851" cy="1954573"/>
            <a:chOff x="2672545" y="2835420"/>
            <a:chExt cx="1953852" cy="1954573"/>
          </a:xfrm>
        </p:grpSpPr>
        <p:grpSp>
          <p:nvGrpSpPr>
            <p:cNvPr id="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9" name="泪滴形 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1" name="矩形​​ 46"/>
            <p:cNvSpPr>
              <a:spLocks noChangeArrowheads="1"/>
            </p:cNvSpPr>
            <p:nvPr/>
          </p:nvSpPr>
          <p:spPr bwMode="auto">
            <a:xfrm>
              <a:off x="3363912" y="3684002"/>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微软雅黑" panose="020B0503020204020204" charset="-122"/>
                  <a:ea typeface="微软雅黑" panose="020B0503020204020204" charset="-122"/>
                  <a:cs typeface="Arial Unicode MS" pitchFamily="34" charset="-122"/>
                </a:rPr>
                <a:t>点击录</a:t>
              </a:r>
              <a:endParaRPr lang="en-US" altLang="zh-CN" sz="1700" kern="0">
                <a:solidFill>
                  <a:sysClr val="windowText" lastClr="000000"/>
                </a:solidFill>
                <a:latin typeface="微软雅黑" panose="020B0503020204020204" charset="-122"/>
                <a:ea typeface="微软雅黑" panose="020B0503020204020204" charset="-122"/>
                <a:cs typeface="Arial Unicode MS" pitchFamily="34" charset="-122"/>
              </a:endParaRPr>
            </a:p>
            <a:p>
              <a:pPr algn="ctr">
                <a:defRPr/>
              </a:pPr>
              <a:r>
                <a:rPr lang="zh-CN" altLang="en-US" sz="1700" kern="0">
                  <a:solidFill>
                    <a:sysClr val="windowText" lastClr="000000"/>
                  </a:solidFill>
                  <a:latin typeface="微软雅黑" panose="020B0503020204020204" charset="-122"/>
                  <a:ea typeface="微软雅黑" panose="020B0503020204020204" charset="-122"/>
                  <a:cs typeface="Arial Unicode MS" pitchFamily="34" charset="-122"/>
                </a:rPr>
                <a:t>入内容</a:t>
              </a:r>
            </a:p>
          </p:txBody>
        </p:sp>
      </p:grpSp>
      <p:grpSp>
        <p:nvGrpSpPr>
          <p:cNvPr id="12" name="组合 11"/>
          <p:cNvGrpSpPr/>
          <p:nvPr/>
        </p:nvGrpSpPr>
        <p:grpSpPr>
          <a:xfrm>
            <a:off x="2185623" y="1882829"/>
            <a:ext cx="1529694" cy="1529693"/>
            <a:chOff x="1009480" y="1242748"/>
            <a:chExt cx="1529694" cy="1529693"/>
          </a:xfrm>
        </p:grpSpPr>
        <p:sp>
          <p:nvSpPr>
            <p:cNvPr id="13" name="泪滴形 12"/>
            <p:cNvSpPr/>
            <p:nvPr/>
          </p:nvSpPr>
          <p:spPr bwMode="auto">
            <a:xfrm rot="10800000" flipH="1">
              <a:off x="1009480" y="1242748"/>
              <a:ext cx="1529694" cy="1529693"/>
            </a:xfrm>
            <a:prstGeom prst="teardrop">
              <a:avLst/>
            </a:prstGeom>
            <a:gradFill>
              <a:gsLst>
                <a:gs pos="0">
                  <a:srgbClr val="E30000"/>
                </a:gs>
                <a:gs pos="100000">
                  <a:srgbClr val="760303"/>
                </a:gs>
              </a:gsLst>
              <a:lin ang="162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dirty="0">
                  <a:solidFill>
                    <a:sysClr val="windowText" lastClr="000000"/>
                  </a:solidFill>
                  <a:latin typeface="微软雅黑" panose="020B0503020204020204" charset="-122"/>
                  <a:ea typeface="微软雅黑" panose="020B0503020204020204" charset="-122"/>
                  <a:cs typeface="Arial Unicode MS" pitchFamily="34" charset="-122"/>
                </a:rPr>
                <a:t>点击录</a:t>
              </a:r>
              <a:endParaRPr lang="en-US" altLang="zh-CN" sz="1400" kern="0" dirty="0">
                <a:solidFill>
                  <a:sysClr val="windowText" lastClr="000000"/>
                </a:solidFill>
                <a:latin typeface="微软雅黑" panose="020B0503020204020204" charset="-122"/>
                <a:ea typeface="微软雅黑" panose="020B0503020204020204" charset="-122"/>
                <a:cs typeface="Arial Unicode MS" pitchFamily="34" charset="-122"/>
              </a:endParaRPr>
            </a:p>
            <a:p>
              <a:pPr algn="ctr">
                <a:defRPr/>
              </a:pPr>
              <a:r>
                <a:rPr lang="zh-CN" altLang="en-US" sz="1400" kern="0" dirty="0">
                  <a:solidFill>
                    <a:sysClr val="windowText" lastClr="000000"/>
                  </a:solidFill>
                  <a:latin typeface="微软雅黑" panose="020B0503020204020204" charset="-122"/>
                  <a:ea typeface="微软雅黑" panose="020B0503020204020204" charset="-122"/>
                  <a:cs typeface="Arial Unicode MS" pitchFamily="34" charset="-122"/>
                </a:rPr>
                <a:t>入内容</a:t>
              </a:r>
            </a:p>
          </p:txBody>
        </p:sp>
      </p:grpSp>
      <p:grpSp>
        <p:nvGrpSpPr>
          <p:cNvPr id="16" name="组合 15"/>
          <p:cNvGrpSpPr/>
          <p:nvPr/>
        </p:nvGrpSpPr>
        <p:grpSpPr>
          <a:xfrm>
            <a:off x="3803928" y="1627655"/>
            <a:ext cx="1772592" cy="1773246"/>
            <a:chOff x="2662969" y="965760"/>
            <a:chExt cx="1772592" cy="1773246"/>
          </a:xfrm>
        </p:grpSpPr>
        <p:grpSp>
          <p:nvGrpSpPr>
            <p:cNvPr id="17" name="组合 11"/>
            <p:cNvGrpSpPr/>
            <p:nvPr/>
          </p:nvGrpSpPr>
          <p:grpSpPr bwMode="auto">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18" name="泪滴形 17"/>
              <p:cNvSpPr/>
              <p:nvPr/>
            </p:nvSpPr>
            <p:spPr>
              <a:xfrm>
                <a:off x="1187624" y="4077072"/>
                <a:ext cx="1728192" cy="1728192"/>
              </a:xfrm>
              <a:prstGeom prst="teardrop">
                <a:avLst/>
              </a:prstGeom>
              <a:gradFill>
                <a:gsLst>
                  <a:gs pos="0">
                    <a:srgbClr val="FE4444"/>
                  </a:gs>
                  <a:gs pos="100000">
                    <a:srgbClr val="832B2B"/>
                  </a:gs>
                </a:gsLst>
                <a:lin ang="162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9"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20" name="矩形​​ 44"/>
            <p:cNvSpPr>
              <a:spLocks noChangeArrowheads="1"/>
            </p:cNvSpPr>
            <p:nvPr/>
          </p:nvSpPr>
          <p:spPr bwMode="auto">
            <a:xfrm>
              <a:off x="3265629" y="1374429"/>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微软雅黑" panose="020B0503020204020204" charset="-122"/>
                  <a:ea typeface="微软雅黑" panose="020B0503020204020204" charset="-122"/>
                  <a:cs typeface="Arial Unicode MS" pitchFamily="34" charset="-122"/>
                </a:rPr>
                <a:t>点击录</a:t>
              </a:r>
              <a:endParaRPr lang="en-US" altLang="zh-CN" sz="1700" kern="0">
                <a:solidFill>
                  <a:sysClr val="windowText" lastClr="000000"/>
                </a:solidFill>
                <a:latin typeface="微软雅黑" panose="020B0503020204020204" charset="-122"/>
                <a:ea typeface="微软雅黑" panose="020B0503020204020204" charset="-122"/>
                <a:cs typeface="Arial Unicode MS" pitchFamily="34" charset="-122"/>
              </a:endParaRPr>
            </a:p>
            <a:p>
              <a:pPr algn="ctr">
                <a:defRPr/>
              </a:pPr>
              <a:r>
                <a:rPr lang="zh-CN" altLang="en-US" sz="1700" kern="0">
                  <a:solidFill>
                    <a:sysClr val="windowText" lastClr="000000"/>
                  </a:solidFill>
                  <a:latin typeface="微软雅黑" panose="020B0503020204020204" charset="-122"/>
                  <a:ea typeface="微软雅黑" panose="020B0503020204020204" charset="-122"/>
                  <a:cs typeface="Arial Unicode MS" pitchFamily="34" charset="-122"/>
                </a:rPr>
                <a:t>入内容</a:t>
              </a:r>
            </a:p>
          </p:txBody>
        </p:sp>
      </p:grpSp>
      <p:grpSp>
        <p:nvGrpSpPr>
          <p:cNvPr id="21" name="组合 20"/>
          <p:cNvGrpSpPr/>
          <p:nvPr/>
        </p:nvGrpSpPr>
        <p:grpSpPr>
          <a:xfrm>
            <a:off x="6382059" y="1901265"/>
            <a:ext cx="374462" cy="374462"/>
            <a:chOff x="1009480" y="1242748"/>
            <a:chExt cx="1529694" cy="1529693"/>
          </a:xfrm>
        </p:grpSpPr>
        <p:sp>
          <p:nvSpPr>
            <p:cNvPr id="37" name="泪滴形 36"/>
            <p:cNvSpPr/>
            <p:nvPr/>
          </p:nvSpPr>
          <p:spPr bwMode="auto">
            <a:xfrm rot="10800000" flipH="1">
              <a:off x="1009480" y="1242748"/>
              <a:ext cx="1529694" cy="1529693"/>
            </a:xfrm>
            <a:prstGeom prst="teardrop">
              <a:avLst/>
            </a:prstGeom>
            <a:gradFill>
              <a:gsLst>
                <a:gs pos="0">
                  <a:srgbClr val="E30000"/>
                </a:gs>
                <a:gs pos="100000">
                  <a:srgbClr val="760303"/>
                </a:gs>
              </a:gsLst>
              <a:lin ang="162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38"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64" name="Text Box 40"/>
          <p:cNvSpPr txBox="1">
            <a:spLocks noChangeArrowheads="1"/>
          </p:cNvSpPr>
          <p:nvPr/>
        </p:nvSpPr>
        <p:spPr bwMode="gray">
          <a:xfrm>
            <a:off x="6813550" y="2166620"/>
            <a:ext cx="4413885" cy="491490"/>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rPr>
              <a:t>单击此处输入文字单击此处输入文字单击此处输入文字单击此处输入文字</a:t>
            </a: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sym typeface="+mn-ea"/>
              </a:rPr>
              <a:t>单击此处输入文字单击此处输入文字</a:t>
            </a: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39" name="Rectangle 11"/>
          <p:cNvSpPr>
            <a:spLocks noChangeArrowheads="1"/>
          </p:cNvSpPr>
          <p:nvPr/>
        </p:nvSpPr>
        <p:spPr bwMode="gray">
          <a:xfrm>
            <a:off x="6905246" y="1864216"/>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ysClr val="windowText" lastClr="000000">
                    <a:lumMod val="75000"/>
                    <a:lumOff val="25000"/>
                  </a:sysClr>
                </a:solidFill>
                <a:latin typeface="微软雅黑" panose="020B0503020204020204" charset="-122"/>
                <a:ea typeface="微软雅黑" panose="020B0503020204020204" charset="-122"/>
              </a:rPr>
              <a:t>单击此处输入标题</a:t>
            </a:r>
          </a:p>
        </p:txBody>
      </p:sp>
      <p:grpSp>
        <p:nvGrpSpPr>
          <p:cNvPr id="40" name="组合 11"/>
          <p:cNvGrpSpPr/>
          <p:nvPr/>
        </p:nvGrpSpPr>
        <p:grpSpPr bwMode="auto">
          <a:xfrm rot="16200000" flipH="1">
            <a:off x="6359538" y="2830089"/>
            <a:ext cx="381812" cy="381672"/>
            <a:chOff x="1187622" y="4077075"/>
            <a:chExt cx="1728192" cy="1728193"/>
          </a:xfrm>
          <a:effectLst>
            <a:outerShdw blurRad="50800" dist="38100" dir="2700000" algn="tl" rotWithShape="0">
              <a:prstClr val="black">
                <a:alpha val="40000"/>
              </a:prstClr>
            </a:outerShdw>
          </a:effectLst>
        </p:grpSpPr>
        <p:sp>
          <p:nvSpPr>
            <p:cNvPr id="41" name="泪滴形 40"/>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42"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69" name="Text Box 40"/>
          <p:cNvSpPr txBox="1">
            <a:spLocks noChangeArrowheads="1"/>
          </p:cNvSpPr>
          <p:nvPr/>
        </p:nvSpPr>
        <p:spPr bwMode="gray">
          <a:xfrm>
            <a:off x="6813550" y="3102610"/>
            <a:ext cx="4322445" cy="892810"/>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rPr>
              <a:t>单击此处输入文字单击此处输入文字单击此处输入文字单击此处输入文字</a:t>
            </a: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sym typeface="+mn-ea"/>
              </a:rPr>
              <a:t>单击此处输入文字单击此处输入文字</a:t>
            </a: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a:p>
            <a:pPr lvl="0">
              <a:lnSpc>
                <a:spcPct val="120000"/>
              </a:lnSpc>
              <a:defRPr/>
            </a:pP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a:p>
            <a:pPr lvl="0">
              <a:lnSpc>
                <a:spcPct val="120000"/>
              </a:lnSpc>
              <a:defRPr/>
            </a:pP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43" name="Rectangle 11"/>
          <p:cNvSpPr>
            <a:spLocks noChangeArrowheads="1"/>
          </p:cNvSpPr>
          <p:nvPr/>
        </p:nvSpPr>
        <p:spPr bwMode="gray">
          <a:xfrm>
            <a:off x="6905246" y="2800319"/>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ysClr val="windowText" lastClr="000000">
                    <a:lumMod val="75000"/>
                    <a:lumOff val="25000"/>
                  </a:sysClr>
                </a:solidFill>
                <a:latin typeface="微软雅黑" panose="020B0503020204020204" charset="-122"/>
                <a:ea typeface="微软雅黑" panose="020B0503020204020204" charset="-122"/>
              </a:rPr>
              <a:t>单击此处输入标题</a:t>
            </a:r>
          </a:p>
        </p:txBody>
      </p:sp>
      <p:sp>
        <p:nvSpPr>
          <p:cNvPr id="71" name="Text Box 40"/>
          <p:cNvSpPr txBox="1">
            <a:spLocks noChangeArrowheads="1"/>
          </p:cNvSpPr>
          <p:nvPr/>
        </p:nvSpPr>
        <p:spPr bwMode="gray">
          <a:xfrm>
            <a:off x="6813550" y="3931285"/>
            <a:ext cx="4443730" cy="491490"/>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rPr>
              <a:t>单击此处输入文字单击此处输入文字单击此处输入文字单击此处输入文字</a:t>
            </a: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sym typeface="+mn-ea"/>
              </a:rPr>
              <a:t>单击此处输入文字单击此处输入文字</a:t>
            </a: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44" name="Rectangle 11"/>
          <p:cNvSpPr>
            <a:spLocks noChangeArrowheads="1"/>
          </p:cNvSpPr>
          <p:nvPr/>
        </p:nvSpPr>
        <p:spPr bwMode="gray">
          <a:xfrm>
            <a:off x="6905246" y="364388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ysClr val="windowText" lastClr="000000">
                    <a:lumMod val="75000"/>
                    <a:lumOff val="25000"/>
                  </a:sysClr>
                </a:solidFill>
                <a:latin typeface="微软雅黑" panose="020B0503020204020204" charset="-122"/>
                <a:ea typeface="微软雅黑" panose="020B0503020204020204" charset="-122"/>
              </a:rPr>
              <a:t>单击此处输入标题</a:t>
            </a:r>
          </a:p>
        </p:txBody>
      </p:sp>
      <p:sp>
        <p:nvSpPr>
          <p:cNvPr id="73" name="Text Box 40"/>
          <p:cNvSpPr txBox="1">
            <a:spLocks noChangeArrowheads="1"/>
          </p:cNvSpPr>
          <p:nvPr/>
        </p:nvSpPr>
        <p:spPr bwMode="gray">
          <a:xfrm>
            <a:off x="6813550" y="4758690"/>
            <a:ext cx="4429125" cy="692150"/>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rPr>
              <a:t>单击此处输入文字单击此处输入文字单击此处输入文字单击此处输入文字</a:t>
            </a:r>
            <a:r>
              <a:rPr lang="zh-CN" altLang="en-US" sz="1100" kern="0" dirty="0">
                <a:solidFill>
                  <a:sysClr val="windowText" lastClr="000000">
                    <a:lumMod val="75000"/>
                    <a:lumOff val="25000"/>
                  </a:sysClr>
                </a:solidFill>
                <a:latin typeface="微软雅黑" panose="020B0503020204020204" charset="-122"/>
                <a:ea typeface="微软雅黑" panose="020B0503020204020204" charset="-122"/>
                <a:sym typeface="+mn-ea"/>
              </a:rPr>
              <a:t>单击此处输入文字单击此处输入文字</a:t>
            </a: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a:p>
            <a:pPr lvl="0">
              <a:lnSpc>
                <a:spcPct val="120000"/>
              </a:lnSpc>
              <a:defRPr/>
            </a:pPr>
            <a:endParaRPr lang="zh-CN" altLang="en-US" sz="1100" kern="0"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45" name="Rectangle 11"/>
          <p:cNvSpPr>
            <a:spLocks noChangeArrowheads="1"/>
          </p:cNvSpPr>
          <p:nvPr/>
        </p:nvSpPr>
        <p:spPr bwMode="gray">
          <a:xfrm>
            <a:off x="6905246" y="4509240"/>
            <a:ext cx="2500330" cy="358775"/>
          </a:xfrm>
          <a:prstGeom prst="rect">
            <a:avLst/>
          </a:prstGeom>
          <a:noFill/>
          <a:ln>
            <a:noFill/>
          </a:ln>
        </p:spPr>
        <p:txBody>
          <a:bodyPr lIns="0" tIns="0" rIns="0" bIns="0" anchor="ctr"/>
          <a:lstStyle/>
          <a:p>
            <a:pPr lvl="0">
              <a:lnSpc>
                <a:spcPct val="120000"/>
              </a:lnSpc>
              <a:defRPr/>
            </a:pPr>
            <a:r>
              <a:rPr lang="zh-CN" altLang="en-US" sz="1400" b="1" kern="0" dirty="0">
                <a:solidFill>
                  <a:sysClr val="windowText" lastClr="000000">
                    <a:lumMod val="75000"/>
                    <a:lumOff val="25000"/>
                  </a:sysClr>
                </a:solidFill>
                <a:latin typeface="微软雅黑" panose="020B0503020204020204" charset="-122"/>
                <a:ea typeface="微软雅黑" panose="020B0503020204020204" charset="-122"/>
              </a:rPr>
              <a:t>单击此处输入标题</a:t>
            </a:r>
          </a:p>
        </p:txBody>
      </p:sp>
      <p:grpSp>
        <p:nvGrpSpPr>
          <p:cNvPr id="46" name="组合 4"/>
          <p:cNvGrpSpPr/>
          <p:nvPr/>
        </p:nvGrpSpPr>
        <p:grpSpPr bwMode="auto">
          <a:xfrm>
            <a:off x="6343352" y="3677853"/>
            <a:ext cx="397928" cy="398074"/>
            <a:chOff x="1187624" y="4077072"/>
            <a:chExt cx="1728192" cy="1728192"/>
          </a:xfrm>
          <a:effectLst>
            <a:outerShdw blurRad="50800" dist="38100" dir="2700000" algn="tl" rotWithShape="0">
              <a:prstClr val="black">
                <a:alpha val="40000"/>
              </a:prstClr>
            </a:outerShdw>
          </a:effectLst>
        </p:grpSpPr>
        <p:sp>
          <p:nvSpPr>
            <p:cNvPr id="47" name="泪滴形 46"/>
            <p:cNvSpPr/>
            <p:nvPr/>
          </p:nvSpPr>
          <p:spPr>
            <a:xfrm>
              <a:off x="1187624" y="4077072"/>
              <a:ext cx="1728192" cy="1728192"/>
            </a:xfrm>
            <a:prstGeom prst="teardrop">
              <a:avLst/>
            </a:prstGeom>
            <a:gradFill>
              <a:gsLst>
                <a:gs pos="0">
                  <a:srgbClr val="E30000"/>
                </a:gs>
                <a:gs pos="100000">
                  <a:srgbClr val="760303"/>
                </a:gs>
              </a:gsLst>
              <a:lin ang="162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48"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grpSp>
        <p:nvGrpSpPr>
          <p:cNvPr id="49" name="组合 5"/>
          <p:cNvGrpSpPr/>
          <p:nvPr/>
        </p:nvGrpSpPr>
        <p:grpSpPr bwMode="auto">
          <a:xfrm flipH="1">
            <a:off x="6338938" y="4507975"/>
            <a:ext cx="402343" cy="402491"/>
            <a:chOff x="1187624" y="4077072"/>
            <a:chExt cx="1728192" cy="1728192"/>
          </a:xfrm>
          <a:effectLst>
            <a:outerShdw blurRad="50800" dist="38100" dir="2700000" algn="tl" rotWithShape="0">
              <a:prstClr val="black">
                <a:alpha val="40000"/>
              </a:prstClr>
            </a:outerShdw>
          </a:effectLst>
        </p:grpSpPr>
        <p:sp>
          <p:nvSpPr>
            <p:cNvPr id="50" name="泪滴形 4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5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9"/>
                                        </p:tgtEl>
                                        <p:attrNameLst>
                                          <p:attrName>ppt_y</p:attrName>
                                        </p:attrNameLst>
                                      </p:cBhvr>
                                      <p:tavLst>
                                        <p:tav tm="0">
                                          <p:val>
                                            <p:strVal val="#ppt_y"/>
                                          </p:val>
                                        </p:tav>
                                        <p:tav tm="100000">
                                          <p:val>
                                            <p:strVal val="#ppt_y"/>
                                          </p:val>
                                        </p:tav>
                                      </p:tavLst>
                                    </p:anim>
                                    <p:anim calcmode="lin" valueType="num">
                                      <p:cBhvr>
                                        <p:cTn id="35"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9"/>
                                        </p:tgtEl>
                                      </p:cBhvr>
                                    </p:animEffect>
                                  </p:childTnLst>
                                </p:cTn>
                              </p:par>
                            </p:childTnLst>
                          </p:cTn>
                        </p:par>
                        <p:par>
                          <p:cTn id="38" fill="hold">
                            <p:stCondLst>
                              <p:cond delay="3349"/>
                            </p:stCondLst>
                            <p:childTnLst>
                              <p:par>
                                <p:cTn id="39" presetID="42"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3849"/>
                            </p:stCondLst>
                            <p:childTnLst>
                              <p:par>
                                <p:cTn id="45" presetID="42"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anim calcmode="lin" valueType="num">
                                      <p:cBhvr>
                                        <p:cTn id="48" dur="500" fill="hold"/>
                                        <p:tgtEl>
                                          <p:spTgt spid="40"/>
                                        </p:tgtEl>
                                        <p:attrNameLst>
                                          <p:attrName>ppt_x</p:attrName>
                                        </p:attrNameLst>
                                      </p:cBhvr>
                                      <p:tavLst>
                                        <p:tav tm="0">
                                          <p:val>
                                            <p:strVal val="#ppt_x"/>
                                          </p:val>
                                        </p:tav>
                                        <p:tav tm="100000">
                                          <p:val>
                                            <p:strVal val="#ppt_x"/>
                                          </p:val>
                                        </p:tav>
                                      </p:tavLst>
                                    </p:anim>
                                    <p:anim calcmode="lin" valueType="num">
                                      <p:cBhvr>
                                        <p:cTn id="49" dur="50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434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43"/>
                                        </p:tgtEl>
                                        <p:attrNameLst>
                                          <p:attrName>style.visibility</p:attrName>
                                        </p:attrNameLst>
                                      </p:cBhvr>
                                      <p:to>
                                        <p:strVal val="visible"/>
                                      </p:to>
                                    </p:set>
                                    <p:anim calcmode="lin" valueType="num">
                                      <p:cBhvr>
                                        <p:cTn id="5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3"/>
                                        </p:tgtEl>
                                        <p:attrNameLst>
                                          <p:attrName>ppt_y</p:attrName>
                                        </p:attrNameLst>
                                      </p:cBhvr>
                                      <p:tavLst>
                                        <p:tav tm="0">
                                          <p:val>
                                            <p:strVal val="#ppt_y"/>
                                          </p:val>
                                        </p:tav>
                                        <p:tav tm="100000">
                                          <p:val>
                                            <p:strVal val="#ppt_y"/>
                                          </p:val>
                                        </p:tav>
                                      </p:tavLst>
                                    </p:anim>
                                    <p:anim calcmode="lin" valueType="num">
                                      <p:cBhvr>
                                        <p:cTn id="5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3"/>
                                        </p:tgtEl>
                                      </p:cBhvr>
                                    </p:animEffect>
                                  </p:childTnLst>
                                </p:cTn>
                              </p:par>
                            </p:childTnLst>
                          </p:cTn>
                        </p:par>
                        <p:par>
                          <p:cTn id="58" fill="hold">
                            <p:stCondLst>
                              <p:cond delay="5199"/>
                            </p:stCondLst>
                            <p:childTnLst>
                              <p:par>
                                <p:cTn id="59" presetID="42" presetClass="entr" presetSubtype="0"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anim calcmode="lin" valueType="num">
                                      <p:cBhvr>
                                        <p:cTn id="62" dur="500" fill="hold"/>
                                        <p:tgtEl>
                                          <p:spTgt spid="69"/>
                                        </p:tgtEl>
                                        <p:attrNameLst>
                                          <p:attrName>ppt_x</p:attrName>
                                        </p:attrNameLst>
                                      </p:cBhvr>
                                      <p:tavLst>
                                        <p:tav tm="0">
                                          <p:val>
                                            <p:strVal val="#ppt_x"/>
                                          </p:val>
                                        </p:tav>
                                        <p:tav tm="100000">
                                          <p:val>
                                            <p:strVal val="#ppt_x"/>
                                          </p:val>
                                        </p:tav>
                                      </p:tavLst>
                                    </p:anim>
                                    <p:anim calcmode="lin" valueType="num">
                                      <p:cBhvr>
                                        <p:cTn id="63" dur="50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5699"/>
                            </p:stCondLst>
                            <p:childTnLst>
                              <p:par>
                                <p:cTn id="65" presetID="42"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anim calcmode="lin" valueType="num">
                                      <p:cBhvr>
                                        <p:cTn id="68" dur="500" fill="hold"/>
                                        <p:tgtEl>
                                          <p:spTgt spid="46"/>
                                        </p:tgtEl>
                                        <p:attrNameLst>
                                          <p:attrName>ppt_x</p:attrName>
                                        </p:attrNameLst>
                                      </p:cBhvr>
                                      <p:tavLst>
                                        <p:tav tm="0">
                                          <p:val>
                                            <p:strVal val="#ppt_x"/>
                                          </p:val>
                                        </p:tav>
                                        <p:tav tm="100000">
                                          <p:val>
                                            <p:strVal val="#ppt_x"/>
                                          </p:val>
                                        </p:tav>
                                      </p:tavLst>
                                    </p:anim>
                                    <p:anim calcmode="lin" valueType="num">
                                      <p:cBhvr>
                                        <p:cTn id="69" dur="50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619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4"/>
                                        </p:tgtEl>
                                      </p:cBhvr>
                                    </p:animEffect>
                                  </p:childTnLst>
                                </p:cTn>
                              </p:par>
                            </p:childTnLst>
                          </p:cTn>
                        </p:par>
                        <p:par>
                          <p:cTn id="78" fill="hold">
                            <p:stCondLst>
                              <p:cond delay="7050"/>
                            </p:stCondLst>
                            <p:childTnLst>
                              <p:par>
                                <p:cTn id="79" presetID="42"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7550"/>
                            </p:stCondLst>
                            <p:childTnLst>
                              <p:par>
                                <p:cTn id="85" presetID="42" presetClass="entr" presetSubtype="0"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anim calcmode="lin" valueType="num">
                                      <p:cBhvr>
                                        <p:cTn id="88" dur="500" fill="hold"/>
                                        <p:tgtEl>
                                          <p:spTgt spid="49"/>
                                        </p:tgtEl>
                                        <p:attrNameLst>
                                          <p:attrName>ppt_x</p:attrName>
                                        </p:attrNameLst>
                                      </p:cBhvr>
                                      <p:tavLst>
                                        <p:tav tm="0">
                                          <p:val>
                                            <p:strVal val="#ppt_x"/>
                                          </p:val>
                                        </p:tav>
                                        <p:tav tm="100000">
                                          <p:val>
                                            <p:strVal val="#ppt_x"/>
                                          </p:val>
                                        </p:tav>
                                      </p:tavLst>
                                    </p:anim>
                                    <p:anim calcmode="lin" valueType="num">
                                      <p:cBhvr>
                                        <p:cTn id="89" dur="500" fill="hold"/>
                                        <p:tgtEl>
                                          <p:spTgt spid="49"/>
                                        </p:tgtEl>
                                        <p:attrNameLst>
                                          <p:attrName>ppt_y</p:attrName>
                                        </p:attrNameLst>
                                      </p:cBhvr>
                                      <p:tavLst>
                                        <p:tav tm="0">
                                          <p:val>
                                            <p:strVal val="#ppt_y+.1"/>
                                          </p:val>
                                        </p:tav>
                                        <p:tav tm="100000">
                                          <p:val>
                                            <p:strVal val="#ppt_y"/>
                                          </p:val>
                                        </p:tav>
                                      </p:tavLst>
                                    </p:anim>
                                  </p:childTnLst>
                                </p:cTn>
                              </p:par>
                            </p:childTnLst>
                          </p:cTn>
                        </p:par>
                        <p:par>
                          <p:cTn id="90" fill="hold">
                            <p:stCondLst>
                              <p:cond delay="80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45"/>
                                        </p:tgtEl>
                                        <p:attrNameLst>
                                          <p:attrName>ppt_y</p:attrName>
                                        </p:attrNameLst>
                                      </p:cBhvr>
                                      <p:tavLst>
                                        <p:tav tm="0">
                                          <p:val>
                                            <p:strVal val="#ppt_y"/>
                                          </p:val>
                                        </p:tav>
                                        <p:tav tm="100000">
                                          <p:val>
                                            <p:strVal val="#ppt_y"/>
                                          </p:val>
                                        </p:tav>
                                      </p:tavLst>
                                    </p:anim>
                                    <p:anim calcmode="lin" valueType="num">
                                      <p:cBhvr>
                                        <p:cTn id="9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45"/>
                                        </p:tgtEl>
                                      </p:cBhvr>
                                    </p:animEffect>
                                  </p:childTnLst>
                                </p:cTn>
                              </p:par>
                            </p:childTnLst>
                          </p:cTn>
                        </p:par>
                        <p:par>
                          <p:cTn id="98" fill="hold">
                            <p:stCondLst>
                              <p:cond delay="8899"/>
                            </p:stCondLst>
                            <p:childTnLst>
                              <p:par>
                                <p:cTn id="99" presetID="42" presetClass="entr" presetSubtype="0" fill="hold" grpId="0"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strVal val="#ppt_x"/>
                                          </p:val>
                                        </p:tav>
                                        <p:tav tm="100000">
                                          <p:val>
                                            <p:strVal val="#ppt_x"/>
                                          </p:val>
                                        </p:tav>
                                      </p:tavLst>
                                    </p:anim>
                                    <p:anim calcmode="lin" valueType="num">
                                      <p:cBhvr>
                                        <p:cTn id="103"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P spid="69" grpId="0"/>
      <p:bldP spid="43" grpId="0"/>
      <p:bldP spid="71" grpId="0"/>
      <p:bldP spid="44" grpId="0"/>
      <p:bldP spid="73"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14"/>
          <p:cNvSpPr/>
          <p:nvPr/>
        </p:nvSpPr>
        <p:spPr bwMode="auto">
          <a:xfrm rot="13500000">
            <a:off x="3830722" y="2784633"/>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37" name="Freeform 6"/>
          <p:cNvSpPr/>
          <p:nvPr/>
        </p:nvSpPr>
        <p:spPr bwMode="auto">
          <a:xfrm>
            <a:off x="-11430" y="2198370"/>
            <a:ext cx="12235815" cy="2463165"/>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38" name="Freeform 13"/>
          <p:cNvSpPr/>
          <p:nvPr/>
        </p:nvSpPr>
        <p:spPr bwMode="auto">
          <a:xfrm>
            <a:off x="7460737" y="313821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nvGrpSpPr>
          <p:cNvPr id="39" name="Group 19"/>
          <p:cNvGrpSpPr/>
          <p:nvPr/>
        </p:nvGrpSpPr>
        <p:grpSpPr>
          <a:xfrm>
            <a:off x="1199644" y="3009518"/>
            <a:ext cx="1503204" cy="967021"/>
            <a:chOff x="620524" y="2667382"/>
            <a:chExt cx="1503204" cy="967021"/>
          </a:xfrm>
        </p:grpSpPr>
        <p:sp>
          <p:nvSpPr>
            <p:cNvPr id="40"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114000"/>
                </a:lnSpc>
              </a:pPr>
              <a:r>
                <a:rPr lang="zh-CN" altLang="en-US" sz="900" dirty="0" smtClean="0">
                  <a:solidFill>
                    <a:srgbClr val="4D4D4D"/>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4D4D4D"/>
                </a:solidFill>
                <a:latin typeface="微软雅黑" panose="020B0503020204020204" charset="-122"/>
                <a:ea typeface="微软雅黑" panose="020B0503020204020204" charset="-122"/>
                <a:cs typeface="Lato Light" charset="0"/>
                <a:sym typeface="Lato Light" charset="0"/>
              </a:endParaRPr>
            </a:p>
          </p:txBody>
        </p:sp>
        <p:sp>
          <p:nvSpPr>
            <p:cNvPr id="4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80000"/>
                </a:lnSpc>
              </a:pPr>
              <a:r>
                <a:rPr lang="zh-CN" altLang="en-US" sz="1600" dirty="0" smtClean="0">
                  <a:solidFill>
                    <a:srgbClr val="FF0000"/>
                  </a:solidFill>
                  <a:latin typeface="微软雅黑" panose="020B0503020204020204" charset="-122"/>
                  <a:ea typeface="微软雅黑" panose="020B0503020204020204" charset="-122"/>
                  <a:cs typeface="Bebas Neue" charset="0"/>
                  <a:sym typeface="Bebas Neue" charset="0"/>
                </a:rPr>
                <a:t>填加标题</a:t>
              </a:r>
              <a:endParaRPr lang="en-US" sz="1600" dirty="0">
                <a:solidFill>
                  <a:srgbClr val="FF0000"/>
                </a:solidFill>
                <a:latin typeface="微软雅黑" panose="020B0503020204020204" charset="-122"/>
                <a:ea typeface="微软雅黑" panose="020B0503020204020204" charset="-122"/>
                <a:cs typeface="Bebas Neue" charset="0"/>
                <a:sym typeface="Bebas Neue" charset="0"/>
              </a:endParaRPr>
            </a:p>
          </p:txBody>
        </p:sp>
      </p:grpSp>
      <p:sp>
        <p:nvSpPr>
          <p:cNvPr id="42" name="Freeform 13"/>
          <p:cNvSpPr/>
          <p:nvPr/>
        </p:nvSpPr>
        <p:spPr bwMode="auto">
          <a:xfrm rot="5910658">
            <a:off x="8133557" y="219825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0000"/>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nvGrpSpPr>
          <p:cNvPr id="43" name="Group 129"/>
          <p:cNvGrpSpPr/>
          <p:nvPr/>
        </p:nvGrpSpPr>
        <p:grpSpPr>
          <a:xfrm>
            <a:off x="3327027" y="2736521"/>
            <a:ext cx="1362945" cy="829608"/>
            <a:chOff x="696724" y="2587801"/>
            <a:chExt cx="1362945" cy="829608"/>
          </a:xfrm>
        </p:grpSpPr>
        <p:sp>
          <p:nvSpPr>
            <p:cNvPr id="44"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r">
                <a:lnSpc>
                  <a:spcPct val="114000"/>
                </a:lnSpc>
              </a:pPr>
              <a:r>
                <a:rPr lang="zh-CN" altLang="en-US" sz="800" dirty="0" smtClean="0">
                  <a:solidFill>
                    <a:srgbClr val="4D4D4D"/>
                  </a:solidFill>
                  <a:latin typeface="微软雅黑" panose="020B0503020204020204" charset="-122"/>
                  <a:ea typeface="微软雅黑" panose="020B0503020204020204" charset="-122"/>
                  <a:cs typeface="Lato Light" charset="0"/>
                  <a:sym typeface="Lato Light" charset="0"/>
                </a:rPr>
                <a:t>添加详细文本描述，建议与标题相关并符合整体语言风格</a:t>
              </a:r>
              <a:endParaRPr lang="en-US" sz="800" dirty="0">
                <a:solidFill>
                  <a:srgbClr val="4D4D4D"/>
                </a:solidFill>
                <a:latin typeface="微软雅黑" panose="020B0503020204020204" charset="-122"/>
                <a:ea typeface="微软雅黑" panose="020B0503020204020204" charset="-122"/>
                <a:cs typeface="Lato Light" charset="0"/>
                <a:sym typeface="Lato Light" charset="0"/>
              </a:endParaRPr>
            </a:p>
          </p:txBody>
        </p:sp>
        <p:sp>
          <p:nvSpPr>
            <p:cNvPr id="78"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r">
                <a:lnSpc>
                  <a:spcPct val="80000"/>
                </a:lnSpc>
              </a:pPr>
              <a:r>
                <a:rPr lang="zh-CN" altLang="en-US" sz="1600" smtClean="0">
                  <a:solidFill>
                    <a:srgbClr val="FF0000"/>
                  </a:solidFill>
                  <a:latin typeface="微软雅黑" panose="020B0503020204020204" charset="-122"/>
                  <a:ea typeface="微软雅黑" panose="020B0503020204020204" charset="-122"/>
                  <a:cs typeface="Bebas Neue" charset="0"/>
                  <a:sym typeface="Bebas Neue" charset="0"/>
                </a:rPr>
                <a:t>填加标题</a:t>
              </a:r>
              <a:endParaRPr lang="en-US" sz="1600" dirty="0">
                <a:solidFill>
                  <a:srgbClr val="FF0000"/>
                </a:solidFill>
                <a:latin typeface="微软雅黑" panose="020B0503020204020204" charset="-122"/>
                <a:ea typeface="微软雅黑" panose="020B0503020204020204" charset="-122"/>
                <a:cs typeface="Bebas Neue" charset="0"/>
                <a:sym typeface="Bebas Neue" charset="0"/>
              </a:endParaRPr>
            </a:p>
          </p:txBody>
        </p:sp>
      </p:grpSp>
      <p:grpSp>
        <p:nvGrpSpPr>
          <p:cNvPr id="79" name="Group 132"/>
          <p:cNvGrpSpPr/>
          <p:nvPr/>
        </p:nvGrpSpPr>
        <p:grpSpPr>
          <a:xfrm>
            <a:off x="6985120" y="1619707"/>
            <a:ext cx="1362945" cy="808658"/>
            <a:chOff x="696724" y="2640481"/>
            <a:chExt cx="1362945" cy="808658"/>
          </a:xfrm>
        </p:grpSpPr>
        <p:sp>
          <p:nvSpPr>
            <p:cNvPr id="80"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r">
                <a:lnSpc>
                  <a:spcPct val="114000"/>
                </a:lnSpc>
              </a:pPr>
              <a:r>
                <a:rPr lang="zh-CN" altLang="en-US" sz="800" dirty="0" smtClean="0">
                  <a:solidFill>
                    <a:srgbClr val="4D4D4D"/>
                  </a:solidFill>
                  <a:latin typeface="微软雅黑" panose="020B0503020204020204" charset="-122"/>
                  <a:ea typeface="微软雅黑" panose="020B0503020204020204" charset="-122"/>
                  <a:cs typeface="Lato Light" charset="0"/>
                  <a:sym typeface="Lato Light" charset="0"/>
                </a:rPr>
                <a:t>添加详细文本描述，建议与标题相关并符合整体语言风格</a:t>
              </a:r>
              <a:endParaRPr lang="en-US" sz="800" dirty="0">
                <a:solidFill>
                  <a:srgbClr val="4D4D4D"/>
                </a:solidFill>
                <a:latin typeface="微软雅黑" panose="020B0503020204020204" charset="-122"/>
                <a:ea typeface="微软雅黑" panose="020B0503020204020204" charset="-122"/>
                <a:cs typeface="Lato Light" charset="0"/>
                <a:sym typeface="Lato Light" charset="0"/>
              </a:endParaRPr>
            </a:p>
          </p:txBody>
        </p:sp>
        <p:sp>
          <p:nvSpPr>
            <p:cNvPr id="81"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r">
                <a:lnSpc>
                  <a:spcPct val="80000"/>
                </a:lnSpc>
              </a:pPr>
              <a:r>
                <a:rPr lang="zh-CN" altLang="en-US" sz="1600" smtClean="0">
                  <a:solidFill>
                    <a:srgbClr val="FF0000"/>
                  </a:solidFill>
                  <a:latin typeface="微软雅黑" panose="020B0503020204020204" charset="-122"/>
                  <a:ea typeface="微软雅黑" panose="020B0503020204020204" charset="-122"/>
                  <a:cs typeface="Bebas Neue" charset="0"/>
                  <a:sym typeface="Bebas Neue" charset="0"/>
                </a:rPr>
                <a:t>填加标题</a:t>
              </a:r>
              <a:endParaRPr lang="en-US" sz="1600" dirty="0">
                <a:solidFill>
                  <a:srgbClr val="FF0000"/>
                </a:solidFill>
                <a:latin typeface="微软雅黑" panose="020B0503020204020204" charset="-122"/>
                <a:ea typeface="微软雅黑" panose="020B0503020204020204" charset="-122"/>
                <a:cs typeface="Bebas Neue" charset="0"/>
                <a:sym typeface="Bebas Neue" charset="0"/>
              </a:endParaRPr>
            </a:p>
          </p:txBody>
        </p:sp>
      </p:grpSp>
      <p:grpSp>
        <p:nvGrpSpPr>
          <p:cNvPr id="82" name="Group 135"/>
          <p:cNvGrpSpPr/>
          <p:nvPr/>
        </p:nvGrpSpPr>
        <p:grpSpPr>
          <a:xfrm>
            <a:off x="5985128" y="4569371"/>
            <a:ext cx="1512168" cy="844227"/>
            <a:chOff x="539448" y="2596586"/>
            <a:chExt cx="1512168" cy="844227"/>
          </a:xfrm>
        </p:grpSpPr>
        <p:sp>
          <p:nvSpPr>
            <p:cNvPr id="83"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114000"/>
                </a:lnSpc>
              </a:pPr>
              <a:r>
                <a:rPr lang="zh-CN" altLang="en-US" sz="800" dirty="0" smtClean="0">
                  <a:solidFill>
                    <a:srgbClr val="4D4D4D"/>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charset="-122"/>
                <a:ea typeface="微软雅黑" panose="020B0503020204020204" charset="-122"/>
                <a:cs typeface="Lato Light" charset="0"/>
                <a:sym typeface="Lato Light" charset="0"/>
              </a:endParaRPr>
            </a:p>
          </p:txBody>
        </p:sp>
        <p:sp>
          <p:nvSpPr>
            <p:cNvPr id="84"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80000"/>
                </a:lnSpc>
              </a:pPr>
              <a:r>
                <a:rPr lang="zh-CN" altLang="en-US" sz="1600" smtClean="0">
                  <a:solidFill>
                    <a:srgbClr val="FF0000"/>
                  </a:solidFill>
                  <a:latin typeface="微软雅黑" panose="020B0503020204020204" charset="-122"/>
                  <a:ea typeface="微软雅黑" panose="020B0503020204020204" charset="-122"/>
                  <a:cs typeface="Bebas Neue" charset="0"/>
                  <a:sym typeface="Bebas Neue" charset="0"/>
                </a:rPr>
                <a:t>填加标题</a:t>
              </a:r>
              <a:endParaRPr lang="en-US" sz="1600" dirty="0">
                <a:solidFill>
                  <a:srgbClr val="FF0000"/>
                </a:solidFill>
                <a:latin typeface="微软雅黑" panose="020B0503020204020204" charset="-122"/>
                <a:ea typeface="微软雅黑" panose="020B0503020204020204" charset="-122"/>
                <a:cs typeface="Bebas Neue" charset="0"/>
                <a:sym typeface="Bebas Neue" charset="0"/>
              </a:endParaRPr>
            </a:p>
          </p:txBody>
        </p:sp>
      </p:grpSp>
      <p:grpSp>
        <p:nvGrpSpPr>
          <p:cNvPr id="85" name="Group 138"/>
          <p:cNvGrpSpPr/>
          <p:nvPr/>
        </p:nvGrpSpPr>
        <p:grpSpPr>
          <a:xfrm>
            <a:off x="8569424" y="3833304"/>
            <a:ext cx="1499240" cy="817595"/>
            <a:chOff x="552376" y="2623218"/>
            <a:chExt cx="1499240" cy="817595"/>
          </a:xfrm>
        </p:grpSpPr>
        <p:sp>
          <p:nvSpPr>
            <p:cNvPr id="8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114000"/>
                </a:lnSpc>
              </a:pPr>
              <a:r>
                <a:rPr lang="zh-CN" altLang="en-US" sz="800" dirty="0" smtClean="0">
                  <a:solidFill>
                    <a:srgbClr val="4D4D4D"/>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charset="-122"/>
                <a:ea typeface="微软雅黑" panose="020B0503020204020204" charset="-122"/>
                <a:cs typeface="Lato Light" charset="0"/>
                <a:sym typeface="Lato Light" charset="0"/>
              </a:endParaRPr>
            </a:p>
          </p:txBody>
        </p:sp>
        <p:sp>
          <p:nvSpPr>
            <p:cNvPr id="87"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80000"/>
                </a:lnSpc>
              </a:pPr>
              <a:r>
                <a:rPr lang="zh-CN" altLang="en-US" sz="1600" dirty="0" smtClean="0">
                  <a:solidFill>
                    <a:srgbClr val="FF0000"/>
                  </a:solidFill>
                  <a:latin typeface="微软雅黑" panose="020B0503020204020204" charset="-122"/>
                  <a:ea typeface="微软雅黑" panose="020B0503020204020204" charset="-122"/>
                  <a:cs typeface="Bebas Neue" charset="0"/>
                  <a:sym typeface="Bebas Neue" charset="0"/>
                </a:rPr>
                <a:t>填加标题</a:t>
              </a:r>
              <a:endParaRPr lang="en-US" sz="1600" dirty="0">
                <a:solidFill>
                  <a:srgbClr val="FF0000"/>
                </a:solidFill>
                <a:latin typeface="微软雅黑" panose="020B0503020204020204" charset="-122"/>
                <a:ea typeface="微软雅黑" panose="020B0503020204020204" charset="-122"/>
                <a:cs typeface="Bebas Neue" charset="0"/>
                <a:sym typeface="Bebas Neue" charset="0"/>
              </a:endParaRPr>
            </a:p>
          </p:txBody>
        </p:sp>
      </p:grpSp>
      <p:grpSp>
        <p:nvGrpSpPr>
          <p:cNvPr id="88" name="Group 141"/>
          <p:cNvGrpSpPr/>
          <p:nvPr/>
        </p:nvGrpSpPr>
        <p:grpSpPr>
          <a:xfrm>
            <a:off x="9833952" y="2555811"/>
            <a:ext cx="1499240" cy="807725"/>
            <a:chOff x="552376" y="2633088"/>
            <a:chExt cx="1499240" cy="807725"/>
          </a:xfrm>
        </p:grpSpPr>
        <p:sp>
          <p:nvSpPr>
            <p:cNvPr id="8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114000"/>
                </a:lnSpc>
              </a:pPr>
              <a:r>
                <a:rPr lang="zh-CN" altLang="en-US" sz="800" dirty="0" smtClean="0">
                  <a:solidFill>
                    <a:srgbClr val="4D4D4D"/>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800" dirty="0">
                <a:solidFill>
                  <a:srgbClr val="4D4D4D"/>
                </a:solidFill>
                <a:latin typeface="微软雅黑" panose="020B0503020204020204" charset="-122"/>
                <a:ea typeface="微软雅黑" panose="020B0503020204020204" charset="-122"/>
                <a:cs typeface="Lato Light" charset="0"/>
                <a:sym typeface="Lato Light" charset="0"/>
              </a:endParaRPr>
            </a:p>
          </p:txBody>
        </p:sp>
        <p:sp>
          <p:nvSpPr>
            <p:cNvPr id="90"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nSpc>
                  <a:spcPct val="80000"/>
                </a:lnSpc>
              </a:pPr>
              <a:r>
                <a:rPr lang="zh-CN" altLang="en-US" sz="1600" dirty="0" smtClean="0">
                  <a:solidFill>
                    <a:srgbClr val="FF0000"/>
                  </a:solidFill>
                  <a:latin typeface="微软雅黑" panose="020B0503020204020204" charset="-122"/>
                  <a:ea typeface="微软雅黑" panose="020B0503020204020204" charset="-122"/>
                  <a:cs typeface="Bebas Neue" charset="0"/>
                  <a:sym typeface="Bebas Neue" charset="0"/>
                </a:rPr>
                <a:t>填加标题</a:t>
              </a:r>
              <a:endParaRPr lang="en-US" sz="1600" dirty="0">
                <a:solidFill>
                  <a:srgbClr val="FF0000"/>
                </a:solidFill>
                <a:latin typeface="微软雅黑" panose="020B0503020204020204" charset="-122"/>
                <a:ea typeface="微软雅黑" panose="020B0503020204020204" charset="-122"/>
                <a:cs typeface="Bebas Neue" charset="0"/>
                <a:sym typeface="Bebas Neue" charset="0"/>
              </a:endParaRPr>
            </a:p>
          </p:txBody>
        </p:sp>
      </p:grpSp>
      <p:grpSp>
        <p:nvGrpSpPr>
          <p:cNvPr id="91" name="Group 15"/>
          <p:cNvGrpSpPr/>
          <p:nvPr/>
        </p:nvGrpSpPr>
        <p:grpSpPr>
          <a:xfrm>
            <a:off x="8571522" y="3235866"/>
            <a:ext cx="467298" cy="467298"/>
            <a:chOff x="6590322" y="2740893"/>
            <a:chExt cx="467298" cy="467298"/>
          </a:xfrm>
        </p:grpSpPr>
        <p:sp>
          <p:nvSpPr>
            <p:cNvPr id="92"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FF0000"/>
            </a:solidFill>
            <a:ln w="0">
              <a:noFill/>
              <a:prstDash val="solid"/>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93"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grpSp>
        <p:nvGrpSpPr>
          <p:cNvPr id="94" name="Group 1"/>
          <p:cNvGrpSpPr/>
          <p:nvPr/>
        </p:nvGrpSpPr>
        <p:grpSpPr>
          <a:xfrm>
            <a:off x="1645202" y="2359361"/>
            <a:ext cx="465007" cy="467298"/>
            <a:chOff x="1066082" y="1818668"/>
            <a:chExt cx="465007" cy="467298"/>
          </a:xfrm>
        </p:grpSpPr>
        <p:sp>
          <p:nvSpPr>
            <p:cNvPr id="95"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FF0000"/>
            </a:solidFill>
            <a:ln w="0">
              <a:noFill/>
              <a:prstDash val="solid"/>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96"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grpSp>
        <p:nvGrpSpPr>
          <p:cNvPr id="97" name="Group 2"/>
          <p:cNvGrpSpPr/>
          <p:nvPr/>
        </p:nvGrpSpPr>
        <p:grpSpPr>
          <a:xfrm>
            <a:off x="4763656" y="2868743"/>
            <a:ext cx="465007" cy="465007"/>
            <a:chOff x="3635896" y="1825130"/>
            <a:chExt cx="465007" cy="465007"/>
          </a:xfrm>
        </p:grpSpPr>
        <p:sp>
          <p:nvSpPr>
            <p:cNvPr id="98"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99"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grpSp>
        <p:nvGrpSpPr>
          <p:cNvPr id="100" name="Group 17"/>
          <p:cNvGrpSpPr/>
          <p:nvPr/>
        </p:nvGrpSpPr>
        <p:grpSpPr>
          <a:xfrm>
            <a:off x="8438023" y="1619707"/>
            <a:ext cx="467298" cy="465007"/>
            <a:chOff x="6365383" y="987574"/>
            <a:chExt cx="467298" cy="465007"/>
          </a:xfrm>
        </p:grpSpPr>
        <p:sp>
          <p:nvSpPr>
            <p:cNvPr id="101"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02"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grpSp>
        <p:nvGrpSpPr>
          <p:cNvPr id="103" name="Group 3"/>
          <p:cNvGrpSpPr/>
          <p:nvPr/>
        </p:nvGrpSpPr>
        <p:grpSpPr>
          <a:xfrm>
            <a:off x="6112034" y="3936414"/>
            <a:ext cx="465007" cy="469589"/>
            <a:chOff x="4770914" y="3090921"/>
            <a:chExt cx="465007" cy="469589"/>
          </a:xfrm>
        </p:grpSpPr>
        <p:sp>
          <p:nvSpPr>
            <p:cNvPr id="104"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FF0000"/>
            </a:solidFill>
            <a:ln w="0">
              <a:noFill/>
              <a:prstDash val="solid"/>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05"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grpSp>
        <p:nvGrpSpPr>
          <p:cNvPr id="106" name="Group 18"/>
          <p:cNvGrpSpPr/>
          <p:nvPr/>
        </p:nvGrpSpPr>
        <p:grpSpPr>
          <a:xfrm>
            <a:off x="10049976" y="1970665"/>
            <a:ext cx="467298" cy="467298"/>
            <a:chOff x="7850778" y="1338532"/>
            <a:chExt cx="467298" cy="467298"/>
          </a:xfrm>
        </p:grpSpPr>
        <p:sp>
          <p:nvSpPr>
            <p:cNvPr id="107"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FF0000"/>
            </a:solidFill>
            <a:ln w="0">
              <a:noFill/>
              <a:prstDash val="solid"/>
              <a:round/>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08"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53" presetClass="entr" presetSubtype="16" fill="hold" nodeType="with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p:cTn id="37" dur="500" fill="hold"/>
                                        <p:tgtEl>
                                          <p:spTgt spid="103"/>
                                        </p:tgtEl>
                                        <p:attrNameLst>
                                          <p:attrName>ppt_w</p:attrName>
                                        </p:attrNameLst>
                                      </p:cBhvr>
                                      <p:tavLst>
                                        <p:tav tm="0">
                                          <p:val>
                                            <p:fltVal val="0"/>
                                          </p:val>
                                        </p:tav>
                                        <p:tav tm="100000">
                                          <p:val>
                                            <p:strVal val="#ppt_w"/>
                                          </p:val>
                                        </p:tav>
                                      </p:tavLst>
                                    </p:anim>
                                    <p:anim calcmode="lin" valueType="num">
                                      <p:cBhvr>
                                        <p:cTn id="38" dur="500" fill="hold"/>
                                        <p:tgtEl>
                                          <p:spTgt spid="103"/>
                                        </p:tgtEl>
                                        <p:attrNameLst>
                                          <p:attrName>ppt_h</p:attrName>
                                        </p:attrNameLst>
                                      </p:cBhvr>
                                      <p:tavLst>
                                        <p:tav tm="0">
                                          <p:val>
                                            <p:fltVal val="0"/>
                                          </p:val>
                                        </p:tav>
                                        <p:tav tm="100000">
                                          <p:val>
                                            <p:strVal val="#ppt_h"/>
                                          </p:val>
                                        </p:tav>
                                      </p:tavLst>
                                    </p:anim>
                                    <p:animEffect transition="in" filter="fade">
                                      <p:cBhvr>
                                        <p:cTn id="39" dur="500"/>
                                        <p:tgtEl>
                                          <p:spTgt spid="103"/>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up)">
                                      <p:cBhvr>
                                        <p:cTn id="43" dur="500"/>
                                        <p:tgtEl>
                                          <p:spTgt spid="8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par>
                                <p:cTn id="49" presetID="53" presetClass="entr" presetSubtype="16"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p:cTn id="51" dur="500" fill="hold"/>
                                        <p:tgtEl>
                                          <p:spTgt spid="91"/>
                                        </p:tgtEl>
                                        <p:attrNameLst>
                                          <p:attrName>ppt_w</p:attrName>
                                        </p:attrNameLst>
                                      </p:cBhvr>
                                      <p:tavLst>
                                        <p:tav tm="0">
                                          <p:val>
                                            <p:fltVal val="0"/>
                                          </p:val>
                                        </p:tav>
                                        <p:tav tm="100000">
                                          <p:val>
                                            <p:strVal val="#ppt_w"/>
                                          </p:val>
                                        </p:tav>
                                      </p:tavLst>
                                    </p:anim>
                                    <p:anim calcmode="lin" valueType="num">
                                      <p:cBhvr>
                                        <p:cTn id="52" dur="500" fill="hold"/>
                                        <p:tgtEl>
                                          <p:spTgt spid="91"/>
                                        </p:tgtEl>
                                        <p:attrNameLst>
                                          <p:attrName>ppt_h</p:attrName>
                                        </p:attrNameLst>
                                      </p:cBhvr>
                                      <p:tavLst>
                                        <p:tav tm="0">
                                          <p:val>
                                            <p:fltVal val="0"/>
                                          </p:val>
                                        </p:tav>
                                        <p:tav tm="100000">
                                          <p:val>
                                            <p:strVal val="#ppt_h"/>
                                          </p:val>
                                        </p:tav>
                                      </p:tavLst>
                                    </p:anim>
                                    <p:animEffect transition="in" filter="fade">
                                      <p:cBhvr>
                                        <p:cTn id="53" dur="500"/>
                                        <p:tgtEl>
                                          <p:spTgt spid="91"/>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up)">
                                      <p:cBhvr>
                                        <p:cTn id="57" dur="5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down)">
                                      <p:cBhvr>
                                        <p:cTn id="62" dur="500"/>
                                        <p:tgtEl>
                                          <p:spTgt spid="42"/>
                                        </p:tgtEl>
                                      </p:cBhvr>
                                    </p:animEffect>
                                  </p:childTnLst>
                                </p:cTn>
                              </p:par>
                              <p:par>
                                <p:cTn id="63" presetID="53" presetClass="entr" presetSubtype="16"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p:cTn id="65" dur="500" fill="hold"/>
                                        <p:tgtEl>
                                          <p:spTgt spid="100"/>
                                        </p:tgtEl>
                                        <p:attrNameLst>
                                          <p:attrName>ppt_w</p:attrName>
                                        </p:attrNameLst>
                                      </p:cBhvr>
                                      <p:tavLst>
                                        <p:tav tm="0">
                                          <p:val>
                                            <p:fltVal val="0"/>
                                          </p:val>
                                        </p:tav>
                                        <p:tav tm="100000">
                                          <p:val>
                                            <p:strVal val="#ppt_w"/>
                                          </p:val>
                                        </p:tav>
                                      </p:tavLst>
                                    </p:anim>
                                    <p:anim calcmode="lin" valueType="num">
                                      <p:cBhvr>
                                        <p:cTn id="66" dur="500" fill="hold"/>
                                        <p:tgtEl>
                                          <p:spTgt spid="100"/>
                                        </p:tgtEl>
                                        <p:attrNameLst>
                                          <p:attrName>ppt_h</p:attrName>
                                        </p:attrNameLst>
                                      </p:cBhvr>
                                      <p:tavLst>
                                        <p:tav tm="0">
                                          <p:val>
                                            <p:fltVal val="0"/>
                                          </p:val>
                                        </p:tav>
                                        <p:tav tm="100000">
                                          <p:val>
                                            <p:strVal val="#ppt_h"/>
                                          </p:val>
                                        </p:tav>
                                      </p:tavLst>
                                    </p:anim>
                                    <p:animEffect transition="in" filter="fade">
                                      <p:cBhvr>
                                        <p:cTn id="67" dur="500"/>
                                        <p:tgtEl>
                                          <p:spTgt spid="100"/>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ipe(up)">
                                      <p:cBhvr>
                                        <p:cTn id="71" dur="500"/>
                                        <p:tgtEl>
                                          <p:spTgt spid="7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06"/>
                                        </p:tgtEl>
                                        <p:attrNameLst>
                                          <p:attrName>style.visibility</p:attrName>
                                        </p:attrNameLst>
                                      </p:cBhvr>
                                      <p:to>
                                        <p:strVal val="visible"/>
                                      </p:to>
                                    </p:set>
                                    <p:anim calcmode="lin" valueType="num">
                                      <p:cBhvr>
                                        <p:cTn id="76" dur="500" fill="hold"/>
                                        <p:tgtEl>
                                          <p:spTgt spid="106"/>
                                        </p:tgtEl>
                                        <p:attrNameLst>
                                          <p:attrName>ppt_w</p:attrName>
                                        </p:attrNameLst>
                                      </p:cBhvr>
                                      <p:tavLst>
                                        <p:tav tm="0">
                                          <p:val>
                                            <p:fltVal val="0"/>
                                          </p:val>
                                        </p:tav>
                                        <p:tav tm="100000">
                                          <p:val>
                                            <p:strVal val="#ppt_w"/>
                                          </p:val>
                                        </p:tav>
                                      </p:tavLst>
                                    </p:anim>
                                    <p:anim calcmode="lin" valueType="num">
                                      <p:cBhvr>
                                        <p:cTn id="77" dur="500" fill="hold"/>
                                        <p:tgtEl>
                                          <p:spTgt spid="106"/>
                                        </p:tgtEl>
                                        <p:attrNameLst>
                                          <p:attrName>ppt_h</p:attrName>
                                        </p:attrNameLst>
                                      </p:cBhvr>
                                      <p:tavLst>
                                        <p:tav tm="0">
                                          <p:val>
                                            <p:fltVal val="0"/>
                                          </p:val>
                                        </p:tav>
                                        <p:tav tm="100000">
                                          <p:val>
                                            <p:strVal val="#ppt_h"/>
                                          </p:val>
                                        </p:tav>
                                      </p:tavLst>
                                    </p:anim>
                                    <p:animEffect transition="in" filter="fade">
                                      <p:cBhvr>
                                        <p:cTn id="78" dur="500"/>
                                        <p:tgtEl>
                                          <p:spTgt spid="106"/>
                                        </p:tgtEl>
                                      </p:cBhvr>
                                    </p:animEffect>
                                  </p:childTnLst>
                                </p:cTn>
                              </p:par>
                            </p:childTnLst>
                          </p:cTn>
                        </p:par>
                        <p:par>
                          <p:cTn id="79" fill="hold">
                            <p:stCondLst>
                              <p:cond delay="500"/>
                            </p:stCondLst>
                            <p:childTnLst>
                              <p:par>
                                <p:cTn id="80" presetID="22" presetClass="entr" presetSubtype="1" fill="hold" nodeType="after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ipe(up)">
                                      <p:cBhvr>
                                        <p:cTn id="8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bldLvl="0" animBg="1"/>
      <p:bldP spid="4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909434" y="2787001"/>
            <a:ext cx="1577802" cy="1309123"/>
            <a:chOff x="7737176" y="3044094"/>
            <a:chExt cx="1677511" cy="1374579"/>
          </a:xfrm>
        </p:grpSpPr>
        <p:grpSp>
          <p:nvGrpSpPr>
            <p:cNvPr id="39" name="组合 38"/>
            <p:cNvGrpSpPr/>
            <p:nvPr/>
          </p:nvGrpSpPr>
          <p:grpSpPr>
            <a:xfrm>
              <a:off x="7737176" y="3044094"/>
              <a:ext cx="1677511" cy="1374579"/>
              <a:chOff x="7647017" y="2699415"/>
              <a:chExt cx="2617944" cy="2145185"/>
            </a:xfrm>
          </p:grpSpPr>
          <p:sp>
            <p:nvSpPr>
              <p:cNvPr id="41"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kern="0" dirty="0">
                  <a:solidFill>
                    <a:sysClr val="windowText" lastClr="000000"/>
                  </a:solidFill>
                  <a:latin typeface="微软雅黑" panose="020B0503020204020204" charset="-122"/>
                  <a:ea typeface="微软雅黑" panose="020B0503020204020204" charset="-122"/>
                </a:endParaRPr>
              </a:p>
            </p:txBody>
          </p:sp>
          <p:sp>
            <p:nvSpPr>
              <p:cNvPr id="42" name="Oval 19"/>
              <p:cNvSpPr>
                <a:spLocks noChangeArrowheads="1"/>
              </p:cNvSpPr>
              <p:nvPr/>
            </p:nvSpPr>
            <p:spPr bwMode="auto">
              <a:xfrm>
                <a:off x="8011516" y="2699415"/>
                <a:ext cx="1931237" cy="1931674"/>
              </a:xfrm>
              <a:prstGeom prst="ellipse">
                <a:avLst/>
              </a:prstGeom>
              <a:solidFill>
                <a:srgbClr val="FF0000"/>
              </a:solidFill>
              <a:ln w="25400" cap="flat" cmpd="sng" algn="ctr">
                <a:noFill/>
                <a:prstDash val="solid"/>
              </a:ln>
              <a:effectLst/>
            </p:spPr>
            <p:txBody>
              <a:bodyPr rtlCol="0" anchor="ctr"/>
              <a:lstStyle/>
              <a:p>
                <a:pPr algn="ctr"/>
                <a:endParaRPr lang="zh-CN" altLang="en-US" sz="2000" kern="0" dirty="0">
                  <a:solidFill>
                    <a:sysClr val="window" lastClr="FFFFFF"/>
                  </a:solidFill>
                  <a:latin typeface="微软雅黑" panose="020B0503020204020204" charset="-122"/>
                  <a:ea typeface="微软雅黑" panose="020B0503020204020204" charset="-122"/>
                </a:endParaRPr>
              </a:p>
            </p:txBody>
          </p:sp>
          <p:sp>
            <p:nvSpPr>
              <p:cNvPr id="43"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kern="0" dirty="0">
                  <a:solidFill>
                    <a:sysClr val="windowText" lastClr="000000"/>
                  </a:solidFill>
                  <a:latin typeface="微软雅黑" panose="020B0503020204020204" charset="-122"/>
                  <a:ea typeface="微软雅黑" panose="020B0503020204020204" charset="-122"/>
                </a:endParaRPr>
              </a:p>
            </p:txBody>
          </p:sp>
        </p:grpSp>
        <p:sp>
          <p:nvSpPr>
            <p:cNvPr id="40" name="TextBox 39"/>
            <p:cNvSpPr txBox="1"/>
            <p:nvPr/>
          </p:nvSpPr>
          <p:spPr>
            <a:xfrm>
              <a:off x="7996224" y="3408610"/>
              <a:ext cx="1137112" cy="549381"/>
            </a:xfrm>
            <a:prstGeom prst="rect">
              <a:avLst/>
            </a:prstGeom>
            <a:noFill/>
          </p:spPr>
          <p:txBody>
            <a:bodyPr wrap="none" rtlCol="0">
              <a:spAutoFit/>
            </a:bodyPr>
            <a:lstStyle/>
            <a:p>
              <a:pPr defTabSz="863600">
                <a:defRPr/>
              </a:pPr>
              <a:r>
                <a:rPr lang="en-US" altLang="zh-CN" sz="2800" i="1" kern="0" dirty="0" smtClean="0">
                  <a:solidFill>
                    <a:sysClr val="window" lastClr="FFFFFF"/>
                  </a:solidFill>
                  <a:latin typeface="微软雅黑" panose="020B0503020204020204" charset="-122"/>
                  <a:ea typeface="微软雅黑" panose="020B0503020204020204" charset="-122"/>
                </a:rPr>
                <a:t>2016</a:t>
              </a:r>
              <a:endParaRPr lang="zh-CN" altLang="en-US" sz="2800" i="1" kern="0" dirty="0">
                <a:solidFill>
                  <a:sysClr val="window" lastClr="FFFFFF"/>
                </a:solidFill>
                <a:latin typeface="微软雅黑" panose="020B0503020204020204" charset="-122"/>
                <a:ea typeface="微软雅黑" panose="020B0503020204020204" charset="-122"/>
              </a:endParaRPr>
            </a:p>
          </p:txBody>
        </p:sp>
      </p:grpSp>
      <p:sp>
        <p:nvSpPr>
          <p:cNvPr id="44" name="AutoShape 7"/>
          <p:cNvSpPr>
            <a:spLocks noChangeArrowheads="1"/>
          </p:cNvSpPr>
          <p:nvPr/>
        </p:nvSpPr>
        <p:spPr bwMode="auto">
          <a:xfrm>
            <a:off x="1697990" y="2964180"/>
            <a:ext cx="7289800" cy="872490"/>
          </a:xfrm>
          <a:prstGeom prst="homePlate">
            <a:avLst>
              <a:gd name="adj" fmla="val 40030"/>
            </a:avLst>
          </a:prstGeom>
          <a:gradFill rotWithShape="1">
            <a:gsLst>
              <a:gs pos="0">
                <a:schemeClr val="bg1"/>
              </a:gs>
              <a:gs pos="100000">
                <a:srgbClr val="EAEAEA"/>
              </a:gs>
            </a:gsLst>
            <a:lin ang="5400000" scaled="1"/>
          </a:gradFill>
          <a:ln w="9525">
            <a:solidFill>
              <a:srgbClr val="C00000"/>
            </a:solidFill>
            <a:miter lim="800000"/>
          </a:ln>
          <a:effectLst/>
        </p:spPr>
        <p:txBody>
          <a:bodyPr wrap="none" lIns="86371" tIns="43186" rIns="86371" bIns="43186" anchor="ctr"/>
          <a:lstStyle/>
          <a:p>
            <a:pPr marL="337185" indent="-337185">
              <a:lnSpc>
                <a:spcPct val="120000"/>
              </a:lnSpc>
              <a:defRPr/>
            </a:pPr>
            <a:endParaRPr lang="zh-CN" altLang="en-US" sz="1100" b="0" kern="0" dirty="0">
              <a:solidFill>
                <a:srgbClr val="646464"/>
              </a:solidFill>
              <a:latin typeface="Arial" panose="020B0604020202020204" pitchFamily="34" charset="0"/>
              <a:ea typeface="微软雅黑" panose="020B0503020204020204" charset="-122"/>
            </a:endParaRPr>
          </a:p>
        </p:txBody>
      </p:sp>
      <p:sp>
        <p:nvSpPr>
          <p:cNvPr id="45" name="AutoShape 8"/>
          <p:cNvSpPr>
            <a:spLocks noChangeArrowheads="1"/>
          </p:cNvSpPr>
          <p:nvPr/>
        </p:nvSpPr>
        <p:spPr bwMode="auto">
          <a:xfrm>
            <a:off x="6590998" y="2982312"/>
            <a:ext cx="533608" cy="893535"/>
          </a:xfrm>
          <a:prstGeom prst="chevron">
            <a:avLst>
              <a:gd name="adj" fmla="val 55472"/>
            </a:avLst>
          </a:prstGeom>
          <a:gradFill>
            <a:gsLst>
              <a:gs pos="0">
                <a:srgbClr val="FE4444"/>
              </a:gs>
              <a:gs pos="100000">
                <a:srgbClr val="832B2B"/>
              </a:gs>
            </a:gsLst>
            <a:lin ang="16200000" scaled="0"/>
          </a:gra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charset="-122"/>
              <a:ea typeface="微软雅黑" panose="020B0503020204020204" charset="-122"/>
            </a:endParaRPr>
          </a:p>
        </p:txBody>
      </p:sp>
      <p:sp>
        <p:nvSpPr>
          <p:cNvPr id="46" name="AutoShape 8"/>
          <p:cNvSpPr>
            <a:spLocks noChangeArrowheads="1"/>
          </p:cNvSpPr>
          <p:nvPr/>
        </p:nvSpPr>
        <p:spPr bwMode="auto">
          <a:xfrm>
            <a:off x="4698481" y="2967072"/>
            <a:ext cx="533608" cy="893535"/>
          </a:xfrm>
          <a:prstGeom prst="chevron">
            <a:avLst>
              <a:gd name="adj" fmla="val 55472"/>
            </a:avLst>
          </a:prstGeom>
          <a:gradFill>
            <a:gsLst>
              <a:gs pos="0">
                <a:srgbClr val="FE4444"/>
              </a:gs>
              <a:gs pos="100000">
                <a:srgbClr val="832B2B"/>
              </a:gs>
            </a:gsLst>
            <a:lin ang="16200000" scaled="0"/>
          </a:gra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charset="-122"/>
              <a:ea typeface="微软雅黑" panose="020B0503020204020204" charset="-122"/>
            </a:endParaRPr>
          </a:p>
        </p:txBody>
      </p:sp>
      <p:sp>
        <p:nvSpPr>
          <p:cNvPr id="47" name="AutoShape 8"/>
          <p:cNvSpPr>
            <a:spLocks noChangeArrowheads="1"/>
          </p:cNvSpPr>
          <p:nvPr/>
        </p:nvSpPr>
        <p:spPr bwMode="auto">
          <a:xfrm>
            <a:off x="2659520" y="2967072"/>
            <a:ext cx="533608" cy="893535"/>
          </a:xfrm>
          <a:prstGeom prst="chevron">
            <a:avLst>
              <a:gd name="adj" fmla="val 55472"/>
            </a:avLst>
          </a:prstGeom>
          <a:gradFill>
            <a:gsLst>
              <a:gs pos="0">
                <a:srgbClr val="FE4444"/>
              </a:gs>
              <a:gs pos="100000">
                <a:srgbClr val="832B2B"/>
              </a:gs>
            </a:gsLst>
            <a:lin ang="16200000" scaled="0"/>
          </a:gra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charset="-122"/>
              <a:ea typeface="微软雅黑" panose="020B0503020204020204" charset="-122"/>
            </a:endParaRPr>
          </a:p>
        </p:txBody>
      </p:sp>
      <p:sp>
        <p:nvSpPr>
          <p:cNvPr id="48" name="AutoShape 8"/>
          <p:cNvSpPr>
            <a:spLocks noChangeArrowheads="1"/>
          </p:cNvSpPr>
          <p:nvPr/>
        </p:nvSpPr>
        <p:spPr bwMode="auto">
          <a:xfrm>
            <a:off x="8620675" y="2951832"/>
            <a:ext cx="533608" cy="893535"/>
          </a:xfrm>
          <a:prstGeom prst="chevron">
            <a:avLst>
              <a:gd name="adj" fmla="val 55472"/>
            </a:avLst>
          </a:prstGeom>
          <a:gradFill>
            <a:gsLst>
              <a:gs pos="0">
                <a:srgbClr val="E30000"/>
              </a:gs>
              <a:gs pos="100000">
                <a:srgbClr val="760303"/>
              </a:gs>
            </a:gsLst>
            <a:lin ang="16200000" scaled="0"/>
          </a:gradFill>
          <a:ln w="25400" cap="flat" cmpd="sng" algn="ctr">
            <a:noFill/>
            <a:prstDash val="solid"/>
          </a:ln>
          <a:effectLst/>
        </p:spPr>
        <p:txBody>
          <a:bodyPr lIns="86371" tIns="43186" rIns="86371" bIns="43186" rtlCol="0" anchor="ctr"/>
          <a:lstStyle/>
          <a:p>
            <a:pPr algn="ctr"/>
            <a:endParaRPr lang="zh-CN" altLang="en-US" sz="2000" b="0" kern="0" dirty="0">
              <a:solidFill>
                <a:sysClr val="window" lastClr="FFFFFF"/>
              </a:solidFill>
              <a:latin typeface="微软雅黑" panose="020B0503020204020204" charset="-122"/>
              <a:ea typeface="微软雅黑" panose="020B0503020204020204" charset="-122"/>
            </a:endParaRPr>
          </a:p>
        </p:txBody>
      </p:sp>
      <p:sp>
        <p:nvSpPr>
          <p:cNvPr id="49" name="TextBox 48"/>
          <p:cNvSpPr txBox="1"/>
          <p:nvPr/>
        </p:nvSpPr>
        <p:spPr>
          <a:xfrm>
            <a:off x="1846784" y="323984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dirty="0" smtClean="0">
                <a:latin typeface="微软雅黑" panose="020B0503020204020204" charset="-122"/>
                <a:ea typeface="微软雅黑" panose="020B0503020204020204" charset="-122"/>
              </a:rPr>
              <a:t>2012</a:t>
            </a:r>
            <a:endParaRPr lang="zh-CN" altLang="en-US" kern="0" dirty="0">
              <a:latin typeface="微软雅黑" panose="020B0503020204020204" charset="-122"/>
              <a:ea typeface="微软雅黑" panose="020B0503020204020204" charset="-122"/>
            </a:endParaRPr>
          </a:p>
        </p:txBody>
      </p:sp>
      <p:sp>
        <p:nvSpPr>
          <p:cNvPr id="50" name="TextBox 49"/>
          <p:cNvSpPr txBox="1"/>
          <p:nvPr/>
        </p:nvSpPr>
        <p:spPr>
          <a:xfrm>
            <a:off x="3818733" y="323984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dirty="0" smtClean="0">
                <a:latin typeface="微软雅黑" panose="020B0503020204020204" charset="-122"/>
                <a:ea typeface="微软雅黑" panose="020B0503020204020204" charset="-122"/>
              </a:rPr>
              <a:t>2013</a:t>
            </a:r>
            <a:endParaRPr lang="zh-CN" altLang="en-US" kern="0" dirty="0">
              <a:latin typeface="微软雅黑" panose="020B0503020204020204" charset="-122"/>
              <a:ea typeface="微软雅黑" panose="020B0503020204020204" charset="-122"/>
            </a:endParaRPr>
          </a:p>
        </p:txBody>
      </p:sp>
      <p:sp>
        <p:nvSpPr>
          <p:cNvPr id="51" name="TextBox 50"/>
          <p:cNvSpPr txBox="1"/>
          <p:nvPr/>
        </p:nvSpPr>
        <p:spPr>
          <a:xfrm>
            <a:off x="5650290" y="3255082"/>
            <a:ext cx="745098" cy="364214"/>
          </a:xfrm>
          <a:prstGeom prst="rect">
            <a:avLst/>
          </a:prstGeom>
          <a:noFill/>
        </p:spPr>
        <p:txBody>
          <a:bodyPr wrap="none" lIns="86371" tIns="43186" rIns="86371" bIns="43186" rtlCol="0">
            <a:spAutoFit/>
          </a:bodyPr>
          <a:lstStyle/>
          <a:p>
            <a:pPr>
              <a:defRPr/>
            </a:pPr>
            <a:r>
              <a:rPr lang="en-US" altLang="zh-CN" i="1" kern="0" dirty="0" smtClean="0">
                <a:solidFill>
                  <a:srgbClr val="646464"/>
                </a:solidFill>
                <a:latin typeface="微软雅黑" panose="020B0503020204020204" charset="-122"/>
                <a:ea typeface="微软雅黑" panose="020B0503020204020204" charset="-122"/>
              </a:rPr>
              <a:t>2014</a:t>
            </a:r>
            <a:endParaRPr lang="zh-CN" altLang="en-US" i="1" kern="0" dirty="0">
              <a:solidFill>
                <a:srgbClr val="646464"/>
              </a:solidFill>
              <a:latin typeface="微软雅黑" panose="020B0503020204020204" charset="-122"/>
              <a:ea typeface="微软雅黑" panose="020B0503020204020204" charset="-122"/>
            </a:endParaRPr>
          </a:p>
        </p:txBody>
      </p:sp>
      <p:sp>
        <p:nvSpPr>
          <p:cNvPr id="52" name="TextBox 51"/>
          <p:cNvSpPr txBox="1"/>
          <p:nvPr/>
        </p:nvSpPr>
        <p:spPr>
          <a:xfrm>
            <a:off x="7497086" y="323984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dirty="0" smtClean="0">
                <a:latin typeface="微软雅黑" panose="020B0503020204020204" charset="-122"/>
                <a:ea typeface="微软雅黑" panose="020B0503020204020204" charset="-122"/>
              </a:rPr>
              <a:t>2015</a:t>
            </a:r>
            <a:endParaRPr lang="zh-CN" altLang="en-US" kern="0" dirty="0">
              <a:latin typeface="微软雅黑" panose="020B0503020204020204" charset="-122"/>
              <a:ea typeface="微软雅黑" panose="020B0503020204020204" charset="-122"/>
            </a:endParaRPr>
          </a:p>
        </p:txBody>
      </p:sp>
      <p:grpSp>
        <p:nvGrpSpPr>
          <p:cNvPr id="53" name="组合 52"/>
          <p:cNvGrpSpPr/>
          <p:nvPr/>
        </p:nvGrpSpPr>
        <p:grpSpPr>
          <a:xfrm>
            <a:off x="2185425" y="3705835"/>
            <a:ext cx="1811457" cy="1434970"/>
            <a:chOff x="941884" y="3983470"/>
            <a:chExt cx="1925931" cy="1506719"/>
          </a:xfrm>
        </p:grpSpPr>
        <p:cxnSp>
          <p:nvCxnSpPr>
            <p:cNvPr id="54" name="直接连接符 53"/>
            <p:cNvCxnSpPr/>
            <p:nvPr/>
          </p:nvCxnSpPr>
          <p:spPr>
            <a:xfrm>
              <a:off x="941884" y="3983470"/>
              <a:ext cx="0" cy="1358533"/>
            </a:xfrm>
            <a:prstGeom prst="line">
              <a:avLst/>
            </a:prstGeom>
            <a:noFill/>
            <a:ln w="9525" cap="flat" cmpd="sng" algn="ctr">
              <a:solidFill>
                <a:srgbClr val="C00000"/>
              </a:solidFill>
              <a:prstDash val="solid"/>
              <a:headEnd type="oval" w="med" len="med"/>
              <a:tailEnd type="oval" w="med" len="med"/>
            </a:ln>
            <a:effectLst/>
          </p:spPr>
        </p:cxnSp>
        <p:sp>
          <p:nvSpPr>
            <p:cNvPr id="55" name="TextBox 54"/>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dirty="0" smtClean="0">
                  <a:solidFill>
                    <a:srgbClr val="FF0000"/>
                  </a:solidFill>
                  <a:latin typeface="微软雅黑" panose="020B0503020204020204" charset="-122"/>
                  <a:ea typeface="微软雅黑" panose="020B0503020204020204" charset="-122"/>
                </a:rPr>
                <a:t>此处添加</a:t>
              </a:r>
              <a:r>
                <a:rPr lang="zh-CN" altLang="en-US" b="0" kern="0" dirty="0">
                  <a:solidFill>
                    <a:srgbClr val="FF0000"/>
                  </a:solidFill>
                  <a:latin typeface="微软雅黑" panose="020B0503020204020204" charset="-122"/>
                  <a:ea typeface="微软雅黑" panose="020B0503020204020204" charset="-122"/>
                </a:rPr>
                <a:t>标题</a:t>
              </a:r>
              <a:endParaRPr lang="zh-CN" altLang="en-US" b="0" kern="0" dirty="0" smtClean="0">
                <a:solidFill>
                  <a:srgbClr val="FF0000"/>
                </a:solidFill>
                <a:latin typeface="微软雅黑" panose="020B0503020204020204" charset="-122"/>
                <a:ea typeface="微软雅黑" panose="020B0503020204020204" charset="-122"/>
              </a:endParaRPr>
            </a:p>
            <a:p>
              <a:pPr>
                <a:lnSpc>
                  <a:spcPct val="150000"/>
                </a:lnSpc>
                <a:defRPr/>
              </a:pPr>
              <a:r>
                <a:rPr lang="zh-CN" altLang="en-US" sz="1100" b="0" kern="0" dirty="0">
                  <a:solidFill>
                    <a:srgbClr val="646464"/>
                  </a:solidFill>
                  <a:latin typeface="微软雅黑" panose="020B0503020204020204" charset="-122"/>
                  <a:ea typeface="微软雅黑" panose="020B0503020204020204" charset="-122"/>
                </a:rPr>
                <a:t>点击此处添加段落文本</a:t>
              </a:r>
            </a:p>
            <a:p>
              <a:pPr>
                <a:lnSpc>
                  <a:spcPct val="150000"/>
                </a:lnSpc>
                <a:defRPr/>
              </a:pPr>
              <a:r>
                <a:rPr lang="zh-CN" altLang="en-US" sz="1100" b="0" kern="0" dirty="0">
                  <a:solidFill>
                    <a:srgbClr val="646464"/>
                  </a:solidFill>
                  <a:latin typeface="微软雅黑" panose="020B0503020204020204" charset="-122"/>
                  <a:ea typeface="微软雅黑" panose="020B0503020204020204" charset="-122"/>
                </a:rPr>
                <a:t>点击此处添加段落文本</a:t>
              </a:r>
            </a:p>
          </p:txBody>
        </p:sp>
      </p:grpSp>
      <p:grpSp>
        <p:nvGrpSpPr>
          <p:cNvPr id="56" name="组合 55"/>
          <p:cNvGrpSpPr/>
          <p:nvPr/>
        </p:nvGrpSpPr>
        <p:grpSpPr>
          <a:xfrm>
            <a:off x="4053096" y="1737609"/>
            <a:ext cx="1826697" cy="1430999"/>
            <a:chOff x="2276941" y="1916832"/>
            <a:chExt cx="1942134" cy="1502549"/>
          </a:xfrm>
        </p:grpSpPr>
        <p:cxnSp>
          <p:nvCxnSpPr>
            <p:cNvPr id="57" name="直接连接符 56"/>
            <p:cNvCxnSpPr/>
            <p:nvPr/>
          </p:nvCxnSpPr>
          <p:spPr>
            <a:xfrm>
              <a:off x="2276941" y="2060848"/>
              <a:ext cx="0" cy="1358533"/>
            </a:xfrm>
            <a:prstGeom prst="line">
              <a:avLst/>
            </a:prstGeom>
            <a:noFill/>
            <a:ln w="9525" cap="flat" cmpd="sng" algn="ctr">
              <a:solidFill>
                <a:srgbClr val="C00000"/>
              </a:solidFill>
              <a:prstDash val="solid"/>
              <a:headEnd type="oval" w="med" len="med"/>
              <a:tailEnd type="oval" w="med" len="med"/>
            </a:ln>
            <a:effectLst/>
          </p:spPr>
        </p:cxnSp>
        <p:sp>
          <p:nvSpPr>
            <p:cNvPr id="58" name="TextBox 57"/>
            <p:cNvSpPr txBox="1"/>
            <p:nvPr/>
          </p:nvSpPr>
          <p:spPr>
            <a:xfrm>
              <a:off x="2293144" y="1916832"/>
              <a:ext cx="1925931" cy="1066446"/>
            </a:xfrm>
            <a:prstGeom prst="rect">
              <a:avLst/>
            </a:prstGeom>
            <a:noFill/>
          </p:spPr>
          <p:txBody>
            <a:bodyPr wrap="square" rtlCol="0">
              <a:spAutoFit/>
            </a:bodyPr>
            <a:lstStyle/>
            <a:p>
              <a:pPr>
                <a:lnSpc>
                  <a:spcPct val="150000"/>
                </a:lnSpc>
                <a:defRPr/>
              </a:pPr>
              <a:r>
                <a:rPr lang="zh-CN" altLang="en-US" b="0" kern="0" dirty="0" smtClean="0">
                  <a:solidFill>
                    <a:srgbClr val="FF0000"/>
                  </a:solidFill>
                  <a:latin typeface="微软雅黑" panose="020B0503020204020204" charset="-122"/>
                  <a:ea typeface="微软雅黑" panose="020B0503020204020204" charset="-122"/>
                </a:rPr>
                <a:t>此处添加</a:t>
              </a:r>
              <a:r>
                <a:rPr lang="zh-CN" altLang="en-US" b="0" kern="0" dirty="0">
                  <a:solidFill>
                    <a:srgbClr val="FF0000"/>
                  </a:solidFill>
                  <a:latin typeface="微软雅黑" panose="020B0503020204020204" charset="-122"/>
                  <a:ea typeface="微软雅黑" panose="020B0503020204020204" charset="-122"/>
                </a:rPr>
                <a:t>标题</a:t>
              </a:r>
              <a:endParaRPr lang="zh-CN" altLang="en-US" b="0" kern="0" dirty="0" smtClean="0">
                <a:solidFill>
                  <a:srgbClr val="FF0000"/>
                </a:solidFill>
                <a:latin typeface="微软雅黑" panose="020B0503020204020204" charset="-122"/>
                <a:ea typeface="微软雅黑" panose="020B0503020204020204" charset="-122"/>
              </a:endParaRPr>
            </a:p>
            <a:p>
              <a:pPr>
                <a:lnSpc>
                  <a:spcPct val="150000"/>
                </a:lnSpc>
                <a:defRPr/>
              </a:pPr>
              <a:r>
                <a:rPr lang="zh-CN" altLang="en-US" sz="1100" b="0" kern="0" dirty="0">
                  <a:solidFill>
                    <a:srgbClr val="646464"/>
                  </a:solidFill>
                  <a:latin typeface="微软雅黑" panose="020B0503020204020204" charset="-122"/>
                  <a:ea typeface="微软雅黑" panose="020B0503020204020204" charset="-122"/>
                </a:rPr>
                <a:t>点击此处添加段落文本</a:t>
              </a:r>
            </a:p>
            <a:p>
              <a:pPr>
                <a:lnSpc>
                  <a:spcPct val="150000"/>
                </a:lnSpc>
                <a:defRPr/>
              </a:pPr>
              <a:r>
                <a:rPr lang="zh-CN" altLang="en-US" sz="1100" b="0" kern="0" dirty="0">
                  <a:solidFill>
                    <a:srgbClr val="646464"/>
                  </a:solidFill>
                  <a:latin typeface="微软雅黑" panose="020B0503020204020204" charset="-122"/>
                  <a:ea typeface="微软雅黑" panose="020B0503020204020204" charset="-122"/>
                </a:rPr>
                <a:t>点击此处添加段落文本</a:t>
              </a:r>
            </a:p>
          </p:txBody>
        </p:sp>
      </p:grpSp>
      <p:grpSp>
        <p:nvGrpSpPr>
          <p:cNvPr id="59" name="组合 58"/>
          <p:cNvGrpSpPr/>
          <p:nvPr/>
        </p:nvGrpSpPr>
        <p:grpSpPr>
          <a:xfrm>
            <a:off x="5864843" y="3741641"/>
            <a:ext cx="1811457" cy="1414405"/>
            <a:chOff x="3641104" y="3980384"/>
            <a:chExt cx="1925931" cy="1485125"/>
          </a:xfrm>
        </p:grpSpPr>
        <p:cxnSp>
          <p:nvCxnSpPr>
            <p:cNvPr id="60" name="直接连接符 59"/>
            <p:cNvCxnSpPr/>
            <p:nvPr/>
          </p:nvCxnSpPr>
          <p:spPr>
            <a:xfrm>
              <a:off x="3648596" y="3980384"/>
              <a:ext cx="0" cy="1358533"/>
            </a:xfrm>
            <a:prstGeom prst="line">
              <a:avLst/>
            </a:prstGeom>
            <a:noFill/>
            <a:ln w="9525" cap="flat" cmpd="sng" algn="ctr">
              <a:solidFill>
                <a:srgbClr val="C00000"/>
              </a:solidFill>
              <a:prstDash val="solid"/>
              <a:headEnd type="oval" w="med" len="med"/>
              <a:tailEnd type="oval" w="med" len="med"/>
            </a:ln>
            <a:effectLst/>
          </p:spPr>
        </p:cxnSp>
        <p:sp>
          <p:nvSpPr>
            <p:cNvPr id="61" name="TextBox 60"/>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dirty="0" smtClean="0">
                  <a:solidFill>
                    <a:srgbClr val="FF0000"/>
                  </a:solidFill>
                  <a:latin typeface="微软雅黑" panose="020B0503020204020204" charset="-122"/>
                  <a:ea typeface="微软雅黑" panose="020B0503020204020204" charset="-122"/>
                </a:rPr>
                <a:t>此处添加</a:t>
              </a:r>
              <a:r>
                <a:rPr lang="zh-CN" altLang="en-US" b="0" kern="0" dirty="0">
                  <a:solidFill>
                    <a:srgbClr val="FF0000"/>
                  </a:solidFill>
                  <a:latin typeface="微软雅黑" panose="020B0503020204020204" charset="-122"/>
                  <a:ea typeface="微软雅黑" panose="020B0503020204020204" charset="-122"/>
                </a:rPr>
                <a:t>标题</a:t>
              </a:r>
              <a:endParaRPr lang="zh-CN" altLang="en-US" b="0" kern="0" dirty="0" smtClean="0">
                <a:solidFill>
                  <a:srgbClr val="FF0000"/>
                </a:solidFill>
                <a:latin typeface="微软雅黑" panose="020B0503020204020204" charset="-122"/>
                <a:ea typeface="微软雅黑" panose="020B0503020204020204" charset="-122"/>
              </a:endParaRPr>
            </a:p>
            <a:p>
              <a:pPr>
                <a:lnSpc>
                  <a:spcPct val="150000"/>
                </a:lnSpc>
                <a:defRPr/>
              </a:pPr>
              <a:r>
                <a:rPr lang="zh-CN" altLang="en-US" sz="1100" b="0" kern="0" dirty="0">
                  <a:solidFill>
                    <a:sysClr val="windowText" lastClr="000000">
                      <a:lumMod val="65000"/>
                      <a:lumOff val="35000"/>
                    </a:sysClr>
                  </a:solidFill>
                  <a:latin typeface="微软雅黑" panose="020B0503020204020204" charset="-122"/>
                  <a:ea typeface="微软雅黑" panose="020B0503020204020204" charset="-122"/>
                </a:rPr>
                <a:t>点击此处添加段落文本</a:t>
              </a:r>
            </a:p>
            <a:p>
              <a:pPr>
                <a:lnSpc>
                  <a:spcPct val="150000"/>
                </a:lnSpc>
                <a:defRPr/>
              </a:pPr>
              <a:r>
                <a:rPr lang="zh-CN" altLang="en-US" sz="1100" b="0" kern="0" dirty="0">
                  <a:solidFill>
                    <a:sysClr val="windowText" lastClr="000000">
                      <a:lumMod val="65000"/>
                      <a:lumOff val="35000"/>
                    </a:sysClr>
                  </a:solidFill>
                  <a:latin typeface="微软雅黑" panose="020B0503020204020204" charset="-122"/>
                  <a:ea typeface="微软雅黑" panose="020B0503020204020204" charset="-122"/>
                </a:rPr>
                <a:t>点击此处添加段落文本</a:t>
              </a:r>
            </a:p>
          </p:txBody>
        </p:sp>
      </p:grpSp>
      <p:grpSp>
        <p:nvGrpSpPr>
          <p:cNvPr id="62" name="组合 61"/>
          <p:cNvGrpSpPr/>
          <p:nvPr/>
        </p:nvGrpSpPr>
        <p:grpSpPr>
          <a:xfrm>
            <a:off x="7895281" y="1737609"/>
            <a:ext cx="1811457" cy="1430999"/>
            <a:chOff x="5044092" y="1916832"/>
            <a:chExt cx="1925931" cy="1502549"/>
          </a:xfrm>
        </p:grpSpPr>
        <p:cxnSp>
          <p:nvCxnSpPr>
            <p:cNvPr id="63" name="直接连接符 62"/>
            <p:cNvCxnSpPr/>
            <p:nvPr/>
          </p:nvCxnSpPr>
          <p:spPr>
            <a:xfrm>
              <a:off x="5044092" y="2060848"/>
              <a:ext cx="0" cy="1358533"/>
            </a:xfrm>
            <a:prstGeom prst="line">
              <a:avLst/>
            </a:prstGeom>
            <a:noFill/>
            <a:ln w="9525" cap="flat" cmpd="sng" algn="ctr">
              <a:solidFill>
                <a:srgbClr val="C00000"/>
              </a:solidFill>
              <a:prstDash val="solid"/>
              <a:headEnd type="oval" w="med" len="med"/>
              <a:tailEnd type="oval" w="med" len="med"/>
            </a:ln>
            <a:effectLst/>
          </p:spPr>
        </p:cxnSp>
        <p:sp>
          <p:nvSpPr>
            <p:cNvPr id="64" name="TextBox 63"/>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dirty="0" smtClean="0">
                  <a:solidFill>
                    <a:srgbClr val="FF0000"/>
                  </a:solidFill>
                  <a:latin typeface="微软雅黑" panose="020B0503020204020204" charset="-122"/>
                  <a:ea typeface="微软雅黑" panose="020B0503020204020204" charset="-122"/>
                </a:rPr>
                <a:t>此处添加</a:t>
              </a:r>
              <a:r>
                <a:rPr lang="zh-CN" altLang="en-US" b="0" kern="0" dirty="0">
                  <a:solidFill>
                    <a:srgbClr val="FF0000"/>
                  </a:solidFill>
                  <a:latin typeface="微软雅黑" panose="020B0503020204020204" charset="-122"/>
                  <a:ea typeface="微软雅黑" panose="020B0503020204020204" charset="-122"/>
                </a:rPr>
                <a:t>标题</a:t>
              </a:r>
              <a:endParaRPr lang="zh-CN" altLang="en-US" b="0" kern="0" dirty="0" smtClean="0">
                <a:solidFill>
                  <a:srgbClr val="FF0000"/>
                </a:solidFill>
                <a:latin typeface="微软雅黑" panose="020B0503020204020204" charset="-122"/>
                <a:ea typeface="微软雅黑" panose="020B0503020204020204" charset="-122"/>
              </a:endParaRPr>
            </a:p>
            <a:p>
              <a:pPr>
                <a:lnSpc>
                  <a:spcPct val="150000"/>
                </a:lnSpc>
                <a:defRPr/>
              </a:pPr>
              <a:r>
                <a:rPr lang="zh-CN" altLang="en-US" sz="1100" b="0" kern="0" dirty="0">
                  <a:solidFill>
                    <a:schemeClr val="tx1"/>
                  </a:solidFill>
                  <a:latin typeface="微软雅黑" panose="020B0503020204020204" charset="-122"/>
                  <a:ea typeface="微软雅黑" panose="020B0503020204020204" charset="-122"/>
                </a:rPr>
                <a:t>点击此处添加段落文本</a:t>
              </a:r>
            </a:p>
            <a:p>
              <a:pPr>
                <a:lnSpc>
                  <a:spcPct val="150000"/>
                </a:lnSpc>
                <a:defRPr/>
              </a:pPr>
              <a:r>
                <a:rPr lang="zh-CN" altLang="en-US" sz="1100" b="0" kern="0" dirty="0">
                  <a:solidFill>
                    <a:schemeClr val="tx1"/>
                  </a:solidFill>
                  <a:latin typeface="微软雅黑" panose="020B0503020204020204" charset="-122"/>
                  <a:ea typeface="微软雅黑" panose="020B0503020204020204" charset="-122"/>
                </a:rPr>
                <a:t>点击此处添加段落文本</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0-#ppt_w/2"/>
                                          </p:val>
                                        </p:tav>
                                        <p:tav tm="100000">
                                          <p:val>
                                            <p:strVal val="#ppt_x"/>
                                          </p:val>
                                        </p:tav>
                                      </p:tavLst>
                                    </p:anim>
                                    <p:anim calcmode="lin" valueType="num">
                                      <p:cBhvr additive="base">
                                        <p:cTn id="13" dur="250" fill="hold"/>
                                        <p:tgtEl>
                                          <p:spTgt spid="4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250" fill="hold"/>
                                        <p:tgtEl>
                                          <p:spTgt spid="46"/>
                                        </p:tgtEl>
                                        <p:attrNameLst>
                                          <p:attrName>ppt_x</p:attrName>
                                        </p:attrNameLst>
                                      </p:cBhvr>
                                      <p:tavLst>
                                        <p:tav tm="0">
                                          <p:val>
                                            <p:strVal val="0-#ppt_w/2"/>
                                          </p:val>
                                        </p:tav>
                                        <p:tav tm="100000">
                                          <p:val>
                                            <p:strVal val="#ppt_x"/>
                                          </p:val>
                                        </p:tav>
                                      </p:tavLst>
                                    </p:anim>
                                    <p:anim calcmode="lin" valueType="num">
                                      <p:cBhvr additive="base">
                                        <p:cTn id="17" dur="25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250" fill="hold"/>
                                        <p:tgtEl>
                                          <p:spTgt spid="45"/>
                                        </p:tgtEl>
                                        <p:attrNameLst>
                                          <p:attrName>ppt_x</p:attrName>
                                        </p:attrNameLst>
                                      </p:cBhvr>
                                      <p:tavLst>
                                        <p:tav tm="0">
                                          <p:val>
                                            <p:strVal val="0-#ppt_w/2"/>
                                          </p:val>
                                        </p:tav>
                                        <p:tav tm="100000">
                                          <p:val>
                                            <p:strVal val="#ppt_x"/>
                                          </p:val>
                                        </p:tav>
                                      </p:tavLst>
                                    </p:anim>
                                    <p:anim calcmode="lin" valueType="num">
                                      <p:cBhvr additive="base">
                                        <p:cTn id="21" dur="25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250" fill="hold"/>
                                        <p:tgtEl>
                                          <p:spTgt spid="48"/>
                                        </p:tgtEl>
                                        <p:attrNameLst>
                                          <p:attrName>ppt_x</p:attrName>
                                        </p:attrNameLst>
                                      </p:cBhvr>
                                      <p:tavLst>
                                        <p:tav tm="0">
                                          <p:val>
                                            <p:strVal val="0-#ppt_w/2"/>
                                          </p:val>
                                        </p:tav>
                                        <p:tav tm="100000">
                                          <p:val>
                                            <p:strVal val="#ppt_x"/>
                                          </p:val>
                                        </p:tav>
                                      </p:tavLst>
                                    </p:anim>
                                    <p:anim calcmode="lin" valueType="num">
                                      <p:cBhvr additive="base">
                                        <p:cTn id="25" dur="25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anim calcmode="lin" valueType="num">
                                      <p:cBhvr>
                                        <p:cTn id="35" dur="500" fill="hold"/>
                                        <p:tgtEl>
                                          <p:spTgt spid="50"/>
                                        </p:tgtEl>
                                        <p:attrNameLst>
                                          <p:attrName>ppt_x</p:attrName>
                                        </p:attrNameLst>
                                      </p:cBhvr>
                                      <p:tavLst>
                                        <p:tav tm="0">
                                          <p:val>
                                            <p:strVal val="#ppt_x"/>
                                          </p:val>
                                        </p:tav>
                                        <p:tav tm="100000">
                                          <p:val>
                                            <p:strVal val="#ppt_x"/>
                                          </p:val>
                                        </p:tav>
                                      </p:tavLst>
                                    </p:anim>
                                    <p:anim calcmode="lin" valueType="num">
                                      <p:cBhvr>
                                        <p:cTn id="36" dur="500" fill="hold"/>
                                        <p:tgtEl>
                                          <p:spTgt spid="50"/>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anim calcmode="lin" valueType="num">
                                      <p:cBhvr>
                                        <p:cTn id="40" dur="500" fill="hold"/>
                                        <p:tgtEl>
                                          <p:spTgt spid="51"/>
                                        </p:tgtEl>
                                        <p:attrNameLst>
                                          <p:attrName>ppt_x</p:attrName>
                                        </p:attrNameLst>
                                      </p:cBhvr>
                                      <p:tavLst>
                                        <p:tav tm="0">
                                          <p:val>
                                            <p:strVal val="#ppt_x"/>
                                          </p:val>
                                        </p:tav>
                                        <p:tav tm="100000">
                                          <p:val>
                                            <p:strVal val="#ppt_x"/>
                                          </p:val>
                                        </p:tav>
                                      </p:tavLst>
                                    </p:anim>
                                    <p:anim calcmode="lin" valueType="num">
                                      <p:cBhvr>
                                        <p:cTn id="41" dur="500" fill="hold"/>
                                        <p:tgtEl>
                                          <p:spTgt spid="5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anim calcmode="lin" valueType="num">
                                      <p:cBhvr>
                                        <p:cTn id="45" dur="500" fill="hold"/>
                                        <p:tgtEl>
                                          <p:spTgt spid="52"/>
                                        </p:tgtEl>
                                        <p:attrNameLst>
                                          <p:attrName>ppt_x</p:attrName>
                                        </p:attrNameLst>
                                      </p:cBhvr>
                                      <p:tavLst>
                                        <p:tav tm="0">
                                          <p:val>
                                            <p:strVal val="#ppt_x"/>
                                          </p:val>
                                        </p:tav>
                                        <p:tav tm="100000">
                                          <p:val>
                                            <p:strVal val="#ppt_x"/>
                                          </p:val>
                                        </p:tav>
                                      </p:tavLst>
                                    </p:anim>
                                    <p:anim calcmode="lin" valueType="num">
                                      <p:cBhvr>
                                        <p:cTn id="46" dur="500" fill="hold"/>
                                        <p:tgtEl>
                                          <p:spTgt spid="52"/>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250"/>
                                        <p:tgtEl>
                                          <p:spTgt spid="53"/>
                                        </p:tgtEl>
                                      </p:cBhvr>
                                    </p:animEffect>
                                  </p:childTnLst>
                                </p:cTn>
                              </p:par>
                              <p:par>
                                <p:cTn id="57" presetID="22" presetClass="entr" presetSubtype="4"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250"/>
                                        <p:tgtEl>
                                          <p:spTgt spid="56"/>
                                        </p:tgtEl>
                                      </p:cBhvr>
                                    </p:animEffect>
                                  </p:childTnLst>
                                </p:cTn>
                              </p:par>
                              <p:par>
                                <p:cTn id="60" presetID="22" presetClass="entr" presetSubtype="4"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250"/>
                                        <p:tgtEl>
                                          <p:spTgt spid="59"/>
                                        </p:tgtEl>
                                      </p:cBhvr>
                                    </p:animEffect>
                                  </p:childTnLst>
                                </p:cTn>
                              </p:par>
                              <p:par>
                                <p:cTn id="63" presetID="22" presetClass="entr" presetSubtype="4"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7" grpId="0" bldLvl="0" animBg="1"/>
      <p:bldP spid="48" grpId="0" bldLvl="0" animBg="1"/>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1000760" y="2000885"/>
            <a:ext cx="10331450" cy="3552190"/>
          </a:xfrm>
          <a:prstGeom prst="rect">
            <a:avLst/>
          </a:prstGeom>
          <a:noFill/>
          <a:ln w="25400" cap="flat" cmpd="sng" algn="ctr">
            <a:solidFill>
              <a:srgbClr val="FF0000"/>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noFill/>
              </a:ln>
              <a:solidFill>
                <a:sysClr val="windowText" lastClr="000000"/>
              </a:solidFill>
              <a:effectLst/>
              <a:latin typeface="Arial" panose="020B0604020202020204" pitchFamily="34" charset="0"/>
              <a:ea typeface="微软雅黑" panose="020B0503020204020204" charset="-122"/>
            </a:endParaRPr>
          </a:p>
        </p:txBody>
      </p:sp>
      <p:grpSp>
        <p:nvGrpSpPr>
          <p:cNvPr id="5" name="组合 4"/>
          <p:cNvGrpSpPr/>
          <p:nvPr/>
        </p:nvGrpSpPr>
        <p:grpSpPr>
          <a:xfrm>
            <a:off x="4904740" y="1463906"/>
            <a:ext cx="2630170" cy="808864"/>
            <a:chOff x="3089" y="832"/>
            <a:chExt cx="4142" cy="1547"/>
          </a:xfrm>
        </p:grpSpPr>
        <p:sp>
          <p:nvSpPr>
            <p:cNvPr id="13" name="矩形 12"/>
            <p:cNvSpPr/>
            <p:nvPr/>
          </p:nvSpPr>
          <p:spPr bwMode="auto">
            <a:xfrm>
              <a:off x="3089" y="962"/>
              <a:ext cx="4142" cy="1332"/>
            </a:xfrm>
            <a:prstGeom prst="rect">
              <a:avLst/>
            </a:prstGeom>
            <a:solidFill>
              <a:srgbClr val="C00000"/>
            </a:soli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4" name="TextBox 18"/>
            <p:cNvSpPr txBox="1"/>
            <p:nvPr/>
          </p:nvSpPr>
          <p:spPr>
            <a:xfrm>
              <a:off x="3339" y="832"/>
              <a:ext cx="3627" cy="1547"/>
            </a:xfrm>
            <a:prstGeom prst="rect">
              <a:avLst/>
            </a:prstGeom>
            <a:noFill/>
          </p:spPr>
          <p:txBody>
            <a:bodyPr wrap="square" rtlCol="0">
              <a:spAutoFit/>
            </a:bodyPr>
            <a:lstStyle/>
            <a:p>
              <a:pPr algn="ctr"/>
              <a:r>
                <a:rPr lang="zh-CN" altLang="en-US" sz="4400" b="0" dirty="0" smtClean="0">
                  <a:solidFill>
                    <a:sysClr val="window" lastClr="FFFFFF"/>
                  </a:solidFill>
                  <a:latin typeface="微软雅黑" panose="020B0503020204020204" charset="-122"/>
                  <a:ea typeface="微软雅黑" panose="020B0503020204020204" charset="-122"/>
                </a:rPr>
                <a:t>前  言</a:t>
              </a:r>
            </a:p>
          </p:txBody>
        </p:sp>
      </p:grpSp>
      <p:sp>
        <p:nvSpPr>
          <p:cNvPr id="6" name="Rectangle 30"/>
          <p:cNvSpPr>
            <a:spLocks noChangeArrowheads="1"/>
          </p:cNvSpPr>
          <p:nvPr/>
        </p:nvSpPr>
        <p:spPr bwMode="auto">
          <a:xfrm>
            <a:off x="1217295" y="2607310"/>
            <a:ext cx="99663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hangingPunct="1">
              <a:lnSpc>
                <a:spcPct val="180000"/>
              </a:lnSpc>
            </a:pPr>
            <a:r>
              <a:rPr lang="en-US" altLang="zh-CN" b="0" dirty="0">
                <a:latin typeface="微软雅黑" panose="020B0503020204020204" charset="-122"/>
                <a:ea typeface="微软雅黑" panose="020B0503020204020204" charset="-122"/>
              </a:rPr>
              <a:t>      </a:t>
            </a:r>
            <a:r>
              <a:rPr lang="zh-CN" altLang="en-US" sz="1600" b="1" dirty="0">
                <a:solidFill>
                  <a:srgbClr val="C00000"/>
                </a:solidFill>
                <a:latin typeface="微软雅黑" panose="020B0503020204020204" charset="-122"/>
                <a:ea typeface="微软雅黑" panose="020B0503020204020204" charset="-122"/>
              </a:rPr>
              <a:t>时光如梭，转眼之间2016年已经过去了。 </a:t>
            </a:r>
          </a:p>
          <a:p>
            <a:pPr eaLnBrk="1" hangingPunct="1">
              <a:lnSpc>
                <a:spcPct val="180000"/>
              </a:lnSpc>
            </a:pPr>
            <a:r>
              <a:rPr lang="zh-CN" altLang="en-US" sz="1600" b="1" dirty="0">
                <a:solidFill>
                  <a:srgbClr val="C00000"/>
                </a:solidFill>
                <a:latin typeface="微软雅黑" panose="020B0503020204020204" charset="-122"/>
                <a:ea typeface="微软雅黑" panose="020B0503020204020204" charset="-122"/>
              </a:rPr>
              <a:t>       今年以来，</a:t>
            </a:r>
            <a:r>
              <a:rPr lang="en-US" altLang="zh-CN" sz="1600" b="1" dirty="0">
                <a:solidFill>
                  <a:srgbClr val="C00000"/>
                </a:solidFill>
                <a:latin typeface="微软雅黑" panose="020B0503020204020204" charset="-122"/>
                <a:ea typeface="微软雅黑" panose="020B0503020204020204" charset="-122"/>
              </a:rPr>
              <a:t>XX</a:t>
            </a:r>
            <a:r>
              <a:rPr lang="zh-CN" altLang="zh-CN" sz="1600" b="1" dirty="0">
                <a:solidFill>
                  <a:srgbClr val="C00000"/>
                </a:solidFill>
                <a:latin typeface="微软雅黑" panose="020B0503020204020204" charset="-122"/>
                <a:ea typeface="微软雅黑" panose="020B0503020204020204" charset="-122"/>
              </a:rPr>
              <a:t>单位</a:t>
            </a:r>
            <a:r>
              <a:rPr lang="zh-CN" altLang="en-US" sz="1600" b="1" dirty="0">
                <a:solidFill>
                  <a:srgbClr val="C00000"/>
                </a:solidFill>
                <a:latin typeface="微软雅黑" panose="020B0503020204020204" charset="-122"/>
                <a:ea typeface="微软雅黑" panose="020B0503020204020204" charset="-122"/>
              </a:rPr>
              <a:t>党建工作以“三个代表”重要思想为指导，紧紧围绕全县经济工作中心，正确处理抓党建与发展经济的关系，把经济建设的难点，作为推进党建工作的重点；把经济发展的焦点，作为加强党建工作的着力点，全县党员干部扎实工作，迎难而上，在继承中创新、在发展中开拓，在经济主战场上体现了党的先进性，增强了党的战斗力。全县党的建设亮点纷呈，收效颇丰，开创了</a:t>
            </a:r>
            <a:r>
              <a:rPr lang="en-US" altLang="zh-CN" sz="1600" b="1" dirty="0">
                <a:solidFill>
                  <a:srgbClr val="C00000"/>
                </a:solidFill>
                <a:latin typeface="微软雅黑" panose="020B0503020204020204" charset="-122"/>
                <a:ea typeface="微软雅黑" panose="020B0503020204020204" charset="-122"/>
              </a:rPr>
              <a:t>XX</a:t>
            </a:r>
            <a:r>
              <a:rPr lang="zh-CN" altLang="en-US" sz="1600" b="1" dirty="0">
                <a:solidFill>
                  <a:srgbClr val="C00000"/>
                </a:solidFill>
                <a:latin typeface="微软雅黑" panose="020B0503020204020204" charset="-122"/>
                <a:ea typeface="微软雅黑" panose="020B0503020204020204" charset="-122"/>
              </a:rPr>
              <a:t>单位党建工作的新局面。</a:t>
            </a:r>
          </a:p>
        </p:txBody>
      </p:sp>
      <p:pic>
        <p:nvPicPr>
          <p:cNvPr id="7" name="图片 6" descr="cb04e9f9111933ec4325489563643a25"/>
          <p:cNvPicPr>
            <a:picLocks noChangeAspect="1"/>
          </p:cNvPicPr>
          <p:nvPr/>
        </p:nvPicPr>
        <p:blipFill>
          <a:blip r:embed="rId3" cstate="print"/>
          <a:stretch>
            <a:fillRect/>
          </a:stretch>
        </p:blipFill>
        <p:spPr>
          <a:xfrm>
            <a:off x="243205" y="548005"/>
            <a:ext cx="2520950" cy="2520950"/>
          </a:xfrm>
          <a:prstGeom prst="rect">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82470" y="1979930"/>
            <a:ext cx="8519160" cy="2733040"/>
            <a:chOff x="2347913" y="2421930"/>
            <a:chExt cx="7923212" cy="2289200"/>
          </a:xfrm>
        </p:grpSpPr>
        <p:sp>
          <p:nvSpPr>
            <p:cNvPr id="14" name="Line 11"/>
            <p:cNvSpPr>
              <a:spLocks noChangeShapeType="1"/>
            </p:cNvSpPr>
            <p:nvPr/>
          </p:nvSpPr>
          <p:spPr bwMode="auto">
            <a:xfrm>
              <a:off x="2728911" y="4210644"/>
              <a:ext cx="7542213" cy="0"/>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sp>
          <p:nvSpPr>
            <p:cNvPr id="15" name="Line 11"/>
            <p:cNvSpPr>
              <a:spLocks noChangeShapeType="1"/>
            </p:cNvSpPr>
            <p:nvPr/>
          </p:nvSpPr>
          <p:spPr bwMode="auto">
            <a:xfrm>
              <a:off x="2728911" y="3709044"/>
              <a:ext cx="7542213" cy="0"/>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sp>
          <p:nvSpPr>
            <p:cNvPr id="16" name="Line 11"/>
            <p:cNvSpPr>
              <a:spLocks noChangeShapeType="1"/>
            </p:cNvSpPr>
            <p:nvPr/>
          </p:nvSpPr>
          <p:spPr bwMode="auto">
            <a:xfrm>
              <a:off x="2728911" y="3286026"/>
              <a:ext cx="7542213" cy="0"/>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sp>
          <p:nvSpPr>
            <p:cNvPr id="17" name="Line 11"/>
            <p:cNvSpPr>
              <a:spLocks noChangeShapeType="1"/>
            </p:cNvSpPr>
            <p:nvPr/>
          </p:nvSpPr>
          <p:spPr bwMode="auto">
            <a:xfrm>
              <a:off x="2728911" y="2853978"/>
              <a:ext cx="7542213" cy="0"/>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sp>
          <p:nvSpPr>
            <p:cNvPr id="21" name="Line 11"/>
            <p:cNvSpPr>
              <a:spLocks noChangeShapeType="1"/>
            </p:cNvSpPr>
            <p:nvPr/>
          </p:nvSpPr>
          <p:spPr bwMode="auto">
            <a:xfrm>
              <a:off x="2728911" y="2421930"/>
              <a:ext cx="7542213" cy="0"/>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sp>
          <p:nvSpPr>
            <p:cNvPr id="5" name="Line 11"/>
            <p:cNvSpPr>
              <a:spLocks noChangeShapeType="1"/>
            </p:cNvSpPr>
            <p:nvPr/>
          </p:nvSpPr>
          <p:spPr bwMode="auto">
            <a:xfrm>
              <a:off x="2347913" y="4711130"/>
              <a:ext cx="7923212" cy="0"/>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grpSp>
      <p:sp>
        <p:nvSpPr>
          <p:cNvPr id="6" name="Line 12"/>
          <p:cNvSpPr>
            <a:spLocks noChangeShapeType="1"/>
          </p:cNvSpPr>
          <p:nvPr/>
        </p:nvSpPr>
        <p:spPr bwMode="auto">
          <a:xfrm rot="16200000" flipV="1">
            <a:off x="557530" y="2903855"/>
            <a:ext cx="3611245" cy="635"/>
          </a:xfrm>
          <a:prstGeom prst="line">
            <a:avLst/>
          </a:prstGeom>
          <a:noFill/>
          <a:ln w="12700">
            <a:gradFill>
              <a:gsLst>
                <a:gs pos="0">
                  <a:srgbClr val="C00000"/>
                </a:gs>
                <a:gs pos="100000">
                  <a:srgbClr val="FF0000"/>
                </a:gs>
              </a:gsLst>
              <a:lin ang="5400000" scaled="1"/>
            </a:gra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sp>
        <p:nvSpPr>
          <p:cNvPr id="7" name="Rectangle 13"/>
          <p:cNvSpPr>
            <a:spLocks noChangeArrowheads="1"/>
          </p:cNvSpPr>
          <p:nvPr/>
        </p:nvSpPr>
        <p:spPr bwMode="auto">
          <a:xfrm>
            <a:off x="3101340" y="2806130"/>
            <a:ext cx="533400" cy="1676400"/>
          </a:xfrm>
          <a:prstGeom prst="rect">
            <a:avLst/>
          </a:prstGeom>
          <a:gradFill>
            <a:gsLst>
              <a:gs pos="0">
                <a:srgbClr val="FE4444"/>
              </a:gs>
              <a:gs pos="100000">
                <a:srgbClr val="832B2B"/>
              </a:gs>
            </a:gsLst>
            <a:lin ang="5400000" scaled="0"/>
          </a:gradFill>
          <a:ln>
            <a:noFill/>
          </a:ln>
          <a:effectLst/>
        </p:spPr>
        <p:txBody>
          <a:bodyPr wrap="none" anchor="ctr"/>
          <a:lstStyle>
            <a:lvl1pPr eaLnBrk="0" hangingPunct="0">
              <a:defRPr sz="2800" b="1">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sz="2800" b="1">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sz="2800" b="1">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sz="2800" b="1">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sz="2800" b="1">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sz="1400"/>
          </a:p>
        </p:txBody>
      </p:sp>
      <p:sp>
        <p:nvSpPr>
          <p:cNvPr id="8" name="Rectangle 14"/>
          <p:cNvSpPr>
            <a:spLocks noChangeArrowheads="1"/>
          </p:cNvSpPr>
          <p:nvPr/>
        </p:nvSpPr>
        <p:spPr bwMode="auto">
          <a:xfrm>
            <a:off x="4182428" y="2501330"/>
            <a:ext cx="533400" cy="1981200"/>
          </a:xfrm>
          <a:prstGeom prst="rect">
            <a:avLst/>
          </a:prstGeom>
          <a:gradFill>
            <a:gsLst>
              <a:gs pos="0">
                <a:srgbClr val="E30000"/>
              </a:gs>
              <a:gs pos="100000">
                <a:srgbClr val="760303"/>
              </a:gs>
            </a:gsLst>
            <a:lin ang="5400000" scaled="0"/>
          </a:gradFill>
          <a:ln>
            <a:noFill/>
          </a:ln>
          <a:effectLst/>
        </p:spPr>
        <p:txBody>
          <a:bodyPr wrap="none" anchor="ctr"/>
          <a:lstStyle>
            <a:lvl1pPr eaLnBrk="0" hangingPunct="0">
              <a:defRPr sz="2800" b="1">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sz="2800" b="1">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sz="2800" b="1">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sz="2800" b="1">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sz="2800" b="1">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Rectangle 15"/>
          <p:cNvSpPr>
            <a:spLocks noChangeArrowheads="1"/>
          </p:cNvSpPr>
          <p:nvPr/>
        </p:nvSpPr>
        <p:spPr bwMode="auto">
          <a:xfrm>
            <a:off x="5263515" y="3202370"/>
            <a:ext cx="533400" cy="1295400"/>
          </a:xfrm>
          <a:prstGeom prst="rect">
            <a:avLst/>
          </a:prstGeom>
          <a:gradFill>
            <a:gsLst>
              <a:gs pos="0">
                <a:srgbClr val="FE4444"/>
              </a:gs>
              <a:gs pos="100000">
                <a:srgbClr val="832B2B"/>
              </a:gs>
            </a:gsLst>
            <a:lin ang="5400000" scaled="0"/>
          </a:gradFill>
          <a:ln>
            <a:noFill/>
          </a:ln>
          <a:effectLst/>
        </p:spPr>
        <p:txBody>
          <a:bodyPr wrap="none" anchor="ctr"/>
          <a:lstStyle>
            <a:lvl1pPr eaLnBrk="0" hangingPunct="0">
              <a:defRPr sz="2800" b="1">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sz="2800" b="1">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sz="2800" b="1">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sz="2800" b="1">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sz="2800" b="1">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Rectangle 16"/>
          <p:cNvSpPr>
            <a:spLocks noChangeArrowheads="1"/>
          </p:cNvSpPr>
          <p:nvPr/>
        </p:nvSpPr>
        <p:spPr bwMode="auto">
          <a:xfrm>
            <a:off x="6346190" y="2120330"/>
            <a:ext cx="533400" cy="2362200"/>
          </a:xfrm>
          <a:prstGeom prst="rect">
            <a:avLst/>
          </a:prstGeom>
          <a:gradFill>
            <a:gsLst>
              <a:gs pos="0">
                <a:srgbClr val="E30000"/>
              </a:gs>
              <a:gs pos="100000">
                <a:srgbClr val="760303"/>
              </a:gs>
            </a:gsLst>
            <a:lin ang="5400000" scaled="0"/>
          </a:gradFill>
          <a:ln>
            <a:noFill/>
          </a:ln>
          <a:effectLst/>
        </p:spPr>
        <p:txBody>
          <a:bodyPr wrap="none" anchor="ctr"/>
          <a:lstStyle>
            <a:lvl1pPr eaLnBrk="0" hangingPunct="0">
              <a:defRPr sz="2800" b="1">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sz="2800" b="1">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sz="2800" b="1">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sz="2800" b="1">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sz="2800" b="1">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 name="Rectangle 17"/>
          <p:cNvSpPr>
            <a:spLocks noChangeArrowheads="1"/>
          </p:cNvSpPr>
          <p:nvPr/>
        </p:nvSpPr>
        <p:spPr bwMode="auto">
          <a:xfrm>
            <a:off x="7427278" y="2806130"/>
            <a:ext cx="533400" cy="1676400"/>
          </a:xfrm>
          <a:prstGeom prst="rect">
            <a:avLst/>
          </a:prstGeom>
          <a:gradFill>
            <a:gsLst>
              <a:gs pos="0">
                <a:srgbClr val="FE4444"/>
              </a:gs>
              <a:gs pos="100000">
                <a:srgbClr val="832B2B"/>
              </a:gs>
            </a:gsLst>
            <a:lin ang="5400000" scaled="0"/>
          </a:gradFill>
          <a:ln>
            <a:noFill/>
          </a:ln>
          <a:effectLst/>
        </p:spPr>
        <p:txBody>
          <a:bodyPr wrap="none" anchor="ctr"/>
          <a:lstStyle>
            <a:lvl1pPr eaLnBrk="0" hangingPunct="0">
              <a:defRPr sz="2800" b="1">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sz="2800" b="1">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sz="2800" b="1">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sz="2800" b="1">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sz="2800" b="1">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Rectangle 18"/>
          <p:cNvSpPr>
            <a:spLocks noChangeArrowheads="1"/>
          </p:cNvSpPr>
          <p:nvPr/>
        </p:nvSpPr>
        <p:spPr bwMode="auto">
          <a:xfrm>
            <a:off x="8525193" y="1358330"/>
            <a:ext cx="533400" cy="3124200"/>
          </a:xfrm>
          <a:prstGeom prst="rect">
            <a:avLst/>
          </a:prstGeom>
          <a:gradFill>
            <a:gsLst>
              <a:gs pos="0">
                <a:srgbClr val="E30000"/>
              </a:gs>
              <a:gs pos="100000">
                <a:srgbClr val="760303"/>
              </a:gs>
            </a:gsLst>
            <a:lin ang="5400000" scaled="0"/>
          </a:gradFill>
          <a:ln>
            <a:noFill/>
          </a:ln>
          <a:effectLst/>
        </p:spPr>
        <p:txBody>
          <a:bodyPr wrap="none" anchor="ctr"/>
          <a:lstStyle>
            <a:lvl1pPr eaLnBrk="0" hangingPunct="0">
              <a:defRPr sz="2800" b="1">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sz="2800" b="1">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sz="2800" b="1">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sz="2800" b="1">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sz="2800" b="1">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ysClr val="windowText" lastClr="000000"/>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未知"/>
          <p:cNvSpPr/>
          <p:nvPr/>
        </p:nvSpPr>
        <p:spPr bwMode="auto">
          <a:xfrm>
            <a:off x="3188970" y="1090867"/>
            <a:ext cx="5594350" cy="1837184"/>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gradFill>
              <a:gsLst>
                <a:gs pos="0">
                  <a:srgbClr val="C00000"/>
                </a:gs>
                <a:gs pos="100000">
                  <a:srgbClr val="FF0000"/>
                </a:gs>
              </a:gsLst>
              <a:lin ang="5400000" scaled="1"/>
            </a:gradFill>
            <a:bevel/>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endParaRPr lang="zh-CN" altLang="en-US"/>
          </a:p>
        </p:txBody>
      </p:sp>
      <p:grpSp>
        <p:nvGrpSpPr>
          <p:cNvPr id="46" name="组合 45"/>
          <p:cNvGrpSpPr/>
          <p:nvPr/>
        </p:nvGrpSpPr>
        <p:grpSpPr>
          <a:xfrm>
            <a:off x="1572191" y="2046129"/>
            <a:ext cx="646883" cy="2095419"/>
            <a:chOff x="1922711" y="2214181"/>
            <a:chExt cx="646883" cy="2095419"/>
          </a:xfrm>
        </p:grpSpPr>
        <p:sp>
          <p:nvSpPr>
            <p:cNvPr id="26" name="TextBox 25"/>
            <p:cNvSpPr txBox="1"/>
            <p:nvPr/>
          </p:nvSpPr>
          <p:spPr>
            <a:xfrm>
              <a:off x="2079374" y="4002895"/>
              <a:ext cx="490220" cy="306705"/>
            </a:xfrm>
            <a:prstGeom prst="rect">
              <a:avLst/>
            </a:prstGeom>
            <a:noFill/>
          </p:spPr>
          <p:txBody>
            <a:bodyPr wrap="none" rtlCol="0">
              <a:spAutoFit/>
            </a:bodyPr>
            <a:lstStyle/>
            <a:p>
              <a:r>
                <a:rPr lang="en-US" altLang="zh-CN" sz="1400" dirty="0" smtClean="0"/>
                <a:t>20%</a:t>
              </a:r>
            </a:p>
          </p:txBody>
        </p:sp>
        <p:sp>
          <p:nvSpPr>
            <p:cNvPr id="27" name="TextBox 26"/>
            <p:cNvSpPr txBox="1"/>
            <p:nvPr/>
          </p:nvSpPr>
          <p:spPr>
            <a:xfrm>
              <a:off x="2079374" y="3501295"/>
              <a:ext cx="490220" cy="306705"/>
            </a:xfrm>
            <a:prstGeom prst="rect">
              <a:avLst/>
            </a:prstGeom>
            <a:noFill/>
          </p:spPr>
          <p:txBody>
            <a:bodyPr wrap="none" rtlCol="0">
              <a:spAutoFit/>
            </a:bodyPr>
            <a:lstStyle/>
            <a:p>
              <a:r>
                <a:rPr lang="en-US" altLang="zh-CN" sz="1400" dirty="0" smtClean="0"/>
                <a:t>40%</a:t>
              </a:r>
            </a:p>
          </p:txBody>
        </p:sp>
        <p:sp>
          <p:nvSpPr>
            <p:cNvPr id="28" name="TextBox 27"/>
            <p:cNvSpPr txBox="1"/>
            <p:nvPr/>
          </p:nvSpPr>
          <p:spPr>
            <a:xfrm>
              <a:off x="2079374" y="3074417"/>
              <a:ext cx="490220" cy="306705"/>
            </a:xfrm>
            <a:prstGeom prst="rect">
              <a:avLst/>
            </a:prstGeom>
            <a:noFill/>
          </p:spPr>
          <p:txBody>
            <a:bodyPr wrap="none" rtlCol="0">
              <a:spAutoFit/>
            </a:bodyPr>
            <a:lstStyle/>
            <a:p>
              <a:r>
                <a:rPr lang="en-US" altLang="zh-CN" sz="1400" dirty="0" smtClean="0"/>
                <a:t>60%</a:t>
              </a:r>
            </a:p>
          </p:txBody>
        </p:sp>
        <p:sp>
          <p:nvSpPr>
            <p:cNvPr id="29" name="TextBox 28"/>
            <p:cNvSpPr txBox="1"/>
            <p:nvPr/>
          </p:nvSpPr>
          <p:spPr>
            <a:xfrm>
              <a:off x="2079374" y="2646229"/>
              <a:ext cx="490220" cy="306705"/>
            </a:xfrm>
            <a:prstGeom prst="rect">
              <a:avLst/>
            </a:prstGeom>
            <a:noFill/>
          </p:spPr>
          <p:txBody>
            <a:bodyPr wrap="none" rtlCol="0">
              <a:spAutoFit/>
            </a:bodyPr>
            <a:lstStyle/>
            <a:p>
              <a:r>
                <a:rPr lang="en-US" altLang="zh-CN" sz="1400" dirty="0"/>
                <a:t>8</a:t>
              </a:r>
              <a:r>
                <a:rPr lang="en-US" altLang="zh-CN" sz="1400" dirty="0" smtClean="0"/>
                <a:t>0%</a:t>
              </a:r>
              <a:endParaRPr lang="zh-CN" altLang="en-US" sz="1400" dirty="0"/>
            </a:p>
          </p:txBody>
        </p:sp>
        <p:sp>
          <p:nvSpPr>
            <p:cNvPr id="30" name="TextBox 29"/>
            <p:cNvSpPr txBox="1"/>
            <p:nvPr/>
          </p:nvSpPr>
          <p:spPr>
            <a:xfrm>
              <a:off x="1922711" y="2214181"/>
              <a:ext cx="580390" cy="306705"/>
            </a:xfrm>
            <a:prstGeom prst="rect">
              <a:avLst/>
            </a:prstGeom>
            <a:noFill/>
          </p:spPr>
          <p:txBody>
            <a:bodyPr wrap="none" rtlCol="0">
              <a:spAutoFit/>
            </a:bodyPr>
            <a:lstStyle/>
            <a:p>
              <a:r>
                <a:rPr lang="en-US" altLang="zh-CN" sz="1400" dirty="0" smtClean="0"/>
                <a:t>100%</a:t>
              </a:r>
            </a:p>
          </p:txBody>
        </p:sp>
      </p:grpSp>
      <p:grpSp>
        <p:nvGrpSpPr>
          <p:cNvPr id="45" name="组合 44"/>
          <p:cNvGrpSpPr/>
          <p:nvPr/>
        </p:nvGrpSpPr>
        <p:grpSpPr>
          <a:xfrm>
            <a:off x="3043271" y="4858342"/>
            <a:ext cx="6106762" cy="324667"/>
            <a:chOff x="3409031" y="4752074"/>
            <a:chExt cx="6106762" cy="324667"/>
          </a:xfrm>
        </p:grpSpPr>
        <p:sp>
          <p:nvSpPr>
            <p:cNvPr id="31" name="TextBox 30"/>
            <p:cNvSpPr txBox="1"/>
            <p:nvPr/>
          </p:nvSpPr>
          <p:spPr>
            <a:xfrm>
              <a:off x="3409031" y="4752074"/>
              <a:ext cx="309880" cy="306705"/>
            </a:xfrm>
            <a:prstGeom prst="rect">
              <a:avLst/>
            </a:prstGeom>
            <a:noFill/>
          </p:spPr>
          <p:txBody>
            <a:bodyPr wrap="none" rtlCol="0">
              <a:spAutoFit/>
            </a:bodyPr>
            <a:lstStyle/>
            <a:p>
              <a:endParaRPr lang="zh-CN" altLang="en-US" sz="1400" dirty="0"/>
            </a:p>
          </p:txBody>
        </p:sp>
        <p:sp>
          <p:nvSpPr>
            <p:cNvPr id="3" name="TextBox 36"/>
            <p:cNvSpPr txBox="1"/>
            <p:nvPr/>
          </p:nvSpPr>
          <p:spPr>
            <a:xfrm>
              <a:off x="3410540" y="4752074"/>
              <a:ext cx="642620" cy="319405"/>
            </a:xfrm>
            <a:prstGeom prst="rect">
              <a:avLst/>
            </a:prstGeom>
            <a:noFill/>
          </p:spPr>
          <p:txBody>
            <a:bodyPr wrap="none" rtlCol="0">
              <a:spAutoFit/>
            </a:bodyPr>
            <a:lstStyle/>
            <a:p>
              <a:pPr algn="ctr"/>
              <a:r>
                <a:rPr lang="en-US" altLang="zh-CN" sz="1400" dirty="0" smtClean="0">
                  <a:latin typeface="微软雅黑" panose="020B0503020204020204" charset="-122"/>
                  <a:ea typeface="微软雅黑" panose="020B0503020204020204" charset="-122"/>
                </a:rPr>
                <a:t>2</a:t>
              </a:r>
              <a:r>
                <a:rPr lang="zh-CN" altLang="en-US" sz="1400" dirty="0" smtClean="0">
                  <a:latin typeface="微软雅黑" panose="020B0503020204020204" charset="-122"/>
                  <a:ea typeface="微软雅黑" panose="020B0503020204020204" charset="-122"/>
                </a:rPr>
                <a:t>月份</a:t>
              </a:r>
              <a:endParaRPr lang="zh-CN" altLang="en-US" sz="1400" dirty="0">
                <a:latin typeface="微软雅黑" panose="020B0503020204020204" charset="-122"/>
                <a:ea typeface="微软雅黑" panose="020B0503020204020204" charset="-122"/>
              </a:endParaRPr>
            </a:p>
          </p:txBody>
        </p:sp>
        <p:sp>
          <p:nvSpPr>
            <p:cNvPr id="4" name="TextBox 37"/>
            <p:cNvSpPr txBox="1"/>
            <p:nvPr/>
          </p:nvSpPr>
          <p:spPr>
            <a:xfrm>
              <a:off x="4493578" y="4757336"/>
              <a:ext cx="642620" cy="319405"/>
            </a:xfrm>
            <a:prstGeom prst="rect">
              <a:avLst/>
            </a:prstGeom>
            <a:noFill/>
          </p:spPr>
          <p:txBody>
            <a:bodyPr wrap="none" rtlCol="0">
              <a:spAutoFit/>
            </a:bodyPr>
            <a:lstStyle/>
            <a:p>
              <a:pPr algn="ctr"/>
              <a:r>
                <a:rPr lang="en-US" altLang="zh-CN" sz="1400" dirty="0">
                  <a:latin typeface="微软雅黑" panose="020B0503020204020204" charset="-122"/>
                  <a:ea typeface="微软雅黑" panose="020B0503020204020204" charset="-122"/>
                </a:rPr>
                <a:t>4</a:t>
              </a:r>
              <a:r>
                <a:rPr lang="zh-CN" altLang="en-US" sz="1400" dirty="0" smtClean="0">
                  <a:latin typeface="微软雅黑" panose="020B0503020204020204" charset="-122"/>
                  <a:ea typeface="微软雅黑" panose="020B0503020204020204" charset="-122"/>
                </a:rPr>
                <a:t>月份</a:t>
              </a:r>
              <a:endParaRPr lang="zh-CN" altLang="en-US" sz="1400" dirty="0">
                <a:latin typeface="微软雅黑" panose="020B0503020204020204" charset="-122"/>
                <a:ea typeface="微软雅黑" panose="020B0503020204020204" charset="-122"/>
              </a:endParaRPr>
            </a:p>
          </p:txBody>
        </p:sp>
        <p:sp>
          <p:nvSpPr>
            <p:cNvPr id="18" name="TextBox 38"/>
            <p:cNvSpPr txBox="1"/>
            <p:nvPr/>
          </p:nvSpPr>
          <p:spPr>
            <a:xfrm>
              <a:off x="5547223" y="4757336"/>
              <a:ext cx="642620" cy="319405"/>
            </a:xfrm>
            <a:prstGeom prst="rect">
              <a:avLst/>
            </a:prstGeom>
            <a:noFill/>
          </p:spPr>
          <p:txBody>
            <a:bodyPr wrap="none" rtlCol="0">
              <a:spAutoFit/>
            </a:bodyPr>
            <a:lstStyle/>
            <a:p>
              <a:pPr algn="ctr"/>
              <a:r>
                <a:rPr lang="en-US" altLang="zh-CN" sz="1400" dirty="0">
                  <a:latin typeface="微软雅黑" panose="020B0503020204020204" charset="-122"/>
                  <a:ea typeface="微软雅黑" panose="020B0503020204020204" charset="-122"/>
                </a:rPr>
                <a:t>6</a:t>
              </a:r>
              <a:r>
                <a:rPr lang="zh-CN" altLang="en-US" sz="1400" dirty="0" smtClean="0">
                  <a:latin typeface="微软雅黑" panose="020B0503020204020204" charset="-122"/>
                  <a:ea typeface="微软雅黑" panose="020B0503020204020204" charset="-122"/>
                </a:rPr>
                <a:t>月份</a:t>
              </a:r>
              <a:endParaRPr lang="zh-CN" altLang="en-US" sz="1400" dirty="0">
                <a:latin typeface="微软雅黑" panose="020B0503020204020204" charset="-122"/>
                <a:ea typeface="微软雅黑" panose="020B0503020204020204" charset="-122"/>
              </a:endParaRPr>
            </a:p>
          </p:txBody>
        </p:sp>
        <p:sp>
          <p:nvSpPr>
            <p:cNvPr id="19" name="TextBox 40"/>
            <p:cNvSpPr txBox="1"/>
            <p:nvPr/>
          </p:nvSpPr>
          <p:spPr>
            <a:xfrm>
              <a:off x="6657340" y="4757336"/>
              <a:ext cx="642620" cy="319405"/>
            </a:xfrm>
            <a:prstGeom prst="rect">
              <a:avLst/>
            </a:prstGeom>
            <a:noFill/>
          </p:spPr>
          <p:txBody>
            <a:bodyPr wrap="none" rtlCol="0">
              <a:spAutoFit/>
            </a:bodyPr>
            <a:lstStyle/>
            <a:p>
              <a:pPr algn="ctr"/>
              <a:r>
                <a:rPr lang="en-US" altLang="zh-CN" sz="1400" dirty="0">
                  <a:latin typeface="微软雅黑" panose="020B0503020204020204" charset="-122"/>
                  <a:ea typeface="微软雅黑" panose="020B0503020204020204" charset="-122"/>
                </a:rPr>
                <a:t>8</a:t>
              </a:r>
              <a:r>
                <a:rPr lang="zh-CN" altLang="en-US" sz="1400" dirty="0" smtClean="0">
                  <a:latin typeface="微软雅黑" panose="020B0503020204020204" charset="-122"/>
                  <a:ea typeface="微软雅黑" panose="020B0503020204020204" charset="-122"/>
                </a:rPr>
                <a:t>月份</a:t>
              </a:r>
              <a:endParaRPr lang="zh-CN" altLang="en-US" sz="1400" dirty="0">
                <a:latin typeface="微软雅黑" panose="020B0503020204020204" charset="-122"/>
                <a:ea typeface="微软雅黑" panose="020B0503020204020204" charset="-122"/>
              </a:endParaRPr>
            </a:p>
          </p:txBody>
        </p:sp>
        <p:sp>
          <p:nvSpPr>
            <p:cNvPr id="20" name="TextBox 41"/>
            <p:cNvSpPr txBox="1"/>
            <p:nvPr/>
          </p:nvSpPr>
          <p:spPr>
            <a:xfrm>
              <a:off x="7686358" y="4757336"/>
              <a:ext cx="746760" cy="319405"/>
            </a:xfrm>
            <a:prstGeom prst="rect">
              <a:avLst/>
            </a:prstGeom>
            <a:noFill/>
          </p:spPr>
          <p:txBody>
            <a:bodyPr wrap="none" rtlCol="0">
              <a:spAutoFit/>
            </a:bodyPr>
            <a:lstStyle/>
            <a:p>
              <a:pPr algn="ctr"/>
              <a:r>
                <a:rPr lang="en-US" altLang="zh-CN" sz="1400" dirty="0" smtClean="0">
                  <a:latin typeface="微软雅黑" panose="020B0503020204020204" charset="-122"/>
                  <a:ea typeface="微软雅黑" panose="020B0503020204020204" charset="-122"/>
                </a:rPr>
                <a:t>10</a:t>
              </a:r>
              <a:r>
                <a:rPr lang="zh-CN" altLang="en-US" sz="1400" dirty="0" smtClean="0">
                  <a:latin typeface="微软雅黑" panose="020B0503020204020204" charset="-122"/>
                  <a:ea typeface="微软雅黑" panose="020B0503020204020204" charset="-122"/>
                </a:rPr>
                <a:t>月份</a:t>
              </a:r>
              <a:endParaRPr lang="zh-CN" altLang="en-US" sz="1400" dirty="0">
                <a:latin typeface="微软雅黑" panose="020B0503020204020204" charset="-122"/>
                <a:ea typeface="微软雅黑" panose="020B0503020204020204" charset="-122"/>
              </a:endParaRPr>
            </a:p>
          </p:txBody>
        </p:sp>
        <p:sp>
          <p:nvSpPr>
            <p:cNvPr id="22" name="TextBox 42"/>
            <p:cNvSpPr txBox="1"/>
            <p:nvPr/>
          </p:nvSpPr>
          <p:spPr>
            <a:xfrm>
              <a:off x="8769033" y="4757336"/>
              <a:ext cx="746760" cy="319405"/>
            </a:xfrm>
            <a:prstGeom prst="rect">
              <a:avLst/>
            </a:prstGeom>
            <a:noFill/>
          </p:spPr>
          <p:txBody>
            <a:bodyPr wrap="none" rtlCol="0">
              <a:spAutoFit/>
            </a:bodyPr>
            <a:lstStyle/>
            <a:p>
              <a:pPr algn="ctr"/>
              <a:r>
                <a:rPr lang="en-US" altLang="zh-CN" sz="1400" dirty="0" smtClean="0">
                  <a:latin typeface="微软雅黑" panose="020B0503020204020204" charset="-122"/>
                  <a:ea typeface="微软雅黑" panose="020B0503020204020204" charset="-122"/>
                </a:rPr>
                <a:t>12</a:t>
              </a:r>
              <a:r>
                <a:rPr lang="zh-CN" altLang="en-US" sz="1400" dirty="0" smtClean="0">
                  <a:latin typeface="微软雅黑" panose="020B0503020204020204" charset="-122"/>
                  <a:ea typeface="微软雅黑" panose="020B0503020204020204" charset="-122"/>
                </a:rPr>
                <a:t>月份</a:t>
              </a:r>
              <a:endParaRPr lang="zh-CN" altLang="en-US" sz="1400" dirty="0">
                <a:latin typeface="微软雅黑" panose="020B0503020204020204" charset="-122"/>
                <a:ea typeface="微软雅黑" panose="020B0503020204020204" charset="-122"/>
              </a:endParaRPr>
            </a:p>
          </p:txBody>
        </p:sp>
      </p:grpSp>
      <p:sp>
        <p:nvSpPr>
          <p:cNvPr id="47" name="矩形 46"/>
          <p:cNvSpPr/>
          <p:nvPr/>
        </p:nvSpPr>
        <p:spPr>
          <a:xfrm>
            <a:off x="2163445" y="5169535"/>
            <a:ext cx="9178290" cy="907415"/>
          </a:xfrm>
          <a:prstGeom prst="rect">
            <a:avLst/>
          </a:prstGeom>
        </p:spPr>
        <p:txBody>
          <a:bodyPr/>
          <a:lstStyle/>
          <a:p>
            <a:pPr algn="just" eaLnBrk="1" fontAlgn="auto" hangingPunct="1">
              <a:lnSpc>
                <a:spcPct val="150000"/>
              </a:lnSpc>
              <a:spcAft>
                <a:spcPts val="600"/>
              </a:spcAft>
              <a:buClr>
                <a:srgbClr val="00B050"/>
              </a:buClr>
              <a:buSzPct val="80000"/>
              <a:defRPr/>
            </a:pPr>
            <a:r>
              <a:rPr lang="zh-CN" altLang="en-US" sz="1400" dirty="0">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400" dirty="0" smtClean="0">
                <a:latin typeface="Adobe 黑体 Std R" pitchFamily="34" charset="-122"/>
                <a:ea typeface="Adobe 黑体 Std R" pitchFamily="34" charset="-122"/>
              </a:rPr>
              <a:t>。</a:t>
            </a:r>
            <a:endParaRPr lang="en-US" altLang="zh-CN" sz="1400" dirty="0" smtClean="0">
              <a:latin typeface="Adobe 黑体 Std R" pitchFamily="34" charset="-122"/>
              <a:ea typeface="Adobe 黑体 Std R" pitchFamily="34" charset="-122"/>
            </a:endParaRPr>
          </a:p>
          <a:p>
            <a:pPr algn="just" eaLnBrk="1" fontAlgn="auto" hangingPunct="1">
              <a:lnSpc>
                <a:spcPct val="150000"/>
              </a:lnSpc>
              <a:spcAft>
                <a:spcPts val="600"/>
              </a:spcAft>
              <a:buClr>
                <a:srgbClr val="00B050"/>
              </a:buClr>
              <a:buSzPct val="80000"/>
              <a:defRPr/>
            </a:pPr>
            <a:r>
              <a:rPr lang="zh-CN" altLang="en-US" sz="1400" dirty="0" smtClean="0">
                <a:latin typeface="Adobe 黑体 Std R" pitchFamily="34" charset="-122"/>
                <a:ea typeface="Adobe 黑体 Std R" pitchFamily="34" charset="-122"/>
              </a:rPr>
              <a:t>请</a:t>
            </a:r>
            <a:r>
              <a:rPr lang="zh-CN" altLang="en-US" sz="1400" dirty="0">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1500"/>
                            </p:stCondLst>
                            <p:childTnLst>
                              <p:par>
                                <p:cTn id="45" presetID="42" presetClass="entr" presetSubtype="0" fill="hold" grpId="0" nodeType="afterEffect">
                                  <p:stCondLst>
                                    <p:cond delay="0"/>
                                  </p:stCondLst>
                                  <p:iterate type="wd">
                                    <p:tmPct val="10000"/>
                                  </p:iterate>
                                  <p:childTnLst>
                                    <p:set>
                                      <p:cBhvr>
                                        <p:cTn id="46" dur="1" fill="hold">
                                          <p:stCondLst>
                                            <p:cond delay="0"/>
                                          </p:stCondLst>
                                        </p:cTn>
                                        <p:tgtEl>
                                          <p:spTgt spid="47"/>
                                        </p:tgtEl>
                                        <p:attrNameLst>
                                          <p:attrName>style.visibility</p:attrName>
                                        </p:attrNameLst>
                                      </p:cBhvr>
                                      <p:to>
                                        <p:strVal val="visible"/>
                                      </p:to>
                                    </p:set>
                                    <p:animEffect transition="in" filter="fade">
                                      <p:cBhvr>
                                        <p:cTn id="47" dur="250"/>
                                        <p:tgtEl>
                                          <p:spTgt spid="47"/>
                                        </p:tgtEl>
                                      </p:cBhvr>
                                    </p:animEffect>
                                    <p:anim calcmode="lin" valueType="num">
                                      <p:cBhvr>
                                        <p:cTn id="48" dur="250" fill="hold"/>
                                        <p:tgtEl>
                                          <p:spTgt spid="47"/>
                                        </p:tgtEl>
                                        <p:attrNameLst>
                                          <p:attrName>ppt_x</p:attrName>
                                        </p:attrNameLst>
                                      </p:cBhvr>
                                      <p:tavLst>
                                        <p:tav tm="0">
                                          <p:val>
                                            <p:strVal val="#ppt_x"/>
                                          </p:val>
                                        </p:tav>
                                        <p:tav tm="100000">
                                          <p:val>
                                            <p:strVal val="#ppt_x"/>
                                          </p:val>
                                        </p:tav>
                                      </p:tavLst>
                                    </p:anim>
                                    <p:anim calcmode="lin" valueType="num">
                                      <p:cBhvr>
                                        <p:cTn id="49" dur="250" fill="hold"/>
                                        <p:tgtEl>
                                          <p:spTgt spid="47"/>
                                        </p:tgtEl>
                                        <p:attrNameLst>
                                          <p:attrName>ppt_y</p:attrName>
                                        </p:attrNameLst>
                                      </p:cBhvr>
                                      <p:tavLst>
                                        <p:tav tm="0">
                                          <p:val>
                                            <p:strVal val="#ppt_y+.1"/>
                                          </p:val>
                                        </p:tav>
                                        <p:tav tm="100000">
                                          <p:val>
                                            <p:strVal val="#ppt_y"/>
                                          </p:val>
                                        </p:tav>
                                      </p:tavLst>
                                    </p:anim>
                                  </p:childTnLst>
                                </p:cTn>
                              </p:par>
                            </p:childTnLst>
                          </p:cTn>
                        </p:par>
                        <p:par>
                          <p:cTn id="50" fill="hold">
                            <p:stCondLst>
                              <p:cond delay="4625"/>
                            </p:stCondLst>
                            <p:childTnLst>
                              <p:par>
                                <p:cTn id="51" presetID="1" presetClass="entr" presetSubtype="0" fill="hold" grpId="1" nodeType="afterEffect">
                                  <p:stCondLst>
                                    <p:cond delay="0"/>
                                  </p:stCondLst>
                                  <p:iterate type="wd">
                                    <p:tmAbs val="0"/>
                                  </p:iterate>
                                  <p:childTnLst>
                                    <p:set>
                                      <p:cBhvr>
                                        <p:cTn id="52"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nimBg="1"/>
      <p:bldP spid="47" grpId="0"/>
      <p:bldP spid="4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66"/>
          <p:cNvSpPr/>
          <p:nvPr/>
        </p:nvSpPr>
        <p:spPr>
          <a:xfrm>
            <a:off x="3279775" y="4324350"/>
            <a:ext cx="5975350" cy="538480"/>
          </a:xfrm>
          <a:prstGeom prst="rect">
            <a:avLst/>
          </a:prstGeom>
          <a:noFill/>
          <a:ln w="9525">
            <a:noFill/>
          </a:ln>
        </p:spPr>
        <p:txBody>
          <a:bodyPr wrap="square" lIns="81614" tIns="40807" rIns="81614" bIns="40807" anchor="t">
            <a:spAutoFit/>
          </a:bodyPr>
          <a:lstStyle/>
          <a:p>
            <a:pPr lvl="0" algn="ctr" eaLnBrk="0" hangingPunct="0"/>
            <a:r>
              <a:rPr lang="zh-CN" altLang="en-US" sz="2800" b="1" dirty="0">
                <a:gradFill>
                  <a:gsLst>
                    <a:gs pos="0">
                      <a:srgbClr val="E30000"/>
                    </a:gs>
                    <a:gs pos="100000">
                      <a:srgbClr val="760303"/>
                    </a:gs>
                  </a:gsLst>
                  <a:lin ang="5400000" scaled="0"/>
                </a:gradFill>
                <a:latin typeface="Calibri" panose="020F0502020204030204" pitchFamily="34" charset="0"/>
                <a:ea typeface="微软雅黑" panose="020B0503020204020204" charset="-122"/>
                <a:sym typeface="+mn-ea"/>
              </a:rPr>
              <a:t>点击这里输入你的标题</a:t>
            </a:r>
          </a:p>
        </p:txBody>
      </p:sp>
      <p:grpSp>
        <p:nvGrpSpPr>
          <p:cNvPr id="11" name="组合 10"/>
          <p:cNvGrpSpPr/>
          <p:nvPr/>
        </p:nvGrpSpPr>
        <p:grpSpPr>
          <a:xfrm>
            <a:off x="4215130" y="1323340"/>
            <a:ext cx="3910965" cy="3568700"/>
            <a:chOff x="5764" y="-2112"/>
            <a:chExt cx="6908" cy="6908"/>
          </a:xfrm>
        </p:grpSpPr>
        <p:pic>
          <p:nvPicPr>
            <p:cNvPr id="9" name="图片 8" descr="e197eb66c5ff15ff68c841236f26852f"/>
            <p:cNvPicPr>
              <a:picLocks noChangeAspect="1"/>
            </p:cNvPicPr>
            <p:nvPr/>
          </p:nvPicPr>
          <p:blipFill>
            <a:blip r:embed="rId3"/>
            <a:stretch>
              <a:fillRect/>
            </a:stretch>
          </p:blipFill>
          <p:spPr>
            <a:xfrm>
              <a:off x="5764" y="-2112"/>
              <a:ext cx="6908" cy="6908"/>
            </a:xfrm>
            <a:prstGeom prst="rect">
              <a:avLst/>
            </a:prstGeom>
          </p:spPr>
        </p:pic>
        <p:sp>
          <p:nvSpPr>
            <p:cNvPr id="10" name="TextBox 44">
              <a:hlinkClick r:id="" action="ppaction://hlinkshowjump?jump=nextslide"/>
            </p:cNvPr>
            <p:cNvSpPr txBox="1"/>
            <p:nvPr/>
          </p:nvSpPr>
          <p:spPr>
            <a:xfrm>
              <a:off x="7841" y="1374"/>
              <a:ext cx="3521" cy="1062"/>
            </a:xfrm>
            <a:prstGeom prst="rect">
              <a:avLst/>
            </a:prstGeom>
            <a:noFill/>
            <a:ln w="9525">
              <a:noFill/>
            </a:ln>
          </p:spPr>
          <p:txBody>
            <a:bodyPr wrap="square">
              <a:spAutoFit/>
            </a:bodyPr>
            <a:lstStyle/>
            <a:p>
              <a:pPr lvl="0" algn="dist" eaLnBrk="1" hangingPunct="1">
                <a:buNone/>
              </a:pPr>
              <a:r>
                <a:rPr lang="zh-CN" altLang="en-US" sz="2800" b="1" dirty="0">
                  <a:solidFill>
                    <a:srgbClr val="FFFF00"/>
                  </a:solidFill>
                  <a:latin typeface="微软雅黑" panose="020B0503020204020204" charset="-122"/>
                  <a:ea typeface="微软雅黑" panose="020B0503020204020204" charset="-122"/>
                </a:rPr>
                <a:t>第三部分</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1"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arn(inVertical)">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362864" y="1694349"/>
            <a:ext cx="1940841" cy="1940771"/>
          </a:xfrm>
          <a:prstGeom prst="ellipse">
            <a:avLst/>
          </a:prstGeom>
          <a:solidFill>
            <a:srgbClr val="FF0000"/>
          </a:solidFill>
          <a:ln w="25400" cap="flat" cmpd="sng" algn="ctr">
            <a:noFill/>
            <a:prstDash val="solid"/>
          </a:ln>
          <a:effectLst/>
        </p:spPr>
        <p:txBody>
          <a:bodyPr lIns="98565" tIns="49282" rIns="98565" bIns="49282" rtlCol="0" anchor="ctr"/>
          <a:lstStyle/>
          <a:p>
            <a:pPr algn="ctr"/>
            <a:endParaRPr lang="zh-CN" altLang="en-US">
              <a:solidFill>
                <a:sysClr val="windowText" lastClr="000000"/>
              </a:solidFill>
            </a:endParaRPr>
          </a:p>
        </p:txBody>
      </p:sp>
      <p:sp>
        <p:nvSpPr>
          <p:cNvPr id="17" name="椭圆 16"/>
          <p:cNvSpPr/>
          <p:nvPr/>
        </p:nvSpPr>
        <p:spPr>
          <a:xfrm>
            <a:off x="2246254" y="1577742"/>
            <a:ext cx="2174063" cy="2173985"/>
          </a:xfrm>
          <a:prstGeom prst="ellipse">
            <a:avLst/>
          </a:prstGeom>
          <a:noFill/>
          <a:ln w="25400" cap="flat" cmpd="sng" algn="ctr">
            <a:solidFill>
              <a:srgbClr val="FF0000"/>
            </a:solidFill>
            <a:prstDash val="sysDot"/>
          </a:ln>
          <a:effectLst/>
        </p:spPr>
        <p:txBody>
          <a:bodyPr lIns="98565" tIns="49282" rIns="98565" bIns="49282" rtlCol="0" anchor="ctr"/>
          <a:lstStyle/>
          <a:p>
            <a:pPr algn="ctr"/>
            <a:endParaRPr lang="zh-CN" altLang="en-US">
              <a:solidFill>
                <a:sysClr val="windowText" lastClr="000000"/>
              </a:solidFill>
            </a:endParaRPr>
          </a:p>
        </p:txBody>
      </p:sp>
      <p:sp>
        <p:nvSpPr>
          <p:cNvPr id="18" name="矩形 17"/>
          <p:cNvSpPr/>
          <p:nvPr/>
        </p:nvSpPr>
        <p:spPr>
          <a:xfrm>
            <a:off x="2487322" y="2170203"/>
            <a:ext cx="1691926" cy="1082675"/>
          </a:xfrm>
          <a:prstGeom prst="rect">
            <a:avLst/>
          </a:prstGeom>
        </p:spPr>
        <p:txBody>
          <a:bodyPr wrap="square" lIns="98565" tIns="49282" rIns="98565" bIns="49282">
            <a:spAutoFit/>
          </a:bodyPr>
          <a:lstStyle/>
          <a:p>
            <a:pPr lvl="0" algn="ctr"/>
            <a:r>
              <a:rPr lang="zh-CN" altLang="zh-CN" sz="2600" b="1" dirty="0" smtClean="0">
                <a:solidFill>
                  <a:sysClr val="window" lastClr="FFFFFF"/>
                </a:solidFill>
                <a:latin typeface="微软雅黑" panose="020B0503020204020204" charset="-122"/>
                <a:ea typeface="微软雅黑" panose="020B0503020204020204" charset="-122"/>
              </a:rPr>
              <a:t>标题</a:t>
            </a:r>
          </a:p>
          <a:p>
            <a:pPr algn="ctr">
              <a:spcBef>
                <a:spcPts val="1295"/>
              </a:spcBef>
            </a:pPr>
            <a:r>
              <a:rPr lang="zh-CN" altLang="en-US" sz="1300" dirty="0">
                <a:solidFill>
                  <a:sysClr val="window" lastClr="FFFFFF"/>
                </a:solidFill>
                <a:latin typeface="微软雅黑" panose="020B0503020204020204" charset="-122"/>
                <a:ea typeface="微软雅黑" panose="020B0503020204020204" charset="-122"/>
              </a:rPr>
              <a:t>此处添加详细的说明文字做简要说明</a:t>
            </a:r>
            <a:endParaRPr lang="en-US" altLang="zh-CN" sz="1300" dirty="0">
              <a:solidFill>
                <a:sysClr val="window" lastClr="FFFFFF"/>
              </a:solidFill>
              <a:latin typeface="微软雅黑" panose="020B0503020204020204" charset="-122"/>
              <a:ea typeface="微软雅黑" panose="020B0503020204020204" charset="-122"/>
            </a:endParaRPr>
          </a:p>
        </p:txBody>
      </p:sp>
      <p:sp>
        <p:nvSpPr>
          <p:cNvPr id="19" name="文本框 7"/>
          <p:cNvSpPr txBox="1">
            <a:spLocks noChangeArrowheads="1"/>
          </p:cNvSpPr>
          <p:nvPr/>
        </p:nvSpPr>
        <p:spPr bwMode="auto">
          <a:xfrm>
            <a:off x="2356784" y="398429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gn="ctr" eaLnBrk="1" hangingPunct="1"/>
            <a:r>
              <a:rPr lang="zh-CN" altLang="en-US" sz="1500" b="1" dirty="0">
                <a:latin typeface="微软雅黑" panose="020B0503020204020204" charset="-122"/>
              </a:rPr>
              <a:t>添加文本信息</a:t>
            </a:r>
            <a:endParaRPr lang="en-US" altLang="zh-CN" sz="1500" b="1" dirty="0">
              <a:latin typeface="微软雅黑" panose="020B0503020204020204" charset="-122"/>
            </a:endParaRPr>
          </a:p>
          <a:p>
            <a:pPr algn="ctr">
              <a:lnSpc>
                <a:spcPct val="150000"/>
              </a:lnSpc>
              <a:spcBef>
                <a:spcPts val="325"/>
              </a:spcBef>
            </a:pPr>
            <a:r>
              <a:rPr lang="zh-CN" altLang="en-US" sz="1300" dirty="0">
                <a:latin typeface="微软雅黑" panose="020B0503020204020204" charset="-122"/>
              </a:rPr>
              <a:t>添加对图片的说明文字添加对图片的说明文字</a:t>
            </a:r>
          </a:p>
        </p:txBody>
      </p:sp>
      <p:sp>
        <p:nvSpPr>
          <p:cNvPr id="20" name="椭圆 19"/>
          <p:cNvSpPr/>
          <p:nvPr/>
        </p:nvSpPr>
        <p:spPr>
          <a:xfrm>
            <a:off x="5208742" y="1694349"/>
            <a:ext cx="1940841" cy="1940771"/>
          </a:xfrm>
          <a:prstGeom prst="ellipse">
            <a:avLst/>
          </a:prstGeom>
          <a:gradFill>
            <a:gsLst>
              <a:gs pos="0">
                <a:srgbClr val="E30000"/>
              </a:gs>
              <a:gs pos="100000">
                <a:srgbClr val="760303"/>
              </a:gs>
            </a:gsLst>
            <a:lin ang="16200000" scaled="0"/>
          </a:gradFill>
          <a:ln w="25400" cap="flat" cmpd="sng" algn="ctr">
            <a:noFill/>
            <a:prstDash val="solid"/>
          </a:ln>
          <a:effectLst/>
        </p:spPr>
        <p:txBody>
          <a:bodyPr lIns="98565" tIns="49282" rIns="98565" bIns="49282" rtlCol="0" anchor="ctr"/>
          <a:lstStyle/>
          <a:p>
            <a:pPr algn="ctr"/>
            <a:endParaRPr lang="zh-CN" altLang="en-US">
              <a:solidFill>
                <a:sysClr val="windowText" lastClr="000000"/>
              </a:solidFill>
            </a:endParaRPr>
          </a:p>
        </p:txBody>
      </p:sp>
      <p:sp>
        <p:nvSpPr>
          <p:cNvPr id="21" name="椭圆 20"/>
          <p:cNvSpPr/>
          <p:nvPr/>
        </p:nvSpPr>
        <p:spPr>
          <a:xfrm>
            <a:off x="5092131" y="1577742"/>
            <a:ext cx="2174063" cy="2173985"/>
          </a:xfrm>
          <a:prstGeom prst="ellipse">
            <a:avLst/>
          </a:prstGeom>
          <a:noFill/>
          <a:ln w="25400" cap="flat" cmpd="sng" algn="ctr">
            <a:solidFill>
              <a:srgbClr val="C00000"/>
            </a:solidFill>
            <a:prstDash val="sysDot"/>
          </a:ln>
          <a:effectLst/>
        </p:spPr>
        <p:txBody>
          <a:bodyPr lIns="98565" tIns="49282" rIns="98565" bIns="49282" rtlCol="0" anchor="ctr"/>
          <a:lstStyle/>
          <a:p>
            <a:pPr algn="ctr"/>
            <a:endParaRPr lang="zh-CN" altLang="en-US">
              <a:solidFill>
                <a:sysClr val="windowText" lastClr="000000"/>
              </a:solidFill>
            </a:endParaRPr>
          </a:p>
        </p:txBody>
      </p:sp>
      <p:sp>
        <p:nvSpPr>
          <p:cNvPr id="22" name="矩形 21"/>
          <p:cNvSpPr/>
          <p:nvPr/>
        </p:nvSpPr>
        <p:spPr>
          <a:xfrm>
            <a:off x="5317959" y="2139723"/>
            <a:ext cx="1691926" cy="1082675"/>
          </a:xfrm>
          <a:prstGeom prst="rect">
            <a:avLst/>
          </a:prstGeom>
        </p:spPr>
        <p:txBody>
          <a:bodyPr wrap="square" lIns="98565" tIns="49282" rIns="98565" bIns="49282">
            <a:spAutoFit/>
          </a:bodyPr>
          <a:lstStyle/>
          <a:p>
            <a:pPr algn="ctr">
              <a:spcBef>
                <a:spcPts val="1295"/>
              </a:spcBef>
            </a:pPr>
            <a:r>
              <a:rPr lang="zh-CN" altLang="en-US" sz="2600" b="1" dirty="0">
                <a:solidFill>
                  <a:sysClr val="window" lastClr="FFFFFF"/>
                </a:solidFill>
                <a:latin typeface="微软雅黑" panose="020B0503020204020204" charset="-122"/>
                <a:ea typeface="微软雅黑" panose="020B0503020204020204" charset="-122"/>
              </a:rPr>
              <a:t>标题</a:t>
            </a:r>
          </a:p>
          <a:p>
            <a:pPr algn="ctr">
              <a:spcBef>
                <a:spcPts val="1295"/>
              </a:spcBef>
            </a:pPr>
            <a:r>
              <a:rPr lang="zh-CN" altLang="en-US" sz="1300" dirty="0">
                <a:solidFill>
                  <a:sysClr val="window" lastClr="FFFFFF"/>
                </a:solidFill>
                <a:latin typeface="微软雅黑" panose="020B0503020204020204" charset="-122"/>
                <a:ea typeface="微软雅黑" panose="020B0503020204020204" charset="-122"/>
              </a:rPr>
              <a:t>此处添加详细的说明文字做简要说明</a:t>
            </a:r>
            <a:endParaRPr lang="en-US" altLang="zh-CN" sz="1300" dirty="0">
              <a:solidFill>
                <a:sysClr val="window" lastClr="FFFFFF"/>
              </a:solidFill>
              <a:latin typeface="微软雅黑" panose="020B0503020204020204" charset="-122"/>
              <a:ea typeface="微软雅黑" panose="020B0503020204020204" charset="-122"/>
            </a:endParaRPr>
          </a:p>
        </p:txBody>
      </p:sp>
      <p:sp>
        <p:nvSpPr>
          <p:cNvPr id="23" name="文本框 7"/>
          <p:cNvSpPr txBox="1">
            <a:spLocks noChangeArrowheads="1"/>
          </p:cNvSpPr>
          <p:nvPr/>
        </p:nvSpPr>
        <p:spPr bwMode="auto">
          <a:xfrm>
            <a:off x="5202660" y="398429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gn="ctr" eaLnBrk="1" hangingPunct="1"/>
            <a:r>
              <a:rPr lang="zh-CN" altLang="en-US" sz="1500" b="1" dirty="0">
                <a:latin typeface="微软雅黑" panose="020B0503020204020204" charset="-122"/>
              </a:rPr>
              <a:t>添加文本信息</a:t>
            </a:r>
            <a:endParaRPr lang="en-US" altLang="zh-CN" sz="1500" b="1" dirty="0">
              <a:latin typeface="微软雅黑" panose="020B0503020204020204" charset="-122"/>
            </a:endParaRPr>
          </a:p>
          <a:p>
            <a:pPr algn="ctr">
              <a:lnSpc>
                <a:spcPct val="150000"/>
              </a:lnSpc>
              <a:spcBef>
                <a:spcPts val="325"/>
              </a:spcBef>
            </a:pPr>
            <a:r>
              <a:rPr lang="zh-CN" altLang="en-US" sz="1300" dirty="0">
                <a:latin typeface="微软雅黑" panose="020B0503020204020204" charset="-122"/>
              </a:rPr>
              <a:t>添加对图片的说明文字添加对图片的说明文字</a:t>
            </a:r>
          </a:p>
        </p:txBody>
      </p:sp>
      <p:sp>
        <p:nvSpPr>
          <p:cNvPr id="24" name="椭圆 23"/>
          <p:cNvSpPr/>
          <p:nvPr/>
        </p:nvSpPr>
        <p:spPr>
          <a:xfrm>
            <a:off x="8115580" y="1694349"/>
            <a:ext cx="1940841" cy="1940771"/>
          </a:xfrm>
          <a:prstGeom prst="ellipse">
            <a:avLst/>
          </a:prstGeom>
          <a:solidFill>
            <a:srgbClr val="FF0000"/>
          </a:solidFill>
          <a:ln w="25400" cap="flat" cmpd="sng" algn="ctr">
            <a:noFill/>
            <a:prstDash val="solid"/>
          </a:ln>
          <a:effectLst/>
        </p:spPr>
        <p:txBody>
          <a:bodyPr lIns="98565" tIns="49282" rIns="98565" bIns="49282" rtlCol="0" anchor="ctr"/>
          <a:lstStyle/>
          <a:p>
            <a:pPr algn="ctr"/>
            <a:endParaRPr lang="zh-CN" altLang="en-US">
              <a:solidFill>
                <a:sysClr val="windowText" lastClr="000000"/>
              </a:solidFill>
            </a:endParaRPr>
          </a:p>
        </p:txBody>
      </p:sp>
      <p:sp>
        <p:nvSpPr>
          <p:cNvPr id="25" name="椭圆 24"/>
          <p:cNvSpPr/>
          <p:nvPr/>
        </p:nvSpPr>
        <p:spPr>
          <a:xfrm>
            <a:off x="7998969" y="1577742"/>
            <a:ext cx="2174063" cy="2173985"/>
          </a:xfrm>
          <a:prstGeom prst="ellipse">
            <a:avLst/>
          </a:prstGeom>
          <a:noFill/>
          <a:ln w="25400" cap="flat" cmpd="sng" algn="ctr">
            <a:solidFill>
              <a:srgbClr val="FF0000"/>
            </a:solidFill>
            <a:prstDash val="sysDot"/>
          </a:ln>
          <a:effectLst/>
        </p:spPr>
        <p:txBody>
          <a:bodyPr lIns="98565" tIns="49282" rIns="98565" bIns="49282" rtlCol="0" anchor="ctr"/>
          <a:lstStyle/>
          <a:p>
            <a:pPr algn="ctr"/>
            <a:endParaRPr lang="zh-CN" altLang="en-US">
              <a:solidFill>
                <a:sysClr val="windowText" lastClr="000000"/>
              </a:solidFill>
            </a:endParaRPr>
          </a:p>
        </p:txBody>
      </p:sp>
      <p:sp>
        <p:nvSpPr>
          <p:cNvPr id="26" name="矩形 25"/>
          <p:cNvSpPr/>
          <p:nvPr/>
        </p:nvSpPr>
        <p:spPr>
          <a:xfrm>
            <a:off x="8240036" y="2170203"/>
            <a:ext cx="1691926" cy="1082675"/>
          </a:xfrm>
          <a:prstGeom prst="rect">
            <a:avLst/>
          </a:prstGeom>
        </p:spPr>
        <p:txBody>
          <a:bodyPr wrap="square" lIns="98565" tIns="49282" rIns="98565" bIns="49282">
            <a:spAutoFit/>
          </a:bodyPr>
          <a:lstStyle/>
          <a:p>
            <a:pPr lvl="0" algn="ctr"/>
            <a:r>
              <a:rPr lang="zh-CN" altLang="en-US" sz="2600" b="1" dirty="0" smtClean="0">
                <a:solidFill>
                  <a:sysClr val="window" lastClr="FFFFFF"/>
                </a:solidFill>
                <a:latin typeface="微软雅黑" panose="020B0503020204020204" charset="-122"/>
                <a:ea typeface="微软雅黑" panose="020B0503020204020204" charset="-122"/>
              </a:rPr>
              <a:t>标题</a:t>
            </a:r>
            <a:endParaRPr lang="en-US" altLang="zh-CN" sz="2600" b="1" dirty="0">
              <a:solidFill>
                <a:sysClr val="window" lastClr="FFFFFF"/>
              </a:solidFill>
              <a:latin typeface="微软雅黑" panose="020B0503020204020204" charset="-122"/>
              <a:ea typeface="微软雅黑" panose="020B0503020204020204" charset="-122"/>
            </a:endParaRPr>
          </a:p>
          <a:p>
            <a:pPr algn="ctr">
              <a:spcBef>
                <a:spcPts val="1295"/>
              </a:spcBef>
            </a:pPr>
            <a:r>
              <a:rPr lang="zh-CN" altLang="en-US" sz="1300" dirty="0">
                <a:solidFill>
                  <a:sysClr val="window" lastClr="FFFFFF"/>
                </a:solidFill>
                <a:latin typeface="微软雅黑" panose="020B0503020204020204" charset="-122"/>
                <a:ea typeface="微软雅黑" panose="020B0503020204020204" charset="-122"/>
              </a:rPr>
              <a:t>此处添加详细的说明文字做简要说明</a:t>
            </a:r>
            <a:endParaRPr lang="en-US" altLang="zh-CN" sz="1300" dirty="0">
              <a:solidFill>
                <a:sysClr val="window" lastClr="FFFFFF"/>
              </a:solidFill>
              <a:latin typeface="微软雅黑" panose="020B0503020204020204" charset="-122"/>
              <a:ea typeface="微软雅黑" panose="020B0503020204020204" charset="-122"/>
            </a:endParaRPr>
          </a:p>
        </p:txBody>
      </p:sp>
      <p:sp>
        <p:nvSpPr>
          <p:cNvPr id="27" name="文本框 7"/>
          <p:cNvSpPr txBox="1">
            <a:spLocks noChangeArrowheads="1"/>
          </p:cNvSpPr>
          <p:nvPr/>
        </p:nvSpPr>
        <p:spPr bwMode="auto">
          <a:xfrm>
            <a:off x="8109497" y="398429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ysClr val="windowText" lastClr="000000"/>
                </a:solidFill>
                <a:latin typeface="Arial Narrow" panose="020B0606020202030204" pitchFamily="34" charset="0"/>
                <a:ea typeface="微软雅黑" panose="020B0503020204020204" charset="-122"/>
              </a:defRPr>
            </a:lvl1pPr>
            <a:lvl2pPr>
              <a:defRPr sz="2800">
                <a:solidFill>
                  <a:sysClr val="windowText" lastClr="000000"/>
                </a:solidFill>
                <a:latin typeface="Arial Narrow" panose="020B0606020202030204" pitchFamily="34" charset="0"/>
                <a:ea typeface="微软雅黑" panose="020B0503020204020204" charset="-122"/>
              </a:defRPr>
            </a:lvl2pPr>
            <a:lvl3pPr>
              <a:defRPr sz="2400">
                <a:solidFill>
                  <a:sysClr val="windowText" lastClr="000000"/>
                </a:solidFill>
                <a:latin typeface="Arial Narrow" panose="020B0606020202030204" pitchFamily="34" charset="0"/>
                <a:ea typeface="微软雅黑" panose="020B0503020204020204" charset="-122"/>
              </a:defRPr>
            </a:lvl3pPr>
            <a:lvl4pPr>
              <a:defRPr sz="2000">
                <a:solidFill>
                  <a:sysClr val="windowText" lastClr="000000"/>
                </a:solidFill>
                <a:latin typeface="Arial Narrow" panose="020B0606020202030204" pitchFamily="34" charset="0"/>
                <a:ea typeface="微软雅黑" panose="020B0503020204020204" charset="-122"/>
              </a:defRPr>
            </a:lvl4pPr>
            <a:lvl5pPr>
              <a:defRPr sz="2000">
                <a:solidFill>
                  <a:sysClr val="windowText" lastClr="000000"/>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ysClr val="windowText" lastClr="000000"/>
                </a:solidFill>
                <a:latin typeface="Arial Narrow" panose="020B0606020202030204" pitchFamily="34" charset="0"/>
                <a:ea typeface="微软雅黑" panose="020B0503020204020204" charset="-122"/>
              </a:defRPr>
            </a:lvl9pPr>
          </a:lstStyle>
          <a:p>
            <a:pPr algn="ctr" eaLnBrk="1" hangingPunct="1"/>
            <a:r>
              <a:rPr lang="zh-CN" altLang="en-US" sz="1500" b="1" dirty="0">
                <a:latin typeface="微软雅黑" panose="020B0503020204020204" charset="-122"/>
              </a:rPr>
              <a:t>添加文本信息</a:t>
            </a:r>
            <a:endParaRPr lang="en-US" altLang="zh-CN" sz="1500" b="1" dirty="0">
              <a:latin typeface="微软雅黑" panose="020B0503020204020204" charset="-122"/>
            </a:endParaRPr>
          </a:p>
          <a:p>
            <a:pPr algn="ctr">
              <a:lnSpc>
                <a:spcPct val="150000"/>
              </a:lnSpc>
              <a:spcBef>
                <a:spcPts val="325"/>
              </a:spcBef>
            </a:pPr>
            <a:r>
              <a:rPr lang="zh-CN" altLang="en-US" sz="1300" dirty="0">
                <a:latin typeface="微软雅黑" panose="020B0503020204020204" charset="-122"/>
              </a:rPr>
              <a:t>添加对图片的说明文字添加对图片的说明文字</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75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heel(1)">
                                      <p:cBhvr>
                                        <p:cTn id="24" dur="750"/>
                                        <p:tgtEl>
                                          <p:spTgt spid="21"/>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par>
                          <p:cTn id="38" fill="hold">
                            <p:stCondLst>
                              <p:cond delay="40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p:bldP spid="19" grpId="0"/>
      <p:bldP spid="20" grpId="0" bldLvl="0" animBg="1"/>
      <p:bldP spid="21" grpId="0" bldLvl="0" animBg="1"/>
      <p:bldP spid="22" grpId="0"/>
      <p:bldP spid="23" grpId="0"/>
      <p:bldP spid="24" grpId="0" bldLvl="0" animBg="1"/>
      <p:bldP spid="25" grpId="0" bldLvl="0" animBg="1"/>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柱形 22"/>
          <p:cNvSpPr/>
          <p:nvPr/>
        </p:nvSpPr>
        <p:spPr bwMode="auto">
          <a:xfrm>
            <a:off x="2248122" y="3427854"/>
            <a:ext cx="648072" cy="1116124"/>
          </a:xfrm>
          <a:prstGeom prst="can">
            <a:avLst/>
          </a:prstGeom>
          <a:solidFill>
            <a:srgbClr val="FF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4" name="TextBox 4"/>
          <p:cNvSpPr txBox="1"/>
          <p:nvPr/>
        </p:nvSpPr>
        <p:spPr>
          <a:xfrm>
            <a:off x="2295159" y="3708917"/>
            <a:ext cx="553998" cy="646331"/>
          </a:xfrm>
          <a:prstGeom prst="rect">
            <a:avLst/>
          </a:prstGeom>
          <a:noFill/>
          <a:ln>
            <a:noFill/>
          </a:ln>
        </p:spPr>
        <p:txBody>
          <a:bodyPr wrap="square" rtlCol="0">
            <a:spAutoFit/>
          </a:bodyPr>
          <a:lstStyle/>
          <a:p>
            <a:r>
              <a:rPr lang="zh-CN" altLang="en-US" sz="1200" dirty="0" smtClean="0">
                <a:solidFill>
                  <a:sysClr val="window" lastClr="FFFFFF"/>
                </a:solidFill>
                <a:latin typeface="微软雅黑" panose="020B0503020204020204" charset="-122"/>
                <a:ea typeface="微软雅黑" panose="020B0503020204020204" charset="-122"/>
              </a:rPr>
              <a:t>添加你的文字</a:t>
            </a:r>
            <a:endParaRPr lang="zh-CN" altLang="en-US" sz="1200" dirty="0">
              <a:solidFill>
                <a:sysClr val="window" lastClr="FFFFFF"/>
              </a:solidFill>
              <a:latin typeface="微软雅黑" panose="020B0503020204020204" charset="-122"/>
              <a:ea typeface="微软雅黑" panose="020B0503020204020204" charset="-122"/>
            </a:endParaRPr>
          </a:p>
        </p:txBody>
      </p:sp>
      <p:sp>
        <p:nvSpPr>
          <p:cNvPr id="25" name="圆柱形 24"/>
          <p:cNvSpPr/>
          <p:nvPr/>
        </p:nvSpPr>
        <p:spPr bwMode="auto">
          <a:xfrm>
            <a:off x="3319304" y="2851790"/>
            <a:ext cx="648072" cy="1692188"/>
          </a:xfrm>
          <a:prstGeom prst="can">
            <a:avLst/>
          </a:prstGeom>
          <a:solidFill>
            <a:srgbClr val="FF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6" name="TextBox 6"/>
          <p:cNvSpPr txBox="1"/>
          <p:nvPr/>
        </p:nvSpPr>
        <p:spPr>
          <a:xfrm>
            <a:off x="3366341" y="3708917"/>
            <a:ext cx="553998" cy="646331"/>
          </a:xfrm>
          <a:prstGeom prst="rect">
            <a:avLst/>
          </a:prstGeom>
          <a:noFill/>
          <a:ln>
            <a:noFill/>
          </a:ln>
        </p:spPr>
        <p:txBody>
          <a:bodyPr wrap="square" rtlCol="0">
            <a:spAutoFit/>
          </a:bodyPr>
          <a:lstStyle/>
          <a:p>
            <a:r>
              <a:rPr lang="zh-CN" altLang="en-US" sz="1200" dirty="0" smtClean="0">
                <a:solidFill>
                  <a:sysClr val="window" lastClr="FFFFFF"/>
                </a:solidFill>
                <a:latin typeface="微软雅黑" panose="020B0503020204020204" charset="-122"/>
                <a:ea typeface="微软雅黑" panose="020B0503020204020204" charset="-122"/>
              </a:rPr>
              <a:t>添加你的文字</a:t>
            </a:r>
            <a:endParaRPr lang="zh-CN" altLang="en-US" sz="1200" dirty="0">
              <a:solidFill>
                <a:sysClr val="window" lastClr="FFFFFF"/>
              </a:solidFill>
              <a:latin typeface="微软雅黑" panose="020B0503020204020204" charset="-122"/>
              <a:ea typeface="微软雅黑" panose="020B0503020204020204" charset="-122"/>
            </a:endParaRPr>
          </a:p>
        </p:txBody>
      </p:sp>
      <p:sp>
        <p:nvSpPr>
          <p:cNvPr id="27" name="圆柱形 26"/>
          <p:cNvSpPr/>
          <p:nvPr/>
        </p:nvSpPr>
        <p:spPr bwMode="auto">
          <a:xfrm>
            <a:off x="4399424" y="2347734"/>
            <a:ext cx="648072" cy="2196244"/>
          </a:xfrm>
          <a:prstGeom prst="can">
            <a:avLst/>
          </a:prstGeom>
          <a:solidFill>
            <a:srgbClr val="FF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8" name="TextBox 8"/>
          <p:cNvSpPr txBox="1"/>
          <p:nvPr/>
        </p:nvSpPr>
        <p:spPr>
          <a:xfrm>
            <a:off x="4446461" y="3708917"/>
            <a:ext cx="553998" cy="646331"/>
          </a:xfrm>
          <a:prstGeom prst="rect">
            <a:avLst/>
          </a:prstGeom>
          <a:noFill/>
          <a:ln>
            <a:noFill/>
          </a:ln>
        </p:spPr>
        <p:txBody>
          <a:bodyPr wrap="square" rtlCol="0">
            <a:spAutoFit/>
          </a:bodyPr>
          <a:lstStyle/>
          <a:p>
            <a:r>
              <a:rPr lang="zh-CN" altLang="en-US" sz="1200" dirty="0" smtClean="0">
                <a:solidFill>
                  <a:sysClr val="window" lastClr="FFFFFF"/>
                </a:solidFill>
                <a:latin typeface="微软雅黑" panose="020B0503020204020204" charset="-122"/>
                <a:ea typeface="微软雅黑" panose="020B0503020204020204" charset="-122"/>
              </a:rPr>
              <a:t>添加你的文字</a:t>
            </a:r>
            <a:endParaRPr lang="zh-CN" altLang="en-US" sz="1200" dirty="0">
              <a:solidFill>
                <a:sysClr val="window" lastClr="FFFFFF"/>
              </a:solidFill>
              <a:latin typeface="微软雅黑" panose="020B0503020204020204" charset="-122"/>
              <a:ea typeface="微软雅黑" panose="020B0503020204020204" charset="-122"/>
            </a:endParaRPr>
          </a:p>
        </p:txBody>
      </p:sp>
      <p:sp>
        <p:nvSpPr>
          <p:cNvPr id="29" name="圆柱形 28"/>
          <p:cNvSpPr/>
          <p:nvPr/>
        </p:nvSpPr>
        <p:spPr bwMode="auto">
          <a:xfrm>
            <a:off x="5479544" y="1843678"/>
            <a:ext cx="648072" cy="2700300"/>
          </a:xfrm>
          <a:prstGeom prst="can">
            <a:avLst/>
          </a:prstGeom>
          <a:solidFill>
            <a:srgbClr val="FF0000"/>
          </a:solidFill>
          <a:ln w="25400" cap="flat" cmpd="sng" algn="ctr">
            <a:no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30" name="TextBox 10"/>
          <p:cNvSpPr txBox="1"/>
          <p:nvPr/>
        </p:nvSpPr>
        <p:spPr>
          <a:xfrm>
            <a:off x="5526581" y="3708917"/>
            <a:ext cx="553998" cy="646331"/>
          </a:xfrm>
          <a:prstGeom prst="rect">
            <a:avLst/>
          </a:prstGeom>
          <a:noFill/>
          <a:ln>
            <a:noFill/>
          </a:ln>
        </p:spPr>
        <p:txBody>
          <a:bodyPr wrap="square" rtlCol="0">
            <a:spAutoFit/>
          </a:bodyPr>
          <a:lstStyle/>
          <a:p>
            <a:r>
              <a:rPr lang="zh-CN" altLang="en-US" sz="1200" dirty="0" smtClean="0">
                <a:solidFill>
                  <a:sysClr val="window" lastClr="FFFFFF"/>
                </a:solidFill>
                <a:latin typeface="微软雅黑" panose="020B0503020204020204" charset="-122"/>
                <a:ea typeface="微软雅黑" panose="020B0503020204020204" charset="-122"/>
              </a:rPr>
              <a:t>添加你的文字</a:t>
            </a:r>
            <a:endParaRPr lang="zh-CN" altLang="en-US" sz="1200" dirty="0">
              <a:solidFill>
                <a:sysClr val="window" lastClr="FFFFFF"/>
              </a:solidFill>
              <a:latin typeface="微软雅黑" panose="020B0503020204020204" charset="-122"/>
              <a:ea typeface="微软雅黑" panose="020B0503020204020204" charset="-122"/>
            </a:endParaRPr>
          </a:p>
        </p:txBody>
      </p:sp>
      <p:sp>
        <p:nvSpPr>
          <p:cNvPr id="31" name="矩形 30"/>
          <p:cNvSpPr/>
          <p:nvPr/>
        </p:nvSpPr>
        <p:spPr bwMode="auto">
          <a:xfrm>
            <a:off x="7648522" y="1894857"/>
            <a:ext cx="164925" cy="164925"/>
          </a:xfrm>
          <a:prstGeom prst="rect">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cxnSp>
        <p:nvCxnSpPr>
          <p:cNvPr id="32" name="直接连接符 31"/>
          <p:cNvCxnSpPr/>
          <p:nvPr/>
        </p:nvCxnSpPr>
        <p:spPr bwMode="auto">
          <a:xfrm>
            <a:off x="7590708" y="2131790"/>
            <a:ext cx="1669056" cy="0"/>
          </a:xfrm>
          <a:prstGeom prst="line">
            <a:avLst/>
          </a:prstGeom>
          <a:noFill/>
          <a:ln w="9525" cap="flat" cmpd="sng" algn="ctr">
            <a:solidFill>
              <a:srgbClr val="FF6600"/>
            </a:solidFill>
            <a:prstDash val="solid"/>
            <a:headEnd type="none" w="med" len="med"/>
            <a:tailEnd type="none" w="med" len="med"/>
          </a:ln>
          <a:effectLst/>
        </p:spPr>
      </p:cxnSp>
      <p:sp>
        <p:nvSpPr>
          <p:cNvPr id="33" name="TextBox 13"/>
          <p:cNvSpPr txBox="1"/>
          <p:nvPr/>
        </p:nvSpPr>
        <p:spPr>
          <a:xfrm>
            <a:off x="7815964" y="1861335"/>
            <a:ext cx="1107996" cy="276999"/>
          </a:xfrm>
          <a:prstGeom prst="rect">
            <a:avLst/>
          </a:prstGeom>
          <a:noFill/>
          <a:ln>
            <a:noFill/>
          </a:ln>
        </p:spPr>
        <p:txBody>
          <a:bodyPr wrap="none" rtlCol="0">
            <a:spAutoFit/>
          </a:bodyPr>
          <a:lstStyle/>
          <a:p>
            <a:r>
              <a:rPr lang="zh-CN" altLang="en-US" sz="1200" dirty="0" smtClean="0">
                <a:latin typeface="微软雅黑" panose="020B0503020204020204" charset="-122"/>
                <a:ea typeface="微软雅黑" panose="020B0503020204020204" charset="-122"/>
              </a:rPr>
              <a:t>添加你的文字</a:t>
            </a:r>
            <a:endParaRPr lang="zh-CN" altLang="en-US" sz="1200" dirty="0">
              <a:latin typeface="微软雅黑" panose="020B0503020204020204" charset="-122"/>
              <a:ea typeface="微软雅黑" panose="020B0503020204020204" charset="-122"/>
            </a:endParaRPr>
          </a:p>
        </p:txBody>
      </p:sp>
      <p:sp>
        <p:nvSpPr>
          <p:cNvPr id="54" name="TextBox 14"/>
          <p:cNvSpPr txBox="1"/>
          <p:nvPr/>
        </p:nvSpPr>
        <p:spPr>
          <a:xfrm>
            <a:off x="7562502" y="2177201"/>
            <a:ext cx="2592288"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charset="-122"/>
                <a:ea typeface="微软雅黑" panose="020B0503020204020204" charset="-122"/>
              </a:rPr>
              <a:t>添加你的文字</a:t>
            </a:r>
            <a:r>
              <a:rPr lang="zh-CN" altLang="en-US" sz="1200" dirty="0">
                <a:latin typeface="微软雅黑" panose="020B0503020204020204" charset="-122"/>
                <a:ea typeface="微软雅黑" panose="020B0503020204020204" charset="-122"/>
              </a:rPr>
              <a:t>添加你的</a:t>
            </a:r>
            <a:r>
              <a:rPr lang="zh-CN" altLang="en-US" sz="1200" dirty="0" smtClean="0">
                <a:latin typeface="微软雅黑" panose="020B0503020204020204" charset="-122"/>
                <a:ea typeface="微软雅黑" panose="020B0503020204020204" charset="-122"/>
              </a:rPr>
              <a:t>文字添加</a:t>
            </a:r>
            <a:r>
              <a:rPr lang="zh-CN" altLang="en-US" sz="1200" dirty="0">
                <a:latin typeface="微软雅黑" panose="020B0503020204020204" charset="-122"/>
                <a:ea typeface="微软雅黑" panose="020B0503020204020204" charset="-122"/>
              </a:rPr>
              <a:t>你的</a:t>
            </a:r>
            <a:r>
              <a:rPr lang="zh-CN" altLang="en-US" sz="1200" dirty="0" smtClean="0">
                <a:latin typeface="微软雅黑" panose="020B0503020204020204" charset="-122"/>
                <a:ea typeface="微软雅黑" panose="020B0503020204020204" charset="-122"/>
              </a:rPr>
              <a:t>文字</a:t>
            </a:r>
            <a:r>
              <a:rPr lang="zh-CN" altLang="en-US" sz="1200" dirty="0">
                <a:latin typeface="微软雅黑" panose="020B0503020204020204" charset="-122"/>
                <a:ea typeface="微软雅黑" panose="020B0503020204020204" charset="-122"/>
              </a:rPr>
              <a:t>添加你的文字添加你的</a:t>
            </a:r>
            <a:r>
              <a:rPr lang="zh-CN" altLang="en-US" sz="1200" dirty="0" smtClean="0">
                <a:latin typeface="微软雅黑" panose="020B0503020204020204" charset="-122"/>
                <a:ea typeface="微软雅黑" panose="020B0503020204020204" charset="-122"/>
              </a:rPr>
              <a:t>文字</a:t>
            </a:r>
            <a:endParaRPr lang="zh-CN" altLang="en-US" sz="1200" dirty="0">
              <a:latin typeface="微软雅黑" panose="020B0503020204020204" charset="-122"/>
              <a:ea typeface="微软雅黑" panose="020B0503020204020204" charset="-122"/>
            </a:endParaRPr>
          </a:p>
        </p:txBody>
      </p:sp>
      <p:sp>
        <p:nvSpPr>
          <p:cNvPr id="55" name="矩形 54"/>
          <p:cNvSpPr/>
          <p:nvPr/>
        </p:nvSpPr>
        <p:spPr bwMode="auto">
          <a:xfrm>
            <a:off x="7661659" y="2957531"/>
            <a:ext cx="164925" cy="164925"/>
          </a:xfrm>
          <a:prstGeom prst="rect">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cxnSp>
        <p:nvCxnSpPr>
          <p:cNvPr id="56" name="直接连接符 55"/>
          <p:cNvCxnSpPr/>
          <p:nvPr/>
        </p:nvCxnSpPr>
        <p:spPr bwMode="auto">
          <a:xfrm>
            <a:off x="7603845" y="3194464"/>
            <a:ext cx="1669056" cy="0"/>
          </a:xfrm>
          <a:prstGeom prst="line">
            <a:avLst/>
          </a:prstGeom>
          <a:noFill/>
          <a:ln w="9525" cap="flat" cmpd="sng" algn="ctr">
            <a:solidFill>
              <a:srgbClr val="FF6600"/>
            </a:solidFill>
            <a:prstDash val="solid"/>
            <a:headEnd type="none" w="med" len="med"/>
            <a:tailEnd type="none" w="med" len="med"/>
          </a:ln>
          <a:effectLst/>
        </p:spPr>
      </p:cxnSp>
      <p:sp>
        <p:nvSpPr>
          <p:cNvPr id="57" name="TextBox 17"/>
          <p:cNvSpPr txBox="1"/>
          <p:nvPr/>
        </p:nvSpPr>
        <p:spPr>
          <a:xfrm>
            <a:off x="7829101" y="2924009"/>
            <a:ext cx="1107996" cy="276999"/>
          </a:xfrm>
          <a:prstGeom prst="rect">
            <a:avLst/>
          </a:prstGeom>
          <a:noFill/>
          <a:ln>
            <a:noFill/>
          </a:ln>
        </p:spPr>
        <p:txBody>
          <a:bodyPr wrap="none" rtlCol="0">
            <a:spAutoFit/>
          </a:bodyPr>
          <a:lstStyle/>
          <a:p>
            <a:r>
              <a:rPr lang="zh-CN" altLang="en-US" sz="1200" dirty="0" smtClean="0">
                <a:latin typeface="微软雅黑" panose="020B0503020204020204" charset="-122"/>
                <a:ea typeface="微软雅黑" panose="020B0503020204020204" charset="-122"/>
              </a:rPr>
              <a:t>添加你的文字</a:t>
            </a:r>
            <a:endParaRPr lang="zh-CN" altLang="en-US" sz="1200" dirty="0">
              <a:latin typeface="微软雅黑" panose="020B0503020204020204" charset="-122"/>
              <a:ea typeface="微软雅黑" panose="020B0503020204020204" charset="-122"/>
            </a:endParaRPr>
          </a:p>
        </p:txBody>
      </p:sp>
      <p:sp>
        <p:nvSpPr>
          <p:cNvPr id="58" name="TextBox 18"/>
          <p:cNvSpPr txBox="1"/>
          <p:nvPr/>
        </p:nvSpPr>
        <p:spPr>
          <a:xfrm>
            <a:off x="7575638" y="3239875"/>
            <a:ext cx="2579152"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charset="-122"/>
                <a:ea typeface="微软雅黑" panose="020B0503020204020204" charset="-122"/>
              </a:rPr>
              <a:t>添加你的文字</a:t>
            </a:r>
            <a:r>
              <a:rPr lang="zh-CN" altLang="en-US" sz="1200" dirty="0">
                <a:latin typeface="微软雅黑" panose="020B0503020204020204" charset="-122"/>
                <a:ea typeface="微软雅黑" panose="020B0503020204020204" charset="-122"/>
              </a:rPr>
              <a:t>添加你的</a:t>
            </a:r>
            <a:r>
              <a:rPr lang="zh-CN" altLang="en-US" sz="1200" dirty="0" smtClean="0">
                <a:latin typeface="微软雅黑" panose="020B0503020204020204" charset="-122"/>
                <a:ea typeface="微软雅黑" panose="020B0503020204020204" charset="-122"/>
              </a:rPr>
              <a:t>文字添加</a:t>
            </a:r>
            <a:r>
              <a:rPr lang="zh-CN" altLang="en-US" sz="1200" dirty="0">
                <a:latin typeface="微软雅黑" panose="020B0503020204020204" charset="-122"/>
                <a:ea typeface="微软雅黑" panose="020B0503020204020204" charset="-122"/>
              </a:rPr>
              <a:t>你的</a:t>
            </a:r>
            <a:r>
              <a:rPr lang="zh-CN" altLang="en-US" sz="1200" dirty="0" smtClean="0">
                <a:latin typeface="微软雅黑" panose="020B0503020204020204" charset="-122"/>
                <a:ea typeface="微软雅黑" panose="020B0503020204020204" charset="-122"/>
              </a:rPr>
              <a:t>文字</a:t>
            </a:r>
            <a:r>
              <a:rPr lang="zh-CN" altLang="en-US" sz="1200" dirty="0">
                <a:latin typeface="微软雅黑" panose="020B0503020204020204" charset="-122"/>
                <a:ea typeface="微软雅黑" panose="020B0503020204020204" charset="-122"/>
              </a:rPr>
              <a:t>添加你的文字添加你的</a:t>
            </a:r>
            <a:r>
              <a:rPr lang="zh-CN" altLang="en-US" sz="1200" dirty="0" smtClean="0">
                <a:latin typeface="微软雅黑" panose="020B0503020204020204" charset="-122"/>
                <a:ea typeface="微软雅黑" panose="020B0503020204020204" charset="-122"/>
              </a:rPr>
              <a:t>文字</a:t>
            </a:r>
            <a:endParaRPr lang="zh-CN" altLang="en-US" sz="1200" dirty="0">
              <a:latin typeface="微软雅黑" panose="020B0503020204020204" charset="-122"/>
              <a:ea typeface="微软雅黑" panose="020B0503020204020204" charset="-122"/>
            </a:endParaRPr>
          </a:p>
        </p:txBody>
      </p:sp>
      <p:sp>
        <p:nvSpPr>
          <p:cNvPr id="59" name="矩形 58"/>
          <p:cNvSpPr/>
          <p:nvPr/>
        </p:nvSpPr>
        <p:spPr bwMode="auto">
          <a:xfrm>
            <a:off x="7692715" y="4035055"/>
            <a:ext cx="164925" cy="164925"/>
          </a:xfrm>
          <a:prstGeom prst="rect">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cxnSp>
        <p:nvCxnSpPr>
          <p:cNvPr id="60" name="直接连接符 59"/>
          <p:cNvCxnSpPr/>
          <p:nvPr/>
        </p:nvCxnSpPr>
        <p:spPr bwMode="auto">
          <a:xfrm>
            <a:off x="7634901" y="4271988"/>
            <a:ext cx="1669056" cy="0"/>
          </a:xfrm>
          <a:prstGeom prst="line">
            <a:avLst/>
          </a:prstGeom>
          <a:noFill/>
          <a:ln w="9525" cap="flat" cmpd="sng" algn="ctr">
            <a:solidFill>
              <a:srgbClr val="FF6600"/>
            </a:solidFill>
            <a:prstDash val="solid"/>
            <a:headEnd type="none" w="med" len="med"/>
            <a:tailEnd type="none" w="med" len="med"/>
          </a:ln>
          <a:effectLst/>
        </p:spPr>
      </p:cxnSp>
      <p:sp>
        <p:nvSpPr>
          <p:cNvPr id="61" name="TextBox 21"/>
          <p:cNvSpPr txBox="1"/>
          <p:nvPr/>
        </p:nvSpPr>
        <p:spPr>
          <a:xfrm>
            <a:off x="7860157" y="4001533"/>
            <a:ext cx="1107996" cy="276999"/>
          </a:xfrm>
          <a:prstGeom prst="rect">
            <a:avLst/>
          </a:prstGeom>
          <a:noFill/>
          <a:ln>
            <a:noFill/>
          </a:ln>
        </p:spPr>
        <p:txBody>
          <a:bodyPr wrap="none" rtlCol="0">
            <a:spAutoFit/>
          </a:bodyPr>
          <a:lstStyle/>
          <a:p>
            <a:r>
              <a:rPr lang="zh-CN" altLang="en-US" sz="1200" dirty="0" smtClean="0">
                <a:latin typeface="微软雅黑" panose="020B0503020204020204" charset="-122"/>
                <a:ea typeface="微软雅黑" panose="020B0503020204020204" charset="-122"/>
              </a:rPr>
              <a:t>添加你的文字</a:t>
            </a:r>
            <a:endParaRPr lang="zh-CN" altLang="en-US" sz="1200" dirty="0">
              <a:latin typeface="微软雅黑" panose="020B0503020204020204" charset="-122"/>
              <a:ea typeface="微软雅黑" panose="020B0503020204020204" charset="-122"/>
            </a:endParaRPr>
          </a:p>
        </p:txBody>
      </p:sp>
      <p:sp>
        <p:nvSpPr>
          <p:cNvPr id="62" name="TextBox 22"/>
          <p:cNvSpPr txBox="1"/>
          <p:nvPr/>
        </p:nvSpPr>
        <p:spPr>
          <a:xfrm>
            <a:off x="7606694" y="4317399"/>
            <a:ext cx="254809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charset="-122"/>
                <a:ea typeface="微软雅黑" panose="020B0503020204020204" charset="-122"/>
              </a:rPr>
              <a:t>添加你的文字</a:t>
            </a:r>
            <a:r>
              <a:rPr lang="zh-CN" altLang="en-US" sz="1200" dirty="0">
                <a:latin typeface="微软雅黑" panose="020B0503020204020204" charset="-122"/>
                <a:ea typeface="微软雅黑" panose="020B0503020204020204" charset="-122"/>
              </a:rPr>
              <a:t>添加你的</a:t>
            </a:r>
            <a:r>
              <a:rPr lang="zh-CN" altLang="en-US" sz="1200" dirty="0" smtClean="0">
                <a:latin typeface="微软雅黑" panose="020B0503020204020204" charset="-122"/>
                <a:ea typeface="微软雅黑" panose="020B0503020204020204" charset="-122"/>
              </a:rPr>
              <a:t>文字添加</a:t>
            </a:r>
            <a:r>
              <a:rPr lang="zh-CN" altLang="en-US" sz="1200" dirty="0">
                <a:latin typeface="微软雅黑" panose="020B0503020204020204" charset="-122"/>
                <a:ea typeface="微软雅黑" panose="020B0503020204020204" charset="-122"/>
              </a:rPr>
              <a:t>你的</a:t>
            </a:r>
            <a:r>
              <a:rPr lang="zh-CN" altLang="en-US" sz="1200" dirty="0" smtClean="0">
                <a:latin typeface="微软雅黑" panose="020B0503020204020204" charset="-122"/>
                <a:ea typeface="微软雅黑" panose="020B0503020204020204" charset="-122"/>
              </a:rPr>
              <a:t>文字</a:t>
            </a:r>
            <a:r>
              <a:rPr lang="zh-CN" altLang="en-US" sz="1200" dirty="0">
                <a:latin typeface="微软雅黑" panose="020B0503020204020204" charset="-122"/>
                <a:ea typeface="微软雅黑" panose="020B0503020204020204" charset="-122"/>
              </a:rPr>
              <a:t>添加你的文字添加你的</a:t>
            </a:r>
            <a:r>
              <a:rPr lang="zh-CN" altLang="en-US" sz="1200" dirty="0" smtClean="0">
                <a:latin typeface="微软雅黑" panose="020B0503020204020204" charset="-122"/>
                <a:ea typeface="微软雅黑" panose="020B0503020204020204" charset="-122"/>
              </a:rPr>
              <a:t>文字</a:t>
            </a:r>
            <a:endParaRPr lang="zh-CN" altLang="en-US" sz="1200" dirty="0">
              <a:latin typeface="微软雅黑" panose="020B0503020204020204" charset="-122"/>
              <a:ea typeface="微软雅黑" panose="020B0503020204020204" charset="-122"/>
            </a:endParaRPr>
          </a:p>
        </p:txBody>
      </p:sp>
      <p:sp>
        <p:nvSpPr>
          <p:cNvPr id="63" name="圆角矩形 62"/>
          <p:cNvSpPr/>
          <p:nvPr/>
        </p:nvSpPr>
        <p:spPr bwMode="auto">
          <a:xfrm>
            <a:off x="1571735" y="4433386"/>
            <a:ext cx="5112568" cy="576064"/>
          </a:xfrm>
          <a:prstGeom prst="roundRect">
            <a:avLst/>
          </a:prstGeom>
          <a:gradFill rotWithShape="1">
            <a:gsLst>
              <a:gs pos="0">
                <a:srgbClr val="FE4444"/>
              </a:gs>
              <a:gs pos="100000">
                <a:srgbClr val="832B2B"/>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64" name="矩形 63"/>
          <p:cNvSpPr/>
          <p:nvPr/>
        </p:nvSpPr>
        <p:spPr>
          <a:xfrm>
            <a:off x="2248916" y="4606976"/>
            <a:ext cx="548997" cy="295145"/>
          </a:xfrm>
          <a:prstGeom prst="rect">
            <a:avLst/>
          </a:prstGeom>
        </p:spPr>
        <p:txBody>
          <a:bodyPr wrap="square">
            <a:spAutoFit/>
          </a:bodyPr>
          <a:lstStyle/>
          <a:p>
            <a:pPr>
              <a:lnSpc>
                <a:spcPct val="120000"/>
              </a:lnSpc>
              <a:buClr>
                <a:srgbClr val="FF0000"/>
              </a:buClr>
              <a:defRPr/>
            </a:pPr>
            <a:r>
              <a:rPr lang="en-US" altLang="zh-CN" sz="1200" b="0" dirty="0" smtClean="0">
                <a:solidFill>
                  <a:sysClr val="window" lastClr="FFFFFF"/>
                </a:solidFill>
                <a:latin typeface="微软雅黑" panose="020B0503020204020204" charset="-122"/>
                <a:ea typeface="微软雅黑" panose="020B0503020204020204" charset="-122"/>
              </a:rPr>
              <a:t>2013</a:t>
            </a:r>
            <a:endParaRPr lang="en-US" altLang="zh-CN" sz="1200" b="0" dirty="0">
              <a:solidFill>
                <a:sysClr val="window" lastClr="FFFFFF"/>
              </a:solidFill>
              <a:latin typeface="微软雅黑" panose="020B0503020204020204" charset="-122"/>
              <a:ea typeface="微软雅黑" panose="020B0503020204020204" charset="-122"/>
            </a:endParaRPr>
          </a:p>
        </p:txBody>
      </p:sp>
      <p:sp>
        <p:nvSpPr>
          <p:cNvPr id="65" name="矩形 64"/>
          <p:cNvSpPr/>
          <p:nvPr/>
        </p:nvSpPr>
        <p:spPr>
          <a:xfrm>
            <a:off x="3320098" y="4606976"/>
            <a:ext cx="548997" cy="295145"/>
          </a:xfrm>
          <a:prstGeom prst="rect">
            <a:avLst/>
          </a:prstGeom>
        </p:spPr>
        <p:txBody>
          <a:bodyPr wrap="square">
            <a:spAutoFit/>
          </a:bodyPr>
          <a:lstStyle/>
          <a:p>
            <a:pPr>
              <a:lnSpc>
                <a:spcPct val="120000"/>
              </a:lnSpc>
              <a:buClr>
                <a:srgbClr val="FF0000"/>
              </a:buClr>
              <a:defRPr/>
            </a:pPr>
            <a:r>
              <a:rPr lang="en-US" altLang="zh-CN" sz="1200" b="0" dirty="0" smtClean="0">
                <a:solidFill>
                  <a:sysClr val="window" lastClr="FFFFFF"/>
                </a:solidFill>
                <a:latin typeface="微软雅黑" panose="020B0503020204020204" charset="-122"/>
                <a:ea typeface="微软雅黑" panose="020B0503020204020204" charset="-122"/>
              </a:rPr>
              <a:t>2014</a:t>
            </a:r>
            <a:endParaRPr lang="en-US" altLang="zh-CN" sz="1200" b="0" dirty="0">
              <a:solidFill>
                <a:sysClr val="window" lastClr="FFFFFF"/>
              </a:solidFill>
              <a:latin typeface="微软雅黑" panose="020B0503020204020204" charset="-122"/>
              <a:ea typeface="微软雅黑" panose="020B0503020204020204" charset="-122"/>
            </a:endParaRPr>
          </a:p>
        </p:txBody>
      </p:sp>
      <p:sp>
        <p:nvSpPr>
          <p:cNvPr id="66" name="矩形 65"/>
          <p:cNvSpPr/>
          <p:nvPr/>
        </p:nvSpPr>
        <p:spPr>
          <a:xfrm>
            <a:off x="4400218" y="4606976"/>
            <a:ext cx="548997" cy="295145"/>
          </a:xfrm>
          <a:prstGeom prst="rect">
            <a:avLst/>
          </a:prstGeom>
        </p:spPr>
        <p:txBody>
          <a:bodyPr wrap="square">
            <a:spAutoFit/>
          </a:bodyPr>
          <a:lstStyle/>
          <a:p>
            <a:pPr>
              <a:lnSpc>
                <a:spcPct val="120000"/>
              </a:lnSpc>
              <a:buClr>
                <a:srgbClr val="FF0000"/>
              </a:buClr>
              <a:defRPr/>
            </a:pPr>
            <a:r>
              <a:rPr lang="en-US" altLang="zh-CN" sz="1200" b="0" dirty="0" smtClean="0">
                <a:solidFill>
                  <a:sysClr val="window" lastClr="FFFFFF"/>
                </a:solidFill>
                <a:latin typeface="微软雅黑" panose="020B0503020204020204" charset="-122"/>
                <a:ea typeface="微软雅黑" panose="020B0503020204020204" charset="-122"/>
              </a:rPr>
              <a:t>2015</a:t>
            </a:r>
            <a:endParaRPr lang="en-US" altLang="zh-CN" sz="1200" b="0" dirty="0">
              <a:solidFill>
                <a:sysClr val="window" lastClr="FFFFFF"/>
              </a:solidFill>
              <a:latin typeface="微软雅黑" panose="020B0503020204020204" charset="-122"/>
              <a:ea typeface="微软雅黑" panose="020B0503020204020204" charset="-122"/>
            </a:endParaRPr>
          </a:p>
        </p:txBody>
      </p:sp>
      <p:sp>
        <p:nvSpPr>
          <p:cNvPr id="67" name="矩形 66"/>
          <p:cNvSpPr/>
          <p:nvPr/>
        </p:nvSpPr>
        <p:spPr>
          <a:xfrm>
            <a:off x="5480338" y="4606976"/>
            <a:ext cx="548997" cy="295145"/>
          </a:xfrm>
          <a:prstGeom prst="rect">
            <a:avLst/>
          </a:prstGeom>
        </p:spPr>
        <p:txBody>
          <a:bodyPr wrap="square">
            <a:spAutoFit/>
          </a:bodyPr>
          <a:lstStyle/>
          <a:p>
            <a:pPr>
              <a:lnSpc>
                <a:spcPct val="120000"/>
              </a:lnSpc>
              <a:buClr>
                <a:srgbClr val="FF0000"/>
              </a:buClr>
              <a:defRPr/>
            </a:pPr>
            <a:r>
              <a:rPr lang="en-US" altLang="zh-CN" sz="1200" b="0" dirty="0" smtClean="0">
                <a:solidFill>
                  <a:sysClr val="window" lastClr="FFFFFF"/>
                </a:solidFill>
                <a:latin typeface="微软雅黑" panose="020B0503020204020204" charset="-122"/>
                <a:ea typeface="微软雅黑" panose="020B0503020204020204" charset="-122"/>
              </a:rPr>
              <a:t>2016</a:t>
            </a:r>
            <a:endParaRPr lang="en-US" altLang="zh-CN" sz="1200" b="0" dirty="0">
              <a:solidFill>
                <a:sysClr val="window" lastClr="FFFFFF"/>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0-#ppt_w/2"/>
                                          </p:val>
                                        </p:tav>
                                        <p:tav tm="100000">
                                          <p:val>
                                            <p:strVal val="#ppt_x"/>
                                          </p:val>
                                        </p:tav>
                                      </p:tavLst>
                                    </p:anim>
                                    <p:anim calcmode="lin" valueType="num">
                                      <p:cBhvr additive="base">
                                        <p:cTn id="13" dur="500" fill="hold"/>
                                        <p:tgtEl>
                                          <p:spTgt spid="6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1+#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0-#ppt_w/2"/>
                                          </p:val>
                                        </p:tav>
                                        <p:tav tm="100000">
                                          <p:val>
                                            <p:strVal val="#ppt_x"/>
                                          </p:val>
                                        </p:tav>
                                      </p:tavLst>
                                    </p:anim>
                                    <p:anim calcmode="lin" valueType="num">
                                      <p:cBhvr additive="base">
                                        <p:cTn id="25" dur="500" fill="hold"/>
                                        <p:tgtEl>
                                          <p:spTgt spid="65"/>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0-#ppt_w/2"/>
                                          </p:val>
                                        </p:tav>
                                        <p:tav tm="100000">
                                          <p:val>
                                            <p:strVal val="#ppt_x"/>
                                          </p:val>
                                        </p:tav>
                                      </p:tavLst>
                                    </p:anim>
                                    <p:anim calcmode="lin" valueType="num">
                                      <p:cBhvr additive="base">
                                        <p:cTn id="37" dur="500" fill="hold"/>
                                        <p:tgtEl>
                                          <p:spTgt spid="66"/>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0-#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1+#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2" presetClass="entr" presetSubtype="6"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1+#ppt_w/2"/>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1+#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1+#ppt_w/2"/>
                                          </p:val>
                                        </p:tav>
                                        <p:tav tm="100000">
                                          <p:val>
                                            <p:strVal val="#ppt_x"/>
                                          </p:val>
                                        </p:tav>
                                      </p:tavLst>
                                    </p:anim>
                                    <p:anim calcmode="lin" valueType="num">
                                      <p:cBhvr additive="base">
                                        <p:cTn id="75" dur="500" fill="hold"/>
                                        <p:tgtEl>
                                          <p:spTgt spid="54"/>
                                        </p:tgtEl>
                                        <p:attrNameLst>
                                          <p:attrName>ppt_y</p:attrName>
                                        </p:attrNameLst>
                                      </p:cBhvr>
                                      <p:tavLst>
                                        <p:tav tm="0">
                                          <p:val>
                                            <p:strVal val="#ppt_y"/>
                                          </p:val>
                                        </p:tav>
                                        <p:tav tm="100000">
                                          <p:val>
                                            <p:strVal val="#ppt_y"/>
                                          </p:val>
                                        </p:tav>
                                      </p:tavLst>
                                    </p:anim>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p:cTn id="79" dur="500" fill="hold"/>
                                        <p:tgtEl>
                                          <p:spTgt spid="55"/>
                                        </p:tgtEl>
                                        <p:attrNameLst>
                                          <p:attrName>ppt_w</p:attrName>
                                        </p:attrNameLst>
                                      </p:cBhvr>
                                      <p:tavLst>
                                        <p:tav tm="0">
                                          <p:val>
                                            <p:fltVal val="0"/>
                                          </p:val>
                                        </p:tav>
                                        <p:tav tm="100000">
                                          <p:val>
                                            <p:strVal val="#ppt_w"/>
                                          </p:val>
                                        </p:tav>
                                      </p:tavLst>
                                    </p:anim>
                                    <p:anim calcmode="lin" valueType="num">
                                      <p:cBhvr>
                                        <p:cTn id="80" dur="500" fill="hold"/>
                                        <p:tgtEl>
                                          <p:spTgt spid="55"/>
                                        </p:tgtEl>
                                        <p:attrNameLst>
                                          <p:attrName>ppt_h</p:attrName>
                                        </p:attrNameLst>
                                      </p:cBhvr>
                                      <p:tavLst>
                                        <p:tav tm="0">
                                          <p:val>
                                            <p:fltVal val="0"/>
                                          </p:val>
                                        </p:tav>
                                        <p:tav tm="100000">
                                          <p:val>
                                            <p:strVal val="#ppt_h"/>
                                          </p:val>
                                        </p:tav>
                                      </p:tavLst>
                                    </p:anim>
                                    <p:animEffect transition="in" filter="fade">
                                      <p:cBhvr>
                                        <p:cTn id="81" dur="500"/>
                                        <p:tgtEl>
                                          <p:spTgt spid="55"/>
                                        </p:tgtEl>
                                      </p:cBhvr>
                                    </p:animEffect>
                                  </p:childTnLst>
                                </p:cTn>
                              </p:par>
                              <p:par>
                                <p:cTn id="82" presetID="2" presetClass="entr" presetSubtype="6"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1+#ppt_w/2"/>
                                          </p:val>
                                        </p:tav>
                                        <p:tav tm="100000">
                                          <p:val>
                                            <p:strVal val="#ppt_x"/>
                                          </p:val>
                                        </p:tav>
                                      </p:tavLst>
                                    </p:anim>
                                    <p:anim calcmode="lin" valueType="num">
                                      <p:cBhvr additive="base">
                                        <p:cTn id="85" dur="500" fill="hold"/>
                                        <p:tgtEl>
                                          <p:spTgt spid="56"/>
                                        </p:tgtEl>
                                        <p:attrNameLst>
                                          <p:attrName>ppt_y</p:attrName>
                                        </p:attrNameLst>
                                      </p:cBhvr>
                                      <p:tavLst>
                                        <p:tav tm="0">
                                          <p:val>
                                            <p:strVal val="1+#ppt_h/2"/>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1+#ppt_w/2"/>
                                          </p:val>
                                        </p:tav>
                                        <p:tav tm="100000">
                                          <p:val>
                                            <p:strVal val="#ppt_x"/>
                                          </p:val>
                                        </p:tav>
                                      </p:tavLst>
                                    </p:anim>
                                    <p:anim calcmode="lin" valueType="num">
                                      <p:cBhvr additive="base">
                                        <p:cTn id="89" dur="500" fill="hold"/>
                                        <p:tgtEl>
                                          <p:spTgt spid="5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additive="base">
                                        <p:cTn id="92" dur="500" fill="hold"/>
                                        <p:tgtEl>
                                          <p:spTgt spid="58"/>
                                        </p:tgtEl>
                                        <p:attrNameLst>
                                          <p:attrName>ppt_x</p:attrName>
                                        </p:attrNameLst>
                                      </p:cBhvr>
                                      <p:tavLst>
                                        <p:tav tm="0">
                                          <p:val>
                                            <p:strVal val="1+#ppt_w/2"/>
                                          </p:val>
                                        </p:tav>
                                        <p:tav tm="100000">
                                          <p:val>
                                            <p:strVal val="#ppt_x"/>
                                          </p:val>
                                        </p:tav>
                                      </p:tavLst>
                                    </p:anim>
                                    <p:anim calcmode="lin" valueType="num">
                                      <p:cBhvr additive="base">
                                        <p:cTn id="93" dur="500" fill="hold"/>
                                        <p:tgtEl>
                                          <p:spTgt spid="58"/>
                                        </p:tgtEl>
                                        <p:attrNameLst>
                                          <p:attrName>ppt_y</p:attrName>
                                        </p:attrNameLst>
                                      </p:cBhvr>
                                      <p:tavLst>
                                        <p:tav tm="0">
                                          <p:val>
                                            <p:strVal val="#ppt_y"/>
                                          </p:val>
                                        </p:tav>
                                        <p:tav tm="100000">
                                          <p:val>
                                            <p:strVal val="#ppt_y"/>
                                          </p:val>
                                        </p:tav>
                                      </p:tavLst>
                                    </p:anim>
                                  </p:childTnLst>
                                </p:cTn>
                              </p:par>
                            </p:childTnLst>
                          </p:cTn>
                        </p:par>
                        <p:par>
                          <p:cTn id="94" fill="hold">
                            <p:stCondLst>
                              <p:cond delay="4000"/>
                            </p:stCondLst>
                            <p:childTnLst>
                              <p:par>
                                <p:cTn id="95" presetID="53" presetClass="entr" presetSubtype="16" fill="hold" grpId="0" nodeType="after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2" presetClass="entr" presetSubtype="6" fill="hold"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additive="base">
                                        <p:cTn id="102" dur="500" fill="hold"/>
                                        <p:tgtEl>
                                          <p:spTgt spid="60"/>
                                        </p:tgtEl>
                                        <p:attrNameLst>
                                          <p:attrName>ppt_x</p:attrName>
                                        </p:attrNameLst>
                                      </p:cBhvr>
                                      <p:tavLst>
                                        <p:tav tm="0">
                                          <p:val>
                                            <p:strVal val="1+#ppt_w/2"/>
                                          </p:val>
                                        </p:tav>
                                        <p:tav tm="100000">
                                          <p:val>
                                            <p:strVal val="#ppt_x"/>
                                          </p:val>
                                        </p:tav>
                                      </p:tavLst>
                                    </p:anim>
                                    <p:anim calcmode="lin" valueType="num">
                                      <p:cBhvr additive="base">
                                        <p:cTn id="103" dur="500" fill="hold"/>
                                        <p:tgtEl>
                                          <p:spTgt spid="60"/>
                                        </p:tgtEl>
                                        <p:attrNameLst>
                                          <p:attrName>ppt_y</p:attrName>
                                        </p:attrNameLst>
                                      </p:cBhvr>
                                      <p:tavLst>
                                        <p:tav tm="0">
                                          <p:val>
                                            <p:strVal val="1+#ppt_h/2"/>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additive="base">
                                        <p:cTn id="106" dur="500" fill="hold"/>
                                        <p:tgtEl>
                                          <p:spTgt spid="61"/>
                                        </p:tgtEl>
                                        <p:attrNameLst>
                                          <p:attrName>ppt_x</p:attrName>
                                        </p:attrNameLst>
                                      </p:cBhvr>
                                      <p:tavLst>
                                        <p:tav tm="0">
                                          <p:val>
                                            <p:strVal val="1+#ppt_w/2"/>
                                          </p:val>
                                        </p:tav>
                                        <p:tav tm="100000">
                                          <p:val>
                                            <p:strVal val="#ppt_x"/>
                                          </p:val>
                                        </p:tav>
                                      </p:tavLst>
                                    </p:anim>
                                    <p:anim calcmode="lin" valueType="num">
                                      <p:cBhvr additive="base">
                                        <p:cTn id="107" dur="500" fill="hold"/>
                                        <p:tgtEl>
                                          <p:spTgt spid="61"/>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anim calcmode="lin" valueType="num">
                                      <p:cBhvr additive="base">
                                        <p:cTn id="110" dur="500" fill="hold"/>
                                        <p:tgtEl>
                                          <p:spTgt spid="62"/>
                                        </p:tgtEl>
                                        <p:attrNameLst>
                                          <p:attrName>ppt_x</p:attrName>
                                        </p:attrNameLst>
                                      </p:cBhvr>
                                      <p:tavLst>
                                        <p:tav tm="0">
                                          <p:val>
                                            <p:strVal val="1+#ppt_w/2"/>
                                          </p:val>
                                        </p:tav>
                                        <p:tav tm="100000">
                                          <p:val>
                                            <p:strVal val="#ppt_x"/>
                                          </p:val>
                                        </p:tav>
                                      </p:tavLst>
                                    </p:anim>
                                    <p:anim calcmode="lin" valueType="num">
                                      <p:cBhvr additive="base">
                                        <p:cTn id="111"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P spid="25" grpId="0" bldLvl="0" animBg="1"/>
      <p:bldP spid="26" grpId="0"/>
      <p:bldP spid="27" grpId="0" bldLvl="0" animBg="1"/>
      <p:bldP spid="28" grpId="0"/>
      <p:bldP spid="29" grpId="0" bldLvl="0" animBg="1"/>
      <p:bldP spid="30" grpId="0"/>
      <p:bldP spid="31" grpId="0" bldLvl="0" animBg="1"/>
      <p:bldP spid="33" grpId="0"/>
      <p:bldP spid="54" grpId="0"/>
      <p:bldP spid="55" grpId="0" bldLvl="0" animBg="1"/>
      <p:bldP spid="57" grpId="0"/>
      <p:bldP spid="58" grpId="0"/>
      <p:bldP spid="59" grpId="0" bldLvl="0" animBg="1"/>
      <p:bldP spid="61" grpId="0"/>
      <p:bldP spid="62" grpId="0"/>
      <p:bldP spid="63" grpId="0" bldLvl="0" animBg="1"/>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ine 13"/>
          <p:cNvSpPr>
            <a:spLocks noChangeShapeType="1"/>
          </p:cNvSpPr>
          <p:nvPr/>
        </p:nvSpPr>
        <p:spPr bwMode="auto">
          <a:xfrm>
            <a:off x="641985" y="3422650"/>
            <a:ext cx="10859135" cy="15875"/>
          </a:xfrm>
          <a:prstGeom prst="line">
            <a:avLst/>
          </a:prstGeom>
          <a:noFill/>
          <a:ln w="101600">
            <a:solidFill>
              <a:srgbClr val="C0000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charset="-122"/>
              <a:ea typeface="微软雅黑" panose="020B0503020204020204" charset="-122"/>
              <a:cs typeface="宋体" panose="02010600030101010101" pitchFamily="2" charset="-122"/>
            </a:endParaRPr>
          </a:p>
        </p:txBody>
      </p:sp>
      <p:sp>
        <p:nvSpPr>
          <p:cNvPr id="47" name="AutoShape 2"/>
          <p:cNvSpPr>
            <a:spLocks noChangeArrowheads="1"/>
          </p:cNvSpPr>
          <p:nvPr/>
        </p:nvSpPr>
        <p:spPr bwMode="auto">
          <a:xfrm>
            <a:off x="2934944" y="1808006"/>
            <a:ext cx="1619250" cy="1351598"/>
          </a:xfrm>
          <a:prstGeom prst="roundRect">
            <a:avLst>
              <a:gd name="adj" fmla="val 13009"/>
            </a:avLst>
          </a:prstGeom>
          <a:gradFill>
            <a:gsLst>
              <a:gs pos="0">
                <a:srgbClr val="FE4444"/>
              </a:gs>
              <a:gs pos="100000">
                <a:srgbClr val="832B2B"/>
              </a:gs>
            </a:gsLst>
            <a:lin ang="16200000" scaled="0"/>
          </a:gradFill>
          <a:ln w="19050" cap="rnd">
            <a:solidFill>
              <a:sysClr val="windowText" lastClr="000000">
                <a:lumMod val="65000"/>
                <a:lumOff val="35000"/>
              </a:sys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48" name="Line 16"/>
          <p:cNvSpPr>
            <a:spLocks noChangeShapeType="1"/>
          </p:cNvSpPr>
          <p:nvPr/>
        </p:nvSpPr>
        <p:spPr bwMode="auto">
          <a:xfrm flipH="1">
            <a:off x="3101632" y="1966598"/>
            <a:ext cx="0" cy="1453038"/>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grpSp>
        <p:nvGrpSpPr>
          <p:cNvPr id="49" name="Group 138"/>
          <p:cNvGrpSpPr/>
          <p:nvPr/>
        </p:nvGrpSpPr>
        <p:grpSpPr bwMode="auto">
          <a:xfrm>
            <a:off x="3006946" y="333860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C0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grpSp>
      <p:sp>
        <p:nvSpPr>
          <p:cNvPr id="52" name="TextBox 57"/>
          <p:cNvSpPr txBox="1">
            <a:spLocks noChangeArrowheads="1"/>
          </p:cNvSpPr>
          <p:nvPr/>
        </p:nvSpPr>
        <p:spPr bwMode="auto">
          <a:xfrm>
            <a:off x="3106047" y="186801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zh-CN" altLang="en-US" b="1" dirty="0">
                <a:solidFill>
                  <a:sysClr val="window" lastClr="FFFFFF"/>
                </a:solidFill>
                <a:latin typeface="微软雅黑" panose="020B0503020204020204" charset="-122"/>
                <a:ea typeface="微软雅黑" panose="020B0503020204020204" charset="-122"/>
              </a:rPr>
              <a:t>标题</a:t>
            </a:r>
          </a:p>
        </p:txBody>
      </p:sp>
      <p:sp>
        <p:nvSpPr>
          <p:cNvPr id="53" name="TextBox 57"/>
          <p:cNvSpPr txBox="1">
            <a:spLocks noChangeArrowheads="1"/>
          </p:cNvSpPr>
          <p:nvPr/>
        </p:nvSpPr>
        <p:spPr bwMode="auto">
          <a:xfrm>
            <a:off x="3123510" y="219805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0"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defTabSz="0" eaLnBrk="0" hangingPunct="0">
              <a:tabLst>
                <a:tab pos="101600" algn="l"/>
              </a:tabLst>
              <a:defRPr>
                <a:latin typeface="Calibri" panose="020F0502020204030204" pitchFamily="34" charset="0"/>
                <a:ea typeface="宋体" panose="02010600030101010101" pitchFamily="2" charset="-122"/>
              </a:defRPr>
            </a:lvl2pPr>
            <a:lvl3pPr marL="1143000" indent="-228600" defTabSz="0" eaLnBrk="0" hangingPunct="0">
              <a:tabLst>
                <a:tab pos="101600" algn="l"/>
              </a:tabLst>
              <a:defRPr>
                <a:latin typeface="Calibri" panose="020F0502020204030204" pitchFamily="34" charset="0"/>
                <a:ea typeface="宋体" panose="02010600030101010101" pitchFamily="2" charset="-122"/>
              </a:defRPr>
            </a:lvl3pPr>
            <a:lvl4pPr marL="1600200" indent="-228600" defTabSz="0" eaLnBrk="0" hangingPunct="0">
              <a:tabLst>
                <a:tab pos="101600" algn="l"/>
              </a:tabLst>
              <a:defRPr>
                <a:latin typeface="Calibri" panose="020F0502020204030204" pitchFamily="34" charset="0"/>
                <a:ea typeface="宋体" panose="02010600030101010101" pitchFamily="2" charset="-122"/>
              </a:defRPr>
            </a:lvl4pPr>
            <a:lvl5pPr marL="2057400" indent="-228600" defTabSz="0" eaLnBrk="0" hangingPunct="0">
              <a:tabLst>
                <a:tab pos="101600" algn="l"/>
              </a:tabLst>
              <a:defRPr>
                <a:latin typeface="Calibri" panose="020F0502020204030204" pitchFamily="34" charset="0"/>
                <a:ea typeface="宋体" panose="02010600030101010101" pitchFamily="2" charset="-122"/>
              </a:defRPr>
            </a:lvl5pPr>
            <a:lvl6pPr marL="25146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添加文本说明内容</a:t>
            </a:r>
            <a:endParaRPr lang="en-US" altLang="zh-CN" dirty="0">
              <a:solidFill>
                <a:sysClr val="window" lastClr="FFFFFF"/>
              </a:solidFill>
            </a:endParaRPr>
          </a:p>
          <a:p>
            <a:r>
              <a:rPr lang="zh-CN" altLang="en-US" dirty="0">
                <a:solidFill>
                  <a:sysClr val="window" lastClr="FFFFFF"/>
                </a:solidFill>
              </a:rPr>
              <a:t>添加文本说明内容</a:t>
            </a:r>
          </a:p>
          <a:p>
            <a:r>
              <a:rPr lang="zh-CN" altLang="en-US" dirty="0">
                <a:solidFill>
                  <a:sysClr val="window" lastClr="FFFFFF"/>
                </a:solidFill>
              </a:rPr>
              <a:t>添加文本说明内容</a:t>
            </a:r>
          </a:p>
        </p:txBody>
      </p:sp>
      <p:sp>
        <p:nvSpPr>
          <p:cNvPr id="54" name="AutoShape 17"/>
          <p:cNvSpPr>
            <a:spLocks noChangeArrowheads="1"/>
          </p:cNvSpPr>
          <p:nvPr/>
        </p:nvSpPr>
        <p:spPr bwMode="auto">
          <a:xfrm>
            <a:off x="1340459" y="3692527"/>
            <a:ext cx="1692052" cy="1213376"/>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pPr fontAlgn="auto">
              <a:spcBef>
                <a:spcPts val="0"/>
              </a:spcBef>
              <a:spcAft>
                <a:spcPts val="0"/>
              </a:spcAft>
              <a:defRPr/>
            </a:pPr>
            <a:endParaRPr lang="zh-CN" altLang="en-US">
              <a:solidFill>
                <a:sysClr val="window" lastClr="FFFFFF"/>
              </a:solidFill>
              <a:latin typeface="微软雅黑" panose="020B0503020204020204" charset="-122"/>
              <a:ea typeface="微软雅黑" panose="020B0503020204020204" charset="-122"/>
              <a:cs typeface="宋体" panose="02010600030101010101" pitchFamily="2" charset="-122"/>
            </a:endParaRPr>
          </a:p>
        </p:txBody>
      </p:sp>
      <p:sp>
        <p:nvSpPr>
          <p:cNvPr id="55" name="TextBox 57"/>
          <p:cNvSpPr txBox="1">
            <a:spLocks noChangeArrowheads="1"/>
          </p:cNvSpPr>
          <p:nvPr/>
        </p:nvSpPr>
        <p:spPr bwMode="auto">
          <a:xfrm>
            <a:off x="1529373" y="378539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标题</a:t>
            </a:r>
          </a:p>
        </p:txBody>
      </p:sp>
      <p:sp>
        <p:nvSpPr>
          <p:cNvPr id="56" name="TextBox 57"/>
          <p:cNvSpPr txBox="1">
            <a:spLocks noChangeArrowheads="1"/>
          </p:cNvSpPr>
          <p:nvPr/>
        </p:nvSpPr>
        <p:spPr bwMode="auto">
          <a:xfrm>
            <a:off x="1534134" y="400860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0"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defTabSz="0" eaLnBrk="0" hangingPunct="0">
              <a:tabLst>
                <a:tab pos="101600" algn="l"/>
              </a:tabLst>
              <a:defRPr>
                <a:latin typeface="Calibri" panose="020F0502020204030204" pitchFamily="34" charset="0"/>
                <a:ea typeface="宋体" panose="02010600030101010101" pitchFamily="2" charset="-122"/>
              </a:defRPr>
            </a:lvl2pPr>
            <a:lvl3pPr marL="1143000" indent="-228600" defTabSz="0" eaLnBrk="0" hangingPunct="0">
              <a:tabLst>
                <a:tab pos="101600" algn="l"/>
              </a:tabLst>
              <a:defRPr>
                <a:latin typeface="Calibri" panose="020F0502020204030204" pitchFamily="34" charset="0"/>
                <a:ea typeface="宋体" panose="02010600030101010101" pitchFamily="2" charset="-122"/>
              </a:defRPr>
            </a:lvl3pPr>
            <a:lvl4pPr marL="1600200" indent="-228600" defTabSz="0" eaLnBrk="0" hangingPunct="0">
              <a:tabLst>
                <a:tab pos="101600" algn="l"/>
              </a:tabLst>
              <a:defRPr>
                <a:latin typeface="Calibri" panose="020F0502020204030204" pitchFamily="34" charset="0"/>
                <a:ea typeface="宋体" panose="02010600030101010101" pitchFamily="2" charset="-122"/>
              </a:defRPr>
            </a:lvl4pPr>
            <a:lvl5pPr marL="2057400" indent="-228600" defTabSz="0" eaLnBrk="0" hangingPunct="0">
              <a:tabLst>
                <a:tab pos="101600" algn="l"/>
              </a:tabLst>
              <a:defRPr>
                <a:latin typeface="Calibri" panose="020F0502020204030204" pitchFamily="34" charset="0"/>
                <a:ea typeface="宋体" panose="02010600030101010101" pitchFamily="2" charset="-122"/>
              </a:defRPr>
            </a:lvl5pPr>
            <a:lvl6pPr marL="25146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添加文本说明内容</a:t>
            </a:r>
            <a:endParaRPr lang="en-US" altLang="zh-CN" dirty="0">
              <a:solidFill>
                <a:sysClr val="window" lastClr="FFFFFF"/>
              </a:solidFill>
            </a:endParaRPr>
          </a:p>
          <a:p>
            <a:r>
              <a:rPr lang="zh-CN" altLang="en-US" dirty="0">
                <a:solidFill>
                  <a:sysClr val="window" lastClr="FFFFFF"/>
                </a:solidFill>
              </a:rPr>
              <a:t>添加文本说明内容</a:t>
            </a:r>
          </a:p>
          <a:p>
            <a:r>
              <a:rPr lang="zh-CN" altLang="en-US" dirty="0">
                <a:solidFill>
                  <a:sysClr val="window" lastClr="FFFFFF"/>
                </a:solidFill>
              </a:rPr>
              <a:t>添加文本说明内容</a:t>
            </a:r>
          </a:p>
        </p:txBody>
      </p:sp>
      <p:sp>
        <p:nvSpPr>
          <p:cNvPr id="57" name="Line 18"/>
          <p:cNvSpPr>
            <a:spLocks noChangeShapeType="1"/>
          </p:cNvSpPr>
          <p:nvPr/>
        </p:nvSpPr>
        <p:spPr bwMode="auto">
          <a:xfrm flipH="1">
            <a:off x="1502384" y="342535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grpSp>
        <p:nvGrpSpPr>
          <p:cNvPr id="58" name="Group 138"/>
          <p:cNvGrpSpPr/>
          <p:nvPr/>
        </p:nvGrpSpPr>
        <p:grpSpPr bwMode="auto">
          <a:xfrm>
            <a:off x="1403161" y="332010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rgbClr val="C00000"/>
            </a:solidFill>
            <a:ln>
              <a:noFill/>
            </a:ln>
          </p:spPr>
          <p:txBody>
            <a:bodyPr wrap="none" anchor="ctr"/>
            <a:lstStyle/>
            <a:p>
              <a:pPr algn="ctr" fontAlgn="auto">
                <a:spcBef>
                  <a:spcPts val="0"/>
                </a:spcBef>
                <a:spcAft>
                  <a:spcPts val="0"/>
                </a:spcAft>
                <a:defRPr/>
              </a:pPr>
              <a:endParaRPr lang="ko-KR" altLang="en-US">
                <a:latin typeface="微软雅黑" panose="020B050302020402020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grpSp>
      <p:sp>
        <p:nvSpPr>
          <p:cNvPr id="61" name="AutoShape 5"/>
          <p:cNvSpPr>
            <a:spLocks noChangeArrowheads="1"/>
          </p:cNvSpPr>
          <p:nvPr/>
        </p:nvSpPr>
        <p:spPr bwMode="auto">
          <a:xfrm>
            <a:off x="4524985" y="3702528"/>
            <a:ext cx="1700213" cy="1213377"/>
          </a:xfrm>
          <a:prstGeom prst="roundRect">
            <a:avLst>
              <a:gd name="adj" fmla="val 13009"/>
            </a:avLst>
          </a:prstGeom>
          <a:gradFill>
            <a:gsLst>
              <a:gs pos="0">
                <a:srgbClr val="FE4444"/>
              </a:gs>
              <a:gs pos="100000">
                <a:srgbClr val="832B2B"/>
              </a:gs>
            </a:gsLst>
            <a:lin ang="16200000" scaled="0"/>
          </a:gradFill>
          <a:ln w="19050" cap="rnd">
            <a:solidFill>
              <a:sysClr val="windowText" lastClr="000000">
                <a:lumMod val="65000"/>
                <a:lumOff val="35000"/>
              </a:sysClr>
            </a:solidFill>
            <a:prstDash val="sysDot"/>
            <a:round/>
          </a:ln>
          <a:effectLst/>
        </p:spPr>
        <p:txBody>
          <a:bodyPr wrap="none" anchor="ctr"/>
          <a:lstStyle/>
          <a:p>
            <a:endParaRPr lang="zh-CN" altLang="en-US">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62" name="TextBox 57"/>
          <p:cNvSpPr txBox="1">
            <a:spLocks noChangeArrowheads="1"/>
          </p:cNvSpPr>
          <p:nvPr/>
        </p:nvSpPr>
        <p:spPr bwMode="auto">
          <a:xfrm>
            <a:off x="4667859" y="378396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标题</a:t>
            </a:r>
          </a:p>
        </p:txBody>
      </p:sp>
      <p:sp>
        <p:nvSpPr>
          <p:cNvPr id="63" name="TextBox 57"/>
          <p:cNvSpPr txBox="1">
            <a:spLocks noChangeArrowheads="1"/>
          </p:cNvSpPr>
          <p:nvPr/>
        </p:nvSpPr>
        <p:spPr bwMode="auto">
          <a:xfrm>
            <a:off x="4683537" y="400860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0"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defTabSz="0" eaLnBrk="0" hangingPunct="0">
              <a:tabLst>
                <a:tab pos="101600" algn="l"/>
              </a:tabLst>
              <a:defRPr>
                <a:latin typeface="Calibri" panose="020F0502020204030204" pitchFamily="34" charset="0"/>
                <a:ea typeface="宋体" panose="02010600030101010101" pitchFamily="2" charset="-122"/>
              </a:defRPr>
            </a:lvl2pPr>
            <a:lvl3pPr marL="1143000" indent="-228600" defTabSz="0" eaLnBrk="0" hangingPunct="0">
              <a:tabLst>
                <a:tab pos="101600" algn="l"/>
              </a:tabLst>
              <a:defRPr>
                <a:latin typeface="Calibri" panose="020F0502020204030204" pitchFamily="34" charset="0"/>
                <a:ea typeface="宋体" panose="02010600030101010101" pitchFamily="2" charset="-122"/>
              </a:defRPr>
            </a:lvl3pPr>
            <a:lvl4pPr marL="1600200" indent="-228600" defTabSz="0" eaLnBrk="0" hangingPunct="0">
              <a:tabLst>
                <a:tab pos="101600" algn="l"/>
              </a:tabLst>
              <a:defRPr>
                <a:latin typeface="Calibri" panose="020F0502020204030204" pitchFamily="34" charset="0"/>
                <a:ea typeface="宋体" panose="02010600030101010101" pitchFamily="2" charset="-122"/>
              </a:defRPr>
            </a:lvl4pPr>
            <a:lvl5pPr marL="2057400" indent="-228600" defTabSz="0" eaLnBrk="0" hangingPunct="0">
              <a:tabLst>
                <a:tab pos="101600" algn="l"/>
              </a:tabLst>
              <a:defRPr>
                <a:latin typeface="Calibri" panose="020F0502020204030204" pitchFamily="34" charset="0"/>
                <a:ea typeface="宋体" panose="02010600030101010101" pitchFamily="2" charset="-122"/>
              </a:defRPr>
            </a:lvl5pPr>
            <a:lvl6pPr marL="25146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添加文本说明内容</a:t>
            </a:r>
            <a:endParaRPr lang="en-US" altLang="zh-CN" dirty="0">
              <a:solidFill>
                <a:sysClr val="window" lastClr="FFFFFF"/>
              </a:solidFill>
            </a:endParaRPr>
          </a:p>
          <a:p>
            <a:r>
              <a:rPr lang="zh-CN" altLang="en-US" dirty="0">
                <a:solidFill>
                  <a:sysClr val="window" lastClr="FFFFFF"/>
                </a:solidFill>
              </a:rPr>
              <a:t>添加文本说明内容</a:t>
            </a:r>
          </a:p>
          <a:p>
            <a:r>
              <a:rPr lang="zh-CN" altLang="en-US" dirty="0">
                <a:solidFill>
                  <a:sysClr val="window" lastClr="FFFFFF"/>
                </a:solidFill>
              </a:rPr>
              <a:t>添加文本说明内容</a:t>
            </a:r>
          </a:p>
        </p:txBody>
      </p:sp>
      <p:sp>
        <p:nvSpPr>
          <p:cNvPr id="64" name="Line 18"/>
          <p:cNvSpPr>
            <a:spLocks noChangeShapeType="1"/>
          </p:cNvSpPr>
          <p:nvPr/>
        </p:nvSpPr>
        <p:spPr bwMode="auto">
          <a:xfrm flipH="1">
            <a:off x="4677384" y="342535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grpSp>
        <p:nvGrpSpPr>
          <p:cNvPr id="65" name="Group 138"/>
          <p:cNvGrpSpPr/>
          <p:nvPr/>
        </p:nvGrpSpPr>
        <p:grpSpPr bwMode="auto">
          <a:xfrm>
            <a:off x="4593135" y="333534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rgbClr val="C00000"/>
            </a:solidFill>
            <a:ln>
              <a:noFill/>
            </a:ln>
          </p:spPr>
          <p:txBody>
            <a:bodyPr wrap="none" anchor="ctr"/>
            <a:lstStyle/>
            <a:p>
              <a:pPr algn="ctr" fontAlgn="auto">
                <a:spcBef>
                  <a:spcPts val="0"/>
                </a:spcBef>
                <a:spcAft>
                  <a:spcPts val="0"/>
                </a:spcAft>
                <a:defRPr/>
              </a:pPr>
              <a:endParaRPr lang="ko-KR" altLang="en-US">
                <a:latin typeface="微软雅黑" panose="020B050302020402020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grpSp>
      <p:sp>
        <p:nvSpPr>
          <p:cNvPr id="68" name="AutoShape 2"/>
          <p:cNvSpPr>
            <a:spLocks noChangeArrowheads="1"/>
          </p:cNvSpPr>
          <p:nvPr/>
        </p:nvSpPr>
        <p:spPr bwMode="auto">
          <a:xfrm>
            <a:off x="5974054" y="1808006"/>
            <a:ext cx="1619250" cy="1351598"/>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endParaRPr lang="zh-CN" altLang="en-US">
              <a:latin typeface="微软雅黑" panose="020B0503020204020204" charset="-122"/>
              <a:ea typeface="微软雅黑" panose="020B0503020204020204" charset="-122"/>
              <a:cs typeface="宋体" panose="02010600030101010101" pitchFamily="2" charset="-122"/>
            </a:endParaRPr>
          </a:p>
        </p:txBody>
      </p:sp>
      <p:sp>
        <p:nvSpPr>
          <p:cNvPr id="69" name="TextBox 57"/>
          <p:cNvSpPr txBox="1">
            <a:spLocks noChangeArrowheads="1"/>
          </p:cNvSpPr>
          <p:nvPr/>
        </p:nvSpPr>
        <p:spPr bwMode="auto">
          <a:xfrm>
            <a:off x="6152871" y="186801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zh-CN" altLang="en-US" b="1" dirty="0">
                <a:solidFill>
                  <a:sysClr val="window" lastClr="FFFFFF"/>
                </a:solidFill>
                <a:latin typeface="微软雅黑" panose="020B0503020204020204" charset="-122"/>
                <a:ea typeface="微软雅黑" panose="020B0503020204020204" charset="-122"/>
              </a:rPr>
              <a:t>标题</a:t>
            </a:r>
          </a:p>
        </p:txBody>
      </p:sp>
      <p:sp>
        <p:nvSpPr>
          <p:cNvPr id="70" name="TextBox 57"/>
          <p:cNvSpPr txBox="1">
            <a:spLocks noChangeArrowheads="1"/>
          </p:cNvSpPr>
          <p:nvPr/>
        </p:nvSpPr>
        <p:spPr bwMode="auto">
          <a:xfrm>
            <a:off x="6154458" y="217233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1pPr>
            <a:lvl2pPr marL="742950" indent="-28575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2pPr>
            <a:lvl3pPr marL="1143000" indent="-22860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3pPr>
            <a:lvl4pPr marL="1600200" indent="-22860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4pPr>
            <a:lvl5pPr marL="2057400" indent="-22860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5pPr>
            <a:lvl6pPr marL="25146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6pPr>
            <a:lvl7pPr marL="29718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7pPr>
            <a:lvl8pPr marL="34290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8pPr>
            <a:lvl9pPr marL="38862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ysClr val="window" lastClr="FFFFFF"/>
                </a:solidFill>
                <a:latin typeface="微软雅黑" panose="020B0503020204020204" charset="-122"/>
                <a:ea typeface="微软雅黑" panose="020B0503020204020204" charset="-122"/>
              </a:rPr>
              <a:t>添加文本说明</a:t>
            </a:r>
            <a:r>
              <a:rPr lang="zh-CN" altLang="en-US" sz="1200" b="1" dirty="0" smtClean="0">
                <a:solidFill>
                  <a:sysClr val="window" lastClr="FFFFFF"/>
                </a:solidFill>
                <a:latin typeface="微软雅黑" panose="020B0503020204020204" charset="-122"/>
                <a:ea typeface="微软雅黑" panose="020B0503020204020204" charset="-122"/>
              </a:rPr>
              <a:t>内容</a:t>
            </a:r>
            <a:endParaRPr lang="en-US" altLang="zh-CN" sz="1200" b="1" dirty="0" smtClean="0">
              <a:solidFill>
                <a:sysClr val="window" lastClr="FFFFFF"/>
              </a:solidFill>
              <a:latin typeface="微软雅黑" panose="020B0503020204020204" charset="-122"/>
              <a:ea typeface="微软雅黑" panose="020B0503020204020204" charset="-122"/>
            </a:endParaRPr>
          </a:p>
          <a:p>
            <a:pPr>
              <a:lnSpc>
                <a:spcPct val="150000"/>
              </a:lnSpc>
            </a:pPr>
            <a:r>
              <a:rPr lang="zh-CN" altLang="en-US" sz="1200" b="1" dirty="0" smtClean="0">
                <a:solidFill>
                  <a:sysClr val="window" lastClr="FFFFFF"/>
                </a:solidFill>
                <a:latin typeface="微软雅黑" panose="020B0503020204020204" charset="-122"/>
                <a:ea typeface="微软雅黑" panose="020B0503020204020204" charset="-122"/>
              </a:rPr>
              <a:t>添加</a:t>
            </a:r>
            <a:r>
              <a:rPr lang="zh-CN" altLang="en-US" sz="1200" b="1" dirty="0">
                <a:solidFill>
                  <a:sysClr val="window" lastClr="FFFFFF"/>
                </a:solidFill>
                <a:latin typeface="微软雅黑" panose="020B0503020204020204" charset="-122"/>
                <a:ea typeface="微软雅黑" panose="020B0503020204020204" charset="-122"/>
              </a:rPr>
              <a:t>文本说明内容</a:t>
            </a:r>
          </a:p>
          <a:p>
            <a:pPr>
              <a:lnSpc>
                <a:spcPct val="150000"/>
              </a:lnSpc>
            </a:pPr>
            <a:r>
              <a:rPr lang="zh-CN" altLang="en-US" sz="1200" b="1" dirty="0">
                <a:solidFill>
                  <a:sysClr val="window" lastClr="FFFFFF"/>
                </a:solidFill>
                <a:latin typeface="微软雅黑" panose="020B0503020204020204" charset="-122"/>
                <a:ea typeface="微软雅黑" panose="020B0503020204020204" charset="-122"/>
              </a:rPr>
              <a:t>添加文本说明内容</a:t>
            </a:r>
          </a:p>
        </p:txBody>
      </p:sp>
      <p:sp>
        <p:nvSpPr>
          <p:cNvPr id="71" name="Line 16"/>
          <p:cNvSpPr>
            <a:spLocks noChangeShapeType="1"/>
          </p:cNvSpPr>
          <p:nvPr/>
        </p:nvSpPr>
        <p:spPr bwMode="auto">
          <a:xfrm flipH="1">
            <a:off x="6132804" y="1966598"/>
            <a:ext cx="0" cy="1453038"/>
          </a:xfrm>
          <a:prstGeom prst="line">
            <a:avLst/>
          </a:prstGeom>
          <a:noFill/>
          <a:ln w="19050">
            <a:solidFill>
              <a:srgbClr val="FF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grpSp>
        <p:nvGrpSpPr>
          <p:cNvPr id="72" name="Group 138"/>
          <p:cNvGrpSpPr/>
          <p:nvPr/>
        </p:nvGrpSpPr>
        <p:grpSpPr bwMode="auto">
          <a:xfrm>
            <a:off x="6037517" y="333860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C0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grpSp>
      <p:sp>
        <p:nvSpPr>
          <p:cNvPr id="75" name="AutoShape 6"/>
          <p:cNvSpPr>
            <a:spLocks noChangeArrowheads="1"/>
          </p:cNvSpPr>
          <p:nvPr/>
        </p:nvSpPr>
        <p:spPr bwMode="auto">
          <a:xfrm>
            <a:off x="7740307" y="3692527"/>
            <a:ext cx="1681162" cy="1213376"/>
          </a:xfrm>
          <a:prstGeom prst="roundRect">
            <a:avLst>
              <a:gd name="adj" fmla="val 13009"/>
            </a:avLst>
          </a:prstGeom>
          <a:solidFill>
            <a:srgbClr val="FF0000"/>
          </a:solidFill>
          <a:ln w="19050" cap="rnd">
            <a:solidFill>
              <a:sysClr val="windowText" lastClr="000000">
                <a:lumMod val="65000"/>
                <a:lumOff val="35000"/>
              </a:sysClr>
            </a:solidFill>
            <a:prstDash val="sysDot"/>
            <a:round/>
          </a:ln>
          <a:effectLst/>
        </p:spPr>
        <p:txBody>
          <a:bodyPr/>
          <a:lstStyle/>
          <a:p>
            <a:endParaRPr lang="zh-CN" altLang="en-US">
              <a:latin typeface="微软雅黑" panose="020B0503020204020204" charset="-122"/>
              <a:ea typeface="微软雅黑" panose="020B0503020204020204" charset="-122"/>
              <a:cs typeface="宋体" panose="02010600030101010101" pitchFamily="2" charset="-122"/>
            </a:endParaRPr>
          </a:p>
        </p:txBody>
      </p:sp>
      <p:sp>
        <p:nvSpPr>
          <p:cNvPr id="76" name="Line 7"/>
          <p:cNvSpPr>
            <a:spLocks noChangeShapeType="1"/>
          </p:cNvSpPr>
          <p:nvPr/>
        </p:nvSpPr>
        <p:spPr bwMode="auto">
          <a:xfrm flipH="1">
            <a:off x="7876833" y="3425351"/>
            <a:ext cx="3175" cy="522923"/>
          </a:xfrm>
          <a:prstGeom prst="line">
            <a:avLst/>
          </a:prstGeom>
          <a:noFill/>
          <a:ln w="12700">
            <a:solidFill>
              <a:srgbClr val="C000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charset="-122"/>
              <a:ea typeface="微软雅黑" panose="020B0503020204020204" charset="-122"/>
              <a:cs typeface="宋体" panose="02010600030101010101" pitchFamily="2" charset="-122"/>
            </a:endParaRPr>
          </a:p>
        </p:txBody>
      </p:sp>
      <p:grpSp>
        <p:nvGrpSpPr>
          <p:cNvPr id="77" name="Group 138"/>
          <p:cNvGrpSpPr/>
          <p:nvPr/>
        </p:nvGrpSpPr>
        <p:grpSpPr bwMode="auto">
          <a:xfrm>
            <a:off x="7793531" y="333819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C0000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grpSp>
      <p:sp>
        <p:nvSpPr>
          <p:cNvPr id="80" name="TextBox 57"/>
          <p:cNvSpPr txBox="1">
            <a:spLocks noChangeArrowheads="1"/>
          </p:cNvSpPr>
          <p:nvPr/>
        </p:nvSpPr>
        <p:spPr bwMode="auto">
          <a:xfrm>
            <a:off x="7921283" y="379396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charset="-122"/>
                <a:ea typeface="微软雅黑" panose="020B050302020402020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标题</a:t>
            </a:r>
          </a:p>
        </p:txBody>
      </p:sp>
      <p:sp>
        <p:nvSpPr>
          <p:cNvPr id="81" name="TextBox 57"/>
          <p:cNvSpPr txBox="1">
            <a:spLocks noChangeArrowheads="1"/>
          </p:cNvSpPr>
          <p:nvPr/>
        </p:nvSpPr>
        <p:spPr bwMode="auto">
          <a:xfrm>
            <a:off x="7938745" y="400860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0" eaLnBrk="0" hangingPunct="0">
              <a:lnSpc>
                <a:spcPct val="150000"/>
              </a:lnSpc>
              <a:tabLst>
                <a:tab pos="101600" algn="l"/>
              </a:tabLst>
              <a:defRPr sz="1200" b="1">
                <a:solidFill>
                  <a:srgbClr val="595959"/>
                </a:solidFill>
                <a:latin typeface="微软雅黑" panose="020B0503020204020204" charset="-122"/>
                <a:ea typeface="微软雅黑" panose="020B0503020204020204" charset="-122"/>
              </a:defRPr>
            </a:lvl1pPr>
            <a:lvl2pPr marL="742950" indent="-285750" defTabSz="0" eaLnBrk="0" hangingPunct="0">
              <a:tabLst>
                <a:tab pos="101600" algn="l"/>
              </a:tabLst>
              <a:defRPr>
                <a:latin typeface="Calibri" panose="020F0502020204030204" pitchFamily="34" charset="0"/>
                <a:ea typeface="宋体" panose="02010600030101010101" pitchFamily="2" charset="-122"/>
              </a:defRPr>
            </a:lvl2pPr>
            <a:lvl3pPr marL="1143000" indent="-228600" defTabSz="0" eaLnBrk="0" hangingPunct="0">
              <a:tabLst>
                <a:tab pos="101600" algn="l"/>
              </a:tabLst>
              <a:defRPr>
                <a:latin typeface="Calibri" panose="020F0502020204030204" pitchFamily="34" charset="0"/>
                <a:ea typeface="宋体" panose="02010600030101010101" pitchFamily="2" charset="-122"/>
              </a:defRPr>
            </a:lvl3pPr>
            <a:lvl4pPr marL="1600200" indent="-228600" defTabSz="0" eaLnBrk="0" hangingPunct="0">
              <a:tabLst>
                <a:tab pos="101600" algn="l"/>
              </a:tabLst>
              <a:defRPr>
                <a:latin typeface="Calibri" panose="020F0502020204030204" pitchFamily="34" charset="0"/>
                <a:ea typeface="宋体" panose="02010600030101010101" pitchFamily="2" charset="-122"/>
              </a:defRPr>
            </a:lvl4pPr>
            <a:lvl5pPr marL="2057400" indent="-228600" defTabSz="0" eaLnBrk="0" hangingPunct="0">
              <a:tabLst>
                <a:tab pos="101600" algn="l"/>
              </a:tabLst>
              <a:defRPr>
                <a:latin typeface="Calibri" panose="020F0502020204030204" pitchFamily="34" charset="0"/>
                <a:ea typeface="宋体" panose="02010600030101010101" pitchFamily="2" charset="-122"/>
              </a:defRPr>
            </a:lvl5pPr>
            <a:lvl6pPr marL="25146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defTabSz="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ysClr val="window" lastClr="FFFFFF"/>
                </a:solidFill>
              </a:rPr>
              <a:t>添加文本说明内容</a:t>
            </a:r>
            <a:endParaRPr lang="en-US" altLang="zh-CN" dirty="0">
              <a:solidFill>
                <a:sysClr val="window" lastClr="FFFFFF"/>
              </a:solidFill>
            </a:endParaRPr>
          </a:p>
          <a:p>
            <a:r>
              <a:rPr lang="zh-CN" altLang="en-US" dirty="0">
                <a:solidFill>
                  <a:sysClr val="window" lastClr="FFFFFF"/>
                </a:solidFill>
              </a:rPr>
              <a:t>添加文本说明内容</a:t>
            </a:r>
          </a:p>
          <a:p>
            <a:r>
              <a:rPr lang="zh-CN" altLang="en-US" dirty="0">
                <a:solidFill>
                  <a:sysClr val="window" lastClr="FFFFFF"/>
                </a:solidFill>
              </a:rPr>
              <a:t>添加文本说明内容</a:t>
            </a:r>
          </a:p>
        </p:txBody>
      </p:sp>
      <p:sp>
        <p:nvSpPr>
          <p:cNvPr id="82" name="AutoShape 4"/>
          <p:cNvSpPr>
            <a:spLocks noChangeArrowheads="1"/>
          </p:cNvSpPr>
          <p:nvPr/>
        </p:nvSpPr>
        <p:spPr bwMode="auto">
          <a:xfrm>
            <a:off x="9112542" y="1807298"/>
            <a:ext cx="1619250" cy="1352354"/>
          </a:xfrm>
          <a:prstGeom prst="roundRect">
            <a:avLst>
              <a:gd name="adj" fmla="val 13009"/>
            </a:avLst>
          </a:prstGeom>
          <a:gradFill>
            <a:gsLst>
              <a:gs pos="0">
                <a:srgbClr val="FE4444"/>
              </a:gs>
              <a:gs pos="100000">
                <a:srgbClr val="832B2B"/>
              </a:gs>
            </a:gsLst>
            <a:lin ang="16200000" scaled="0"/>
          </a:gradFill>
          <a:ln w="19050" cap="rnd">
            <a:solidFill>
              <a:sysClr val="windowText" lastClr="000000">
                <a:lumMod val="65000"/>
                <a:lumOff val="35000"/>
              </a:sysClr>
            </a:solidFill>
            <a:prstDash val="sysDot"/>
            <a:round/>
          </a:ln>
          <a:effectLst/>
        </p:spPr>
        <p:txBody>
          <a:bodyPr wrap="none" anchor="ctr"/>
          <a:lstStyle/>
          <a:p>
            <a:endParaRPr lang="zh-CN" altLang="en-US">
              <a:solidFill>
                <a:srgbClr val="595959"/>
              </a:solidFill>
              <a:latin typeface="微软雅黑" panose="020B0503020204020204" charset="-122"/>
              <a:ea typeface="微软雅黑" panose="020B0503020204020204" charset="-122"/>
              <a:cs typeface="宋体" panose="02010600030101010101" pitchFamily="2" charset="-122"/>
            </a:endParaRPr>
          </a:p>
        </p:txBody>
      </p:sp>
      <p:sp>
        <p:nvSpPr>
          <p:cNvPr id="83" name="Line 14"/>
          <p:cNvSpPr>
            <a:spLocks noChangeShapeType="1"/>
          </p:cNvSpPr>
          <p:nvPr/>
        </p:nvSpPr>
        <p:spPr bwMode="auto">
          <a:xfrm flipH="1">
            <a:off x="9263354" y="1993743"/>
            <a:ext cx="0" cy="142589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charset="-122"/>
              <a:ea typeface="微软雅黑" panose="020B0503020204020204" charset="-122"/>
            </a:endParaRPr>
          </a:p>
        </p:txBody>
      </p:sp>
      <p:grpSp>
        <p:nvGrpSpPr>
          <p:cNvPr id="84" name="Group 138"/>
          <p:cNvGrpSpPr/>
          <p:nvPr/>
        </p:nvGrpSpPr>
        <p:grpSpPr bwMode="auto">
          <a:xfrm>
            <a:off x="9179963" y="334149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rgbClr val="C00000"/>
            </a:solidFill>
            <a:ln>
              <a:noFill/>
            </a:ln>
          </p:spPr>
          <p:txBody>
            <a:bodyPr wrap="none" anchor="ctr"/>
            <a:lstStyle/>
            <a:p>
              <a:pPr algn="ctr" fontAlgn="auto">
                <a:spcBef>
                  <a:spcPts val="0"/>
                </a:spcBef>
                <a:spcAft>
                  <a:spcPts val="0"/>
                </a:spcAft>
                <a:defRPr/>
              </a:pPr>
              <a:endParaRPr lang="ko-KR" altLang="en-US">
                <a:latin typeface="微软雅黑" panose="020B050302020402020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ysClr val="window" lastClr="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charset="-122"/>
                <a:ea typeface="Malgun Gothic" panose="020B0503020000020004" pitchFamily="34" charset="-127"/>
              </a:endParaRPr>
            </a:p>
          </p:txBody>
        </p:sp>
      </p:grpSp>
      <p:sp>
        <p:nvSpPr>
          <p:cNvPr id="87" name="TextBox 57"/>
          <p:cNvSpPr txBox="1">
            <a:spLocks noChangeArrowheads="1"/>
          </p:cNvSpPr>
          <p:nvPr/>
        </p:nvSpPr>
        <p:spPr bwMode="auto">
          <a:xfrm>
            <a:off x="9315108" y="186801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eaLnBrk="1" hangingPunct="1"/>
            <a:r>
              <a:rPr lang="zh-CN" altLang="en-US" b="1" dirty="0">
                <a:solidFill>
                  <a:sysClr val="window" lastClr="FFFFFF"/>
                </a:solidFill>
                <a:latin typeface="微软雅黑" panose="020B0503020204020204" charset="-122"/>
                <a:ea typeface="微软雅黑" panose="020B0503020204020204" charset="-122"/>
              </a:rPr>
              <a:t>标题</a:t>
            </a:r>
          </a:p>
        </p:txBody>
      </p:sp>
      <p:sp>
        <p:nvSpPr>
          <p:cNvPr id="88" name="TextBox 57"/>
          <p:cNvSpPr txBox="1">
            <a:spLocks noChangeArrowheads="1"/>
          </p:cNvSpPr>
          <p:nvPr/>
        </p:nvSpPr>
        <p:spPr bwMode="auto">
          <a:xfrm>
            <a:off x="9299868" y="220519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1pPr>
            <a:lvl2pPr marL="742950" indent="-28575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2pPr>
            <a:lvl3pPr marL="1143000" indent="-22860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3pPr>
            <a:lvl4pPr marL="1600200" indent="-22860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4pPr>
            <a:lvl5pPr marL="2057400" indent="-228600" defTabSz="0" eaLnBrk="0" hangingPunct="0">
              <a:tabLst>
                <a:tab pos="101600" algn="l"/>
              </a:tabLst>
              <a:defRPr>
                <a:solidFill>
                  <a:sysClr val="windowText" lastClr="000000"/>
                </a:solidFill>
                <a:latin typeface="Calibri" panose="020F0502020204030204" pitchFamily="34" charset="0"/>
                <a:ea typeface="宋体" panose="02010600030101010101" pitchFamily="2" charset="-122"/>
              </a:defRPr>
            </a:lvl5pPr>
            <a:lvl6pPr marL="25146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6pPr>
            <a:lvl7pPr marL="29718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7pPr>
            <a:lvl8pPr marL="34290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8pPr>
            <a:lvl9pPr marL="3886200" indent="-228600" defTabSz="0" eaLnBrk="0" fontAlgn="base" hangingPunct="0">
              <a:spcBef>
                <a:spcPct val="0"/>
              </a:spcBef>
              <a:spcAft>
                <a:spcPct val="0"/>
              </a:spcAft>
              <a:tabLst>
                <a:tab pos="101600" algn="l"/>
              </a:tabLst>
              <a:defRPr>
                <a:solidFill>
                  <a:sysClr val="windowText" lastClr="000000"/>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ysClr val="window" lastClr="FFFFFF"/>
                </a:solidFill>
                <a:latin typeface="微软雅黑" panose="020B0503020204020204" charset="-122"/>
                <a:ea typeface="微软雅黑" panose="020B0503020204020204" charset="-122"/>
              </a:rPr>
              <a:t>添加文本说明</a:t>
            </a:r>
            <a:r>
              <a:rPr lang="zh-CN" altLang="en-US" sz="1200" b="1" dirty="0" smtClean="0">
                <a:solidFill>
                  <a:sysClr val="window" lastClr="FFFFFF"/>
                </a:solidFill>
                <a:latin typeface="微软雅黑" panose="020B0503020204020204" charset="-122"/>
                <a:ea typeface="微软雅黑" panose="020B0503020204020204" charset="-122"/>
              </a:rPr>
              <a:t>内容</a:t>
            </a:r>
            <a:endParaRPr lang="en-US" altLang="zh-CN" sz="1200" b="1" dirty="0" smtClean="0">
              <a:solidFill>
                <a:sysClr val="window" lastClr="FFFFFF"/>
              </a:solidFill>
              <a:latin typeface="微软雅黑" panose="020B0503020204020204" charset="-122"/>
              <a:ea typeface="微软雅黑" panose="020B0503020204020204" charset="-122"/>
            </a:endParaRPr>
          </a:p>
          <a:p>
            <a:pPr fontAlgn="auto">
              <a:lnSpc>
                <a:spcPct val="150000"/>
              </a:lnSpc>
              <a:spcBef>
                <a:spcPts val="0"/>
              </a:spcBef>
              <a:spcAft>
                <a:spcPts val="0"/>
              </a:spcAft>
            </a:pPr>
            <a:r>
              <a:rPr lang="zh-CN" altLang="en-US" sz="1200" b="1" dirty="0" smtClean="0">
                <a:solidFill>
                  <a:sysClr val="window" lastClr="FFFFFF"/>
                </a:solidFill>
                <a:latin typeface="微软雅黑" panose="020B0503020204020204" charset="-122"/>
                <a:ea typeface="微软雅黑" panose="020B0503020204020204" charset="-122"/>
              </a:rPr>
              <a:t>添加</a:t>
            </a:r>
            <a:r>
              <a:rPr lang="zh-CN" altLang="en-US" sz="1200" b="1" dirty="0">
                <a:solidFill>
                  <a:sysClr val="window" lastClr="FFFFFF"/>
                </a:solidFill>
                <a:latin typeface="微软雅黑" panose="020B0503020204020204" charset="-122"/>
                <a:ea typeface="微软雅黑" panose="020B0503020204020204" charset="-122"/>
              </a:rPr>
              <a:t>文本说明内容</a:t>
            </a:r>
          </a:p>
          <a:p>
            <a:pPr fontAlgn="auto">
              <a:lnSpc>
                <a:spcPct val="150000"/>
              </a:lnSpc>
              <a:spcBef>
                <a:spcPts val="0"/>
              </a:spcBef>
              <a:spcAft>
                <a:spcPts val="0"/>
              </a:spcAft>
            </a:pPr>
            <a:r>
              <a:rPr lang="zh-CN" altLang="en-US" sz="1200" b="1" dirty="0">
                <a:solidFill>
                  <a:sysClr val="window" lastClr="FFFFFF"/>
                </a:solidFill>
                <a:latin typeface="微软雅黑" panose="020B0503020204020204" charset="-122"/>
                <a:ea typeface="微软雅黑" panose="020B0503020204020204" charset="-122"/>
              </a:rPr>
              <a:t>添加文本说明内容</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250" fill="hold"/>
                                        <p:tgtEl>
                                          <p:spTgt spid="58"/>
                                        </p:tgtEl>
                                        <p:attrNameLst>
                                          <p:attrName>ppt_w</p:attrName>
                                        </p:attrNameLst>
                                      </p:cBhvr>
                                      <p:tavLst>
                                        <p:tav tm="0">
                                          <p:val>
                                            <p:strVal val="4*#ppt_w"/>
                                          </p:val>
                                        </p:tav>
                                        <p:tav tm="100000">
                                          <p:val>
                                            <p:strVal val="#ppt_w"/>
                                          </p:val>
                                        </p:tav>
                                      </p:tavLst>
                                    </p:anim>
                                    <p:anim calcmode="lin" valueType="num">
                                      <p:cBhvr>
                                        <p:cTn id="12" dur="250" fill="hold"/>
                                        <p:tgtEl>
                                          <p:spTgt spid="58"/>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49"/>
                                        </p:tgtEl>
                                        <p:attrNameLst>
                                          <p:attrName>style.visibility</p:attrName>
                                        </p:attrNameLst>
                                      </p:cBhvr>
                                      <p:to>
                                        <p:strVal val="visible"/>
                                      </p:to>
                                    </p:set>
                                    <p:anim calcmode="lin" valueType="num">
                                      <p:cBhvr>
                                        <p:cTn id="15" dur="250" fill="hold"/>
                                        <p:tgtEl>
                                          <p:spTgt spid="49"/>
                                        </p:tgtEl>
                                        <p:attrNameLst>
                                          <p:attrName>ppt_w</p:attrName>
                                        </p:attrNameLst>
                                      </p:cBhvr>
                                      <p:tavLst>
                                        <p:tav tm="0">
                                          <p:val>
                                            <p:strVal val="4*#ppt_w"/>
                                          </p:val>
                                        </p:tav>
                                        <p:tav tm="100000">
                                          <p:val>
                                            <p:strVal val="#ppt_w"/>
                                          </p:val>
                                        </p:tav>
                                      </p:tavLst>
                                    </p:anim>
                                    <p:anim calcmode="lin" valueType="num">
                                      <p:cBhvr>
                                        <p:cTn id="16" dur="250" fill="hold"/>
                                        <p:tgtEl>
                                          <p:spTgt spid="49"/>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65"/>
                                        </p:tgtEl>
                                        <p:attrNameLst>
                                          <p:attrName>style.visibility</p:attrName>
                                        </p:attrNameLst>
                                      </p:cBhvr>
                                      <p:to>
                                        <p:strVal val="visible"/>
                                      </p:to>
                                    </p:set>
                                    <p:anim calcmode="lin" valueType="num">
                                      <p:cBhvr>
                                        <p:cTn id="19" dur="250" fill="hold"/>
                                        <p:tgtEl>
                                          <p:spTgt spid="65"/>
                                        </p:tgtEl>
                                        <p:attrNameLst>
                                          <p:attrName>ppt_w</p:attrName>
                                        </p:attrNameLst>
                                      </p:cBhvr>
                                      <p:tavLst>
                                        <p:tav tm="0">
                                          <p:val>
                                            <p:strVal val="4*#ppt_w"/>
                                          </p:val>
                                        </p:tav>
                                        <p:tav tm="100000">
                                          <p:val>
                                            <p:strVal val="#ppt_w"/>
                                          </p:val>
                                        </p:tav>
                                      </p:tavLst>
                                    </p:anim>
                                    <p:anim calcmode="lin" valueType="num">
                                      <p:cBhvr>
                                        <p:cTn id="20" dur="250" fill="hold"/>
                                        <p:tgtEl>
                                          <p:spTgt spid="65"/>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72"/>
                                        </p:tgtEl>
                                        <p:attrNameLst>
                                          <p:attrName>style.visibility</p:attrName>
                                        </p:attrNameLst>
                                      </p:cBhvr>
                                      <p:to>
                                        <p:strVal val="visible"/>
                                      </p:to>
                                    </p:set>
                                    <p:anim calcmode="lin" valueType="num">
                                      <p:cBhvr>
                                        <p:cTn id="23" dur="250" fill="hold"/>
                                        <p:tgtEl>
                                          <p:spTgt spid="72"/>
                                        </p:tgtEl>
                                        <p:attrNameLst>
                                          <p:attrName>ppt_w</p:attrName>
                                        </p:attrNameLst>
                                      </p:cBhvr>
                                      <p:tavLst>
                                        <p:tav tm="0">
                                          <p:val>
                                            <p:strVal val="4*#ppt_w"/>
                                          </p:val>
                                        </p:tav>
                                        <p:tav tm="100000">
                                          <p:val>
                                            <p:strVal val="#ppt_w"/>
                                          </p:val>
                                        </p:tav>
                                      </p:tavLst>
                                    </p:anim>
                                    <p:anim calcmode="lin" valueType="num">
                                      <p:cBhvr>
                                        <p:cTn id="24" dur="250" fill="hold"/>
                                        <p:tgtEl>
                                          <p:spTgt spid="72"/>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77"/>
                                        </p:tgtEl>
                                        <p:attrNameLst>
                                          <p:attrName>style.visibility</p:attrName>
                                        </p:attrNameLst>
                                      </p:cBhvr>
                                      <p:to>
                                        <p:strVal val="visible"/>
                                      </p:to>
                                    </p:set>
                                    <p:anim calcmode="lin" valueType="num">
                                      <p:cBhvr>
                                        <p:cTn id="27" dur="250" fill="hold"/>
                                        <p:tgtEl>
                                          <p:spTgt spid="77"/>
                                        </p:tgtEl>
                                        <p:attrNameLst>
                                          <p:attrName>ppt_w</p:attrName>
                                        </p:attrNameLst>
                                      </p:cBhvr>
                                      <p:tavLst>
                                        <p:tav tm="0">
                                          <p:val>
                                            <p:strVal val="4*#ppt_w"/>
                                          </p:val>
                                        </p:tav>
                                        <p:tav tm="100000">
                                          <p:val>
                                            <p:strVal val="#ppt_w"/>
                                          </p:val>
                                        </p:tav>
                                      </p:tavLst>
                                    </p:anim>
                                    <p:anim calcmode="lin" valueType="num">
                                      <p:cBhvr>
                                        <p:cTn id="28" dur="250" fill="hold"/>
                                        <p:tgtEl>
                                          <p:spTgt spid="77"/>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84"/>
                                        </p:tgtEl>
                                        <p:attrNameLst>
                                          <p:attrName>style.visibility</p:attrName>
                                        </p:attrNameLst>
                                      </p:cBhvr>
                                      <p:to>
                                        <p:strVal val="visible"/>
                                      </p:to>
                                    </p:set>
                                    <p:anim calcmode="lin" valueType="num">
                                      <p:cBhvr>
                                        <p:cTn id="31" dur="250" fill="hold"/>
                                        <p:tgtEl>
                                          <p:spTgt spid="84"/>
                                        </p:tgtEl>
                                        <p:attrNameLst>
                                          <p:attrName>ppt_w</p:attrName>
                                        </p:attrNameLst>
                                      </p:cBhvr>
                                      <p:tavLst>
                                        <p:tav tm="0">
                                          <p:val>
                                            <p:strVal val="4*#ppt_w"/>
                                          </p:val>
                                        </p:tav>
                                        <p:tav tm="100000">
                                          <p:val>
                                            <p:strVal val="#ppt_w"/>
                                          </p:val>
                                        </p:tav>
                                      </p:tavLst>
                                    </p:anim>
                                    <p:anim calcmode="lin" valueType="num">
                                      <p:cBhvr>
                                        <p:cTn id="32" dur="250" fill="hold"/>
                                        <p:tgtEl>
                                          <p:spTgt spid="84"/>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wipe(down)">
                                      <p:cBhvr>
                                        <p:cTn id="48" dur="500"/>
                                        <p:tgtEl>
                                          <p:spTgt spid="7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heel(1)">
                                      <p:cBhvr>
                                        <p:cTn id="55" dur="1000"/>
                                        <p:tgtEl>
                                          <p:spTgt spid="47"/>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heel(1)">
                                      <p:cBhvr>
                                        <p:cTn id="58" dur="1000"/>
                                        <p:tgtEl>
                                          <p:spTgt spid="6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heel(1)">
                                      <p:cBhvr>
                                        <p:cTn id="61" dur="1000"/>
                                        <p:tgtEl>
                                          <p:spTgt spid="82"/>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1000"/>
                                        <p:tgtEl>
                                          <p:spTgt spid="61"/>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heel(1)">
                                      <p:cBhvr>
                                        <p:cTn id="70" dur="1000"/>
                                        <p:tgtEl>
                                          <p:spTgt spid="75"/>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anim calcmode="lin" valueType="num">
                                      <p:cBhvr>
                                        <p:cTn id="75" dur="500" fill="hold"/>
                                        <p:tgtEl>
                                          <p:spTgt spid="52"/>
                                        </p:tgtEl>
                                        <p:attrNameLst>
                                          <p:attrName>ppt_x</p:attrName>
                                        </p:attrNameLst>
                                      </p:cBhvr>
                                      <p:tavLst>
                                        <p:tav tm="0">
                                          <p:val>
                                            <p:strVal val="#ppt_x"/>
                                          </p:val>
                                        </p:tav>
                                        <p:tav tm="100000">
                                          <p:val>
                                            <p:strVal val="#ppt_x"/>
                                          </p:val>
                                        </p:tav>
                                      </p:tavLst>
                                    </p:anim>
                                    <p:anim calcmode="lin" valueType="num">
                                      <p:cBhvr>
                                        <p:cTn id="76" dur="500" fill="hold"/>
                                        <p:tgtEl>
                                          <p:spTgt spid="5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anim calcmode="lin" valueType="num">
                                      <p:cBhvr>
                                        <p:cTn id="80" dur="500" fill="hold"/>
                                        <p:tgtEl>
                                          <p:spTgt spid="53"/>
                                        </p:tgtEl>
                                        <p:attrNameLst>
                                          <p:attrName>ppt_x</p:attrName>
                                        </p:attrNameLst>
                                      </p:cBhvr>
                                      <p:tavLst>
                                        <p:tav tm="0">
                                          <p:val>
                                            <p:strVal val="#ppt_x"/>
                                          </p:val>
                                        </p:tav>
                                        <p:tav tm="100000">
                                          <p:val>
                                            <p:strVal val="#ppt_x"/>
                                          </p:val>
                                        </p:tav>
                                      </p:tavLst>
                                    </p:anim>
                                    <p:anim calcmode="lin" valueType="num">
                                      <p:cBhvr>
                                        <p:cTn id="81" dur="500" fill="hold"/>
                                        <p:tgtEl>
                                          <p:spTgt spid="5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anim calcmode="lin" valueType="num">
                                      <p:cBhvr>
                                        <p:cTn id="85" dur="500" fill="hold"/>
                                        <p:tgtEl>
                                          <p:spTgt spid="69"/>
                                        </p:tgtEl>
                                        <p:attrNameLst>
                                          <p:attrName>ppt_x</p:attrName>
                                        </p:attrNameLst>
                                      </p:cBhvr>
                                      <p:tavLst>
                                        <p:tav tm="0">
                                          <p:val>
                                            <p:strVal val="#ppt_x"/>
                                          </p:val>
                                        </p:tav>
                                        <p:tav tm="100000">
                                          <p:val>
                                            <p:strVal val="#ppt_x"/>
                                          </p:val>
                                        </p:tav>
                                      </p:tavLst>
                                    </p:anim>
                                    <p:anim calcmode="lin" valueType="num">
                                      <p:cBhvr>
                                        <p:cTn id="86" dur="500" fill="hold"/>
                                        <p:tgtEl>
                                          <p:spTgt spid="6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500"/>
                                        <p:tgtEl>
                                          <p:spTgt spid="70"/>
                                        </p:tgtEl>
                                      </p:cBhvr>
                                    </p:animEffect>
                                    <p:anim calcmode="lin" valueType="num">
                                      <p:cBhvr>
                                        <p:cTn id="90" dur="500" fill="hold"/>
                                        <p:tgtEl>
                                          <p:spTgt spid="70"/>
                                        </p:tgtEl>
                                        <p:attrNameLst>
                                          <p:attrName>ppt_x</p:attrName>
                                        </p:attrNameLst>
                                      </p:cBhvr>
                                      <p:tavLst>
                                        <p:tav tm="0">
                                          <p:val>
                                            <p:strVal val="#ppt_x"/>
                                          </p:val>
                                        </p:tav>
                                        <p:tav tm="100000">
                                          <p:val>
                                            <p:strVal val="#ppt_x"/>
                                          </p:val>
                                        </p:tav>
                                      </p:tavLst>
                                    </p:anim>
                                    <p:anim calcmode="lin" valueType="num">
                                      <p:cBhvr>
                                        <p:cTn id="91" dur="500" fill="hold"/>
                                        <p:tgtEl>
                                          <p:spTgt spid="7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500"/>
                                        <p:tgtEl>
                                          <p:spTgt spid="87"/>
                                        </p:tgtEl>
                                      </p:cBhvr>
                                    </p:animEffect>
                                    <p:anim calcmode="lin" valueType="num">
                                      <p:cBhvr>
                                        <p:cTn id="95" dur="500" fill="hold"/>
                                        <p:tgtEl>
                                          <p:spTgt spid="87"/>
                                        </p:tgtEl>
                                        <p:attrNameLst>
                                          <p:attrName>ppt_x</p:attrName>
                                        </p:attrNameLst>
                                      </p:cBhvr>
                                      <p:tavLst>
                                        <p:tav tm="0">
                                          <p:val>
                                            <p:strVal val="#ppt_x"/>
                                          </p:val>
                                        </p:tav>
                                        <p:tav tm="100000">
                                          <p:val>
                                            <p:strVal val="#ppt_x"/>
                                          </p:val>
                                        </p:tav>
                                      </p:tavLst>
                                    </p:anim>
                                    <p:anim calcmode="lin" valueType="num">
                                      <p:cBhvr>
                                        <p:cTn id="96" dur="500" fill="hold"/>
                                        <p:tgtEl>
                                          <p:spTgt spid="8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anim calcmode="lin" valueType="num">
                                      <p:cBhvr>
                                        <p:cTn id="100" dur="500" fill="hold"/>
                                        <p:tgtEl>
                                          <p:spTgt spid="88"/>
                                        </p:tgtEl>
                                        <p:attrNameLst>
                                          <p:attrName>ppt_x</p:attrName>
                                        </p:attrNameLst>
                                      </p:cBhvr>
                                      <p:tavLst>
                                        <p:tav tm="0">
                                          <p:val>
                                            <p:strVal val="#ppt_x"/>
                                          </p:val>
                                        </p:tav>
                                        <p:tav tm="100000">
                                          <p:val>
                                            <p:strVal val="#ppt_x"/>
                                          </p:val>
                                        </p:tav>
                                      </p:tavLst>
                                    </p:anim>
                                    <p:anim calcmode="lin" valueType="num">
                                      <p:cBhvr>
                                        <p:cTn id="101" dur="500" fill="hold"/>
                                        <p:tgtEl>
                                          <p:spTgt spid="88"/>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anim calcmode="lin" valueType="num">
                                      <p:cBhvr>
                                        <p:cTn id="105" dur="500" fill="hold"/>
                                        <p:tgtEl>
                                          <p:spTgt spid="55"/>
                                        </p:tgtEl>
                                        <p:attrNameLst>
                                          <p:attrName>ppt_x</p:attrName>
                                        </p:attrNameLst>
                                      </p:cBhvr>
                                      <p:tavLst>
                                        <p:tav tm="0">
                                          <p:val>
                                            <p:strVal val="#ppt_x"/>
                                          </p:val>
                                        </p:tav>
                                        <p:tav tm="100000">
                                          <p:val>
                                            <p:strVal val="#ppt_x"/>
                                          </p:val>
                                        </p:tav>
                                      </p:tavLst>
                                    </p:anim>
                                    <p:anim calcmode="lin" valueType="num">
                                      <p:cBhvr>
                                        <p:cTn id="106" dur="500" fill="hold"/>
                                        <p:tgtEl>
                                          <p:spTgt spid="5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500"/>
                                        <p:tgtEl>
                                          <p:spTgt spid="56"/>
                                        </p:tgtEl>
                                      </p:cBhvr>
                                    </p:animEffect>
                                    <p:anim calcmode="lin" valueType="num">
                                      <p:cBhvr>
                                        <p:cTn id="110" dur="500" fill="hold"/>
                                        <p:tgtEl>
                                          <p:spTgt spid="56"/>
                                        </p:tgtEl>
                                        <p:attrNameLst>
                                          <p:attrName>ppt_x</p:attrName>
                                        </p:attrNameLst>
                                      </p:cBhvr>
                                      <p:tavLst>
                                        <p:tav tm="0">
                                          <p:val>
                                            <p:strVal val="#ppt_x"/>
                                          </p:val>
                                        </p:tav>
                                        <p:tav tm="100000">
                                          <p:val>
                                            <p:strVal val="#ppt_x"/>
                                          </p:val>
                                        </p:tav>
                                      </p:tavLst>
                                    </p:anim>
                                    <p:anim calcmode="lin" valueType="num">
                                      <p:cBhvr>
                                        <p:cTn id="111" dur="500" fill="hold"/>
                                        <p:tgtEl>
                                          <p:spTgt spid="5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anim calcmode="lin" valueType="num">
                                      <p:cBhvr>
                                        <p:cTn id="115" dur="500" fill="hold"/>
                                        <p:tgtEl>
                                          <p:spTgt spid="62"/>
                                        </p:tgtEl>
                                        <p:attrNameLst>
                                          <p:attrName>ppt_x</p:attrName>
                                        </p:attrNameLst>
                                      </p:cBhvr>
                                      <p:tavLst>
                                        <p:tav tm="0">
                                          <p:val>
                                            <p:strVal val="#ppt_x"/>
                                          </p:val>
                                        </p:tav>
                                        <p:tav tm="100000">
                                          <p:val>
                                            <p:strVal val="#ppt_x"/>
                                          </p:val>
                                        </p:tav>
                                      </p:tavLst>
                                    </p:anim>
                                    <p:anim calcmode="lin" valueType="num">
                                      <p:cBhvr>
                                        <p:cTn id="116" dur="500" fill="hold"/>
                                        <p:tgtEl>
                                          <p:spTgt spid="6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500"/>
                                        <p:tgtEl>
                                          <p:spTgt spid="63"/>
                                        </p:tgtEl>
                                      </p:cBhvr>
                                    </p:animEffect>
                                    <p:anim calcmode="lin" valueType="num">
                                      <p:cBhvr>
                                        <p:cTn id="120" dur="500" fill="hold"/>
                                        <p:tgtEl>
                                          <p:spTgt spid="63"/>
                                        </p:tgtEl>
                                        <p:attrNameLst>
                                          <p:attrName>ppt_x</p:attrName>
                                        </p:attrNameLst>
                                      </p:cBhvr>
                                      <p:tavLst>
                                        <p:tav tm="0">
                                          <p:val>
                                            <p:strVal val="#ppt_x"/>
                                          </p:val>
                                        </p:tav>
                                        <p:tav tm="100000">
                                          <p:val>
                                            <p:strVal val="#ppt_x"/>
                                          </p:val>
                                        </p:tav>
                                      </p:tavLst>
                                    </p:anim>
                                    <p:anim calcmode="lin" valueType="num">
                                      <p:cBhvr>
                                        <p:cTn id="121" dur="500" fill="hold"/>
                                        <p:tgtEl>
                                          <p:spTgt spid="63"/>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fade">
                                      <p:cBhvr>
                                        <p:cTn id="124" dur="500"/>
                                        <p:tgtEl>
                                          <p:spTgt spid="80"/>
                                        </p:tgtEl>
                                      </p:cBhvr>
                                    </p:animEffect>
                                    <p:anim calcmode="lin" valueType="num">
                                      <p:cBhvr>
                                        <p:cTn id="125" dur="500" fill="hold"/>
                                        <p:tgtEl>
                                          <p:spTgt spid="80"/>
                                        </p:tgtEl>
                                        <p:attrNameLst>
                                          <p:attrName>ppt_x</p:attrName>
                                        </p:attrNameLst>
                                      </p:cBhvr>
                                      <p:tavLst>
                                        <p:tav tm="0">
                                          <p:val>
                                            <p:strVal val="#ppt_x"/>
                                          </p:val>
                                        </p:tav>
                                        <p:tav tm="100000">
                                          <p:val>
                                            <p:strVal val="#ppt_x"/>
                                          </p:val>
                                        </p:tav>
                                      </p:tavLst>
                                    </p:anim>
                                    <p:anim calcmode="lin" valueType="num">
                                      <p:cBhvr>
                                        <p:cTn id="126" dur="500" fill="hold"/>
                                        <p:tgtEl>
                                          <p:spTgt spid="8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500"/>
                                        <p:tgtEl>
                                          <p:spTgt spid="81"/>
                                        </p:tgtEl>
                                      </p:cBhvr>
                                    </p:animEffect>
                                    <p:anim calcmode="lin" valueType="num">
                                      <p:cBhvr>
                                        <p:cTn id="130" dur="500" fill="hold"/>
                                        <p:tgtEl>
                                          <p:spTgt spid="81"/>
                                        </p:tgtEl>
                                        <p:attrNameLst>
                                          <p:attrName>ppt_x</p:attrName>
                                        </p:attrNameLst>
                                      </p:cBhvr>
                                      <p:tavLst>
                                        <p:tav tm="0">
                                          <p:val>
                                            <p:strVal val="#ppt_x"/>
                                          </p:val>
                                        </p:tav>
                                        <p:tav tm="100000">
                                          <p:val>
                                            <p:strVal val="#ppt_x"/>
                                          </p:val>
                                        </p:tav>
                                      </p:tavLst>
                                    </p:anim>
                                    <p:anim calcmode="lin" valueType="num">
                                      <p:cBhvr>
                                        <p:cTn id="131"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52" grpId="0"/>
      <p:bldP spid="53" grpId="0"/>
      <p:bldP spid="54" grpId="0" bldLvl="0" animBg="1"/>
      <p:bldP spid="55" grpId="0"/>
      <p:bldP spid="56" grpId="0"/>
      <p:bldP spid="57" grpId="0" bldLvl="0" animBg="1"/>
      <p:bldP spid="61" grpId="0" bldLvl="0" animBg="1"/>
      <p:bldP spid="62" grpId="0"/>
      <p:bldP spid="63" grpId="0"/>
      <p:bldP spid="64" grpId="0" bldLvl="0" animBg="1"/>
      <p:bldP spid="68" grpId="0" bldLvl="0" animBg="1"/>
      <p:bldP spid="69" grpId="0"/>
      <p:bldP spid="70" grpId="0"/>
      <p:bldP spid="71" grpId="0" bldLvl="0" animBg="1"/>
      <p:bldP spid="75" grpId="0" bldLvl="0" animBg="1"/>
      <p:bldP spid="76" grpId="0" bldLvl="0" animBg="1"/>
      <p:bldP spid="80" grpId="0"/>
      <p:bldP spid="81" grpId="0"/>
      <p:bldP spid="82" grpId="0" bldLvl="0" animBg="1"/>
      <p:bldP spid="83" grpId="0" bldLvl="0" animBg="1"/>
      <p:bldP spid="87" grpId="0"/>
      <p:bldP spid="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bwMode="auto">
          <a:xfrm>
            <a:off x="4847325" y="1624671"/>
            <a:ext cx="2304628" cy="2304628"/>
          </a:xfrm>
          <a:prstGeom prst="ellipse">
            <a:avLst/>
          </a:prstGeom>
          <a:solidFill>
            <a:sysClr val="window" lastClr="FFFFFF"/>
          </a:solidFill>
          <a:ln w="9525" cap="flat" cmpd="sng" algn="ctr">
            <a:solidFill>
              <a:srgbClr val="FF0000"/>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5" name="椭圆 14"/>
          <p:cNvSpPr/>
          <p:nvPr/>
        </p:nvSpPr>
        <p:spPr bwMode="auto">
          <a:xfrm>
            <a:off x="5025038" y="1787144"/>
            <a:ext cx="1949202" cy="1949202"/>
          </a:xfrm>
          <a:prstGeom prst="ellipse">
            <a:avLst/>
          </a:prstGeom>
          <a:solidFill>
            <a:sysClr val="window" lastClr="FFFFFF"/>
          </a:solidFill>
          <a:ln w="9525" cap="flat" cmpd="sng" algn="ctr">
            <a:solidFill>
              <a:srgbClr val="FF0000"/>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6" name="椭圆 15"/>
          <p:cNvSpPr/>
          <p:nvPr/>
        </p:nvSpPr>
        <p:spPr bwMode="auto">
          <a:xfrm>
            <a:off x="5209808" y="1970926"/>
            <a:ext cx="1612118" cy="1612118"/>
          </a:xfrm>
          <a:prstGeom prst="ellipse">
            <a:avLst/>
          </a:prstGeom>
          <a:solidFill>
            <a:sysClr val="window" lastClr="FFFFFF"/>
          </a:solidFill>
          <a:ln w="9525" cap="flat" cmpd="sng" algn="ctr">
            <a:solidFill>
              <a:srgbClr val="FF0000"/>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7" name="燕尾形 16"/>
          <p:cNvSpPr/>
          <p:nvPr/>
        </p:nvSpPr>
        <p:spPr bwMode="auto">
          <a:xfrm rot="16200000">
            <a:off x="5254625" y="887730"/>
            <a:ext cx="1492250" cy="1564005"/>
          </a:xfrm>
          <a:prstGeom prst="chevron">
            <a:avLst>
              <a:gd name="adj" fmla="val 35216"/>
            </a:avLst>
          </a:prstGeom>
          <a:gradFill rotWithShape="1">
            <a:gsLst>
              <a:gs pos="0">
                <a:srgbClr val="E30000"/>
              </a:gs>
              <a:gs pos="100000">
                <a:srgbClr val="760303"/>
              </a:gs>
            </a:gsLst>
            <a:lin ang="108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18" name="Rectangle 11"/>
          <p:cNvSpPr>
            <a:spLocks noChangeArrowheads="1"/>
          </p:cNvSpPr>
          <p:nvPr/>
        </p:nvSpPr>
        <p:spPr bwMode="gray">
          <a:xfrm>
            <a:off x="5565572" y="1442184"/>
            <a:ext cx="871431" cy="30777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wrap="square">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文本</a:t>
            </a: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   </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9" name="燕尾形 18"/>
          <p:cNvSpPr/>
          <p:nvPr/>
        </p:nvSpPr>
        <p:spPr bwMode="auto">
          <a:xfrm rot="8674957">
            <a:off x="4145280" y="2728595"/>
            <a:ext cx="1632585" cy="1436370"/>
          </a:xfrm>
          <a:prstGeom prst="chevron">
            <a:avLst>
              <a:gd name="adj" fmla="val 35216"/>
            </a:avLst>
          </a:prstGeom>
          <a:gradFill rotWithShape="1">
            <a:gsLst>
              <a:gs pos="0">
                <a:srgbClr val="FE4444"/>
              </a:gs>
              <a:gs pos="100000">
                <a:srgbClr val="832B2B"/>
              </a:gs>
            </a:gsLst>
            <a:lin ang="126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0" name="Rectangle 11"/>
          <p:cNvSpPr>
            <a:spLocks noChangeArrowheads="1"/>
          </p:cNvSpPr>
          <p:nvPr/>
        </p:nvSpPr>
        <p:spPr bwMode="gray">
          <a:xfrm>
            <a:off x="4471735" y="3318566"/>
            <a:ext cx="897948" cy="30777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wrap="square">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文本</a:t>
            </a: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   </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2" name="燕尾形 21"/>
          <p:cNvSpPr/>
          <p:nvPr/>
        </p:nvSpPr>
        <p:spPr bwMode="auto">
          <a:xfrm rot="2139237">
            <a:off x="6239510" y="2743200"/>
            <a:ext cx="1642745" cy="1393190"/>
          </a:xfrm>
          <a:prstGeom prst="chevron">
            <a:avLst>
              <a:gd name="adj" fmla="val 35216"/>
            </a:avLst>
          </a:prstGeom>
          <a:gradFill rotWithShape="1">
            <a:gsLst>
              <a:gs pos="0">
                <a:srgbClr val="FE4444"/>
              </a:gs>
              <a:gs pos="100000">
                <a:srgbClr val="832B2B"/>
              </a:gs>
            </a:gsLst>
            <a:lin ang="12600000" scaled="0"/>
          </a:gradFill>
          <a:ln w="952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3" name="Rectangle 11"/>
          <p:cNvSpPr>
            <a:spLocks noChangeArrowheads="1"/>
          </p:cNvSpPr>
          <p:nvPr/>
        </p:nvSpPr>
        <p:spPr bwMode="gray">
          <a:xfrm>
            <a:off x="6500482" y="3320822"/>
            <a:ext cx="1040122" cy="30777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wrap="square">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  </a:t>
            </a: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文本</a:t>
            </a:r>
            <a:r>
              <a:rPr kumimoji="0" lang="en-US" altLang="zh-CN" sz="1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rPr>
              <a:t>   </a:t>
            </a:r>
            <a:endParaRPr kumimoji="0" lang="en-US" altLang="zh-CN" sz="1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4" name="TextBox 20"/>
          <p:cNvSpPr txBox="1"/>
          <p:nvPr/>
        </p:nvSpPr>
        <p:spPr bwMode="auto">
          <a:xfrm>
            <a:off x="5320328" y="4719094"/>
            <a:ext cx="158050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smtClean="0">
                <a:ln>
                  <a:noFill/>
                </a:ln>
                <a:solidFill>
                  <a:srgbClr val="4D4D4D"/>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25" name="TextBox 19"/>
          <p:cNvSpPr txBox="1">
            <a:spLocks noChangeArrowheads="1"/>
          </p:cNvSpPr>
          <p:nvPr/>
        </p:nvSpPr>
        <p:spPr bwMode="auto">
          <a:xfrm>
            <a:off x="5209808" y="4526117"/>
            <a:ext cx="1672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rPr>
              <a:t>单击此处添加</a:t>
            </a:r>
            <a:r>
              <a:rPr kumimoji="0" lang="zh-CN" altLang="zh-CN" sz="12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rPr>
              <a:t>标题</a:t>
            </a:r>
            <a:endParaRPr kumimoji="0" lang="zh-CN" altLang="zh-CN" sz="1200"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6" name="TextBox 20"/>
          <p:cNvSpPr txBox="1"/>
          <p:nvPr/>
        </p:nvSpPr>
        <p:spPr bwMode="auto">
          <a:xfrm>
            <a:off x="2064159" y="2072838"/>
            <a:ext cx="1557553"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smtClean="0">
                <a:ln>
                  <a:noFill/>
                </a:ln>
                <a:solidFill>
                  <a:srgbClr val="4D4D4D"/>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27" name="TextBox 19"/>
          <p:cNvSpPr txBox="1">
            <a:spLocks noChangeArrowheads="1"/>
          </p:cNvSpPr>
          <p:nvPr/>
        </p:nvSpPr>
        <p:spPr bwMode="auto">
          <a:xfrm>
            <a:off x="2086773" y="1873706"/>
            <a:ext cx="162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rPr>
              <a:t>单击此处添加</a:t>
            </a:r>
            <a:r>
              <a:rPr kumimoji="0" lang="zh-CN" altLang="zh-CN" sz="12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rPr>
              <a:t>标题</a:t>
            </a:r>
            <a:endParaRPr kumimoji="0" lang="zh-CN" altLang="zh-CN" sz="1200"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28" name="TextBox 20"/>
          <p:cNvSpPr txBox="1"/>
          <p:nvPr/>
        </p:nvSpPr>
        <p:spPr bwMode="auto">
          <a:xfrm>
            <a:off x="8509308" y="2215260"/>
            <a:ext cx="164642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smtClean="0">
                <a:ln>
                  <a:noFill/>
                </a:ln>
                <a:solidFill>
                  <a:srgbClr val="4D4D4D"/>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29" name="TextBox 19"/>
          <p:cNvSpPr txBox="1">
            <a:spLocks noChangeArrowheads="1"/>
          </p:cNvSpPr>
          <p:nvPr/>
        </p:nvSpPr>
        <p:spPr bwMode="auto">
          <a:xfrm>
            <a:off x="8457796" y="1942026"/>
            <a:ext cx="1623812"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charset="-122"/>
                <a:cs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rPr>
              <a:t>单击此处添加</a:t>
            </a:r>
            <a:r>
              <a:rPr kumimoji="0" lang="zh-CN" altLang="zh-CN" sz="1200" b="1" i="0" u="none" strike="noStrike" kern="1200" cap="none" spc="0" normalizeH="0" baseline="0" noProof="0" dirty="0" smtClean="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rPr>
              <a:t>标题</a:t>
            </a:r>
            <a:endParaRPr kumimoji="0" lang="zh-CN" altLang="zh-CN" sz="1200" b="1" i="0" u="none" strike="noStrike" kern="1200" cap="none" spc="0" normalizeH="0" baseline="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2"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anim calcmode="lin" valueType="num">
                                      <p:cBhvr>
                                        <p:cTn id="63" dur="500" fill="hold"/>
                                        <p:tgtEl>
                                          <p:spTgt spid="29"/>
                                        </p:tgtEl>
                                        <p:attrNameLst>
                                          <p:attrName>ppt_x</p:attrName>
                                        </p:attrNameLst>
                                      </p:cBhvr>
                                      <p:tavLst>
                                        <p:tav tm="0">
                                          <p:val>
                                            <p:strVal val="#ppt_x"/>
                                          </p:val>
                                        </p:tav>
                                        <p:tav tm="100000">
                                          <p:val>
                                            <p:strVal val="#ppt_x"/>
                                          </p:val>
                                        </p:tav>
                                      </p:tavLst>
                                    </p:anim>
                                    <p:anim calcmode="lin" valueType="num">
                                      <p:cBhvr>
                                        <p:cTn id="64" dur="5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anim calcmode="lin" valueType="num">
                                      <p:cBhvr>
                                        <p:cTn id="69" dur="500" fill="hold"/>
                                        <p:tgtEl>
                                          <p:spTgt spid="28"/>
                                        </p:tgtEl>
                                        <p:attrNameLst>
                                          <p:attrName>ppt_x</p:attrName>
                                        </p:attrNameLst>
                                      </p:cBhvr>
                                      <p:tavLst>
                                        <p:tav tm="0">
                                          <p:val>
                                            <p:strVal val="#ppt_x"/>
                                          </p:val>
                                        </p:tav>
                                        <p:tav tm="100000">
                                          <p:val>
                                            <p:strVal val="#ppt_x"/>
                                          </p:val>
                                        </p:tav>
                                      </p:tavLst>
                                    </p:anim>
                                    <p:anim calcmode="lin" valueType="num">
                                      <p:cBhvr>
                                        <p:cTn id="70" dur="500" fill="hold"/>
                                        <p:tgtEl>
                                          <p:spTgt spid="28"/>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anim calcmode="lin" valueType="num">
                                      <p:cBhvr>
                                        <p:cTn id="75" dur="500" fill="hold"/>
                                        <p:tgtEl>
                                          <p:spTgt spid="25"/>
                                        </p:tgtEl>
                                        <p:attrNameLst>
                                          <p:attrName>ppt_x</p:attrName>
                                        </p:attrNameLst>
                                      </p:cBhvr>
                                      <p:tavLst>
                                        <p:tav tm="0">
                                          <p:val>
                                            <p:strVal val="#ppt_x"/>
                                          </p:val>
                                        </p:tav>
                                        <p:tav tm="100000">
                                          <p:val>
                                            <p:strVal val="#ppt_x"/>
                                          </p:val>
                                        </p:tav>
                                      </p:tavLst>
                                    </p:anim>
                                    <p:anim calcmode="lin" valueType="num">
                                      <p:cBhvr>
                                        <p:cTn id="76" dur="500" fill="hold"/>
                                        <p:tgtEl>
                                          <p:spTgt spid="25"/>
                                        </p:tgtEl>
                                        <p:attrNameLst>
                                          <p:attrName>ppt_y</p:attrName>
                                        </p:attrNameLst>
                                      </p:cBhvr>
                                      <p:tavLst>
                                        <p:tav tm="0">
                                          <p:val>
                                            <p:strVal val="#ppt_y+.1"/>
                                          </p:val>
                                        </p:tav>
                                        <p:tav tm="100000">
                                          <p:val>
                                            <p:strVal val="#ppt_y"/>
                                          </p:val>
                                        </p:tav>
                                      </p:tavLst>
                                    </p:anim>
                                  </p:childTnLst>
                                </p:cTn>
                              </p:par>
                            </p:childTnLst>
                          </p:cTn>
                        </p:par>
                        <p:par>
                          <p:cTn id="77" fill="hold">
                            <p:stCondLst>
                              <p:cond delay="6000"/>
                            </p:stCondLst>
                            <p:childTnLst>
                              <p:par>
                                <p:cTn id="78" presetID="42"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anim calcmode="lin" valueType="num">
                                      <p:cBhvr>
                                        <p:cTn id="81" dur="500" fill="hold"/>
                                        <p:tgtEl>
                                          <p:spTgt spid="24"/>
                                        </p:tgtEl>
                                        <p:attrNameLst>
                                          <p:attrName>ppt_x</p:attrName>
                                        </p:attrNameLst>
                                      </p:cBhvr>
                                      <p:tavLst>
                                        <p:tav tm="0">
                                          <p:val>
                                            <p:strVal val="#ppt_x"/>
                                          </p:val>
                                        </p:tav>
                                        <p:tav tm="100000">
                                          <p:val>
                                            <p:strVal val="#ppt_x"/>
                                          </p:val>
                                        </p:tav>
                                      </p:tavLst>
                                    </p:anim>
                                    <p:anim calcmode="lin" valueType="num">
                                      <p:cBhvr>
                                        <p:cTn id="8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animBg="1"/>
      <p:bldP spid="19" grpId="0" bldLvl="0" animBg="1"/>
      <p:bldP spid="20" grpId="0" animBg="1"/>
      <p:bldP spid="22" grpId="0" bldLvl="0" animBg="1"/>
      <p:bldP spid="23" grpId="0" animBg="1"/>
      <p:bldP spid="24" grpId="0"/>
      <p:bldP spid="2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bwMode="auto">
          <a:xfrm>
            <a:off x="6724436" y="1725950"/>
            <a:ext cx="1088567" cy="1086932"/>
          </a:xfrm>
          <a:prstGeom prst="ellipse">
            <a:avLst/>
          </a:prstGeom>
          <a:solidFill>
            <a:sysClr val="window" lastClr="FFFFFF"/>
          </a:solidFill>
          <a:ln w="12700" cap="flat" cmpd="sng" algn="ctr">
            <a:solidFill>
              <a:srgbClr val="FF0000"/>
            </a:solidFill>
            <a:prstDash val="solid"/>
          </a:ln>
          <a:effectLst/>
        </p:spPr>
        <p:txBody>
          <a:bodyPr lIns="0" tIns="0" rIns="0" bIns="0" anchor="ctr"/>
          <a:lstStyle/>
          <a:p>
            <a:pPr algn="ctr">
              <a:defRPr/>
            </a:pPr>
            <a:r>
              <a:rPr lang="zh-CN" altLang="en-US" b="1" dirty="0">
                <a:solidFill>
                  <a:sysClr val="windowText" lastClr="000000">
                    <a:lumMod val="75000"/>
                    <a:lumOff val="25000"/>
                  </a:sysClr>
                </a:solidFill>
                <a:latin typeface="微软雅黑" panose="020B0503020204020204" charset="-122"/>
                <a:ea typeface="微软雅黑" panose="020B0503020204020204" charset="-122"/>
              </a:rPr>
              <a:t>标题</a:t>
            </a:r>
          </a:p>
        </p:txBody>
      </p:sp>
      <p:sp>
        <p:nvSpPr>
          <p:cNvPr id="24" name="椭圆 23"/>
          <p:cNvSpPr/>
          <p:nvPr/>
        </p:nvSpPr>
        <p:spPr bwMode="auto">
          <a:xfrm>
            <a:off x="4235782" y="1725950"/>
            <a:ext cx="1088567" cy="1086932"/>
          </a:xfrm>
          <a:prstGeom prst="ellipse">
            <a:avLst/>
          </a:prstGeom>
          <a:solidFill>
            <a:sysClr val="window" lastClr="FFFFFF"/>
          </a:solidFill>
          <a:ln w="12700" cap="flat" cmpd="sng" algn="ctr">
            <a:solidFill>
              <a:srgbClr val="FF0000"/>
            </a:solidFill>
            <a:prstDash val="solid"/>
          </a:ln>
          <a:effectLst/>
        </p:spPr>
        <p:txBody>
          <a:bodyPr lIns="0" tIns="0" rIns="0" bIns="0" anchor="ctr"/>
          <a:lstStyle/>
          <a:p>
            <a:pPr algn="ctr">
              <a:defRPr/>
            </a:pPr>
            <a:r>
              <a:rPr lang="zh-CN" altLang="en-US" b="1" dirty="0">
                <a:solidFill>
                  <a:sysClr val="windowText" lastClr="000000">
                    <a:lumMod val="75000"/>
                    <a:lumOff val="25000"/>
                  </a:sysClr>
                </a:solidFill>
                <a:latin typeface="微软雅黑" panose="020B0503020204020204" charset="-122"/>
                <a:ea typeface="微软雅黑" panose="020B0503020204020204" charset="-122"/>
              </a:rPr>
              <a:t>标题</a:t>
            </a:r>
          </a:p>
        </p:txBody>
      </p:sp>
      <p:sp>
        <p:nvSpPr>
          <p:cNvPr id="25" name="椭圆 24"/>
          <p:cNvSpPr/>
          <p:nvPr/>
        </p:nvSpPr>
        <p:spPr bwMode="auto">
          <a:xfrm>
            <a:off x="6724436" y="4017084"/>
            <a:ext cx="1088567" cy="1086931"/>
          </a:xfrm>
          <a:prstGeom prst="ellipse">
            <a:avLst/>
          </a:prstGeom>
          <a:solidFill>
            <a:sysClr val="window" lastClr="FFFFFF"/>
          </a:solidFill>
          <a:ln w="12700" cap="flat" cmpd="sng" algn="ctr">
            <a:solidFill>
              <a:srgbClr val="FF0000"/>
            </a:solidFill>
            <a:prstDash val="solid"/>
          </a:ln>
          <a:effectLst/>
        </p:spPr>
        <p:txBody>
          <a:bodyPr lIns="0" tIns="0" rIns="0" bIns="0" anchor="ctr"/>
          <a:lstStyle/>
          <a:p>
            <a:pPr algn="ctr">
              <a:defRPr/>
            </a:pPr>
            <a:r>
              <a:rPr lang="zh-CN" altLang="en-US" b="1" dirty="0">
                <a:solidFill>
                  <a:sysClr val="windowText" lastClr="000000">
                    <a:lumMod val="75000"/>
                    <a:lumOff val="25000"/>
                  </a:sysClr>
                </a:solidFill>
                <a:latin typeface="微软雅黑" panose="020B0503020204020204" charset="-122"/>
                <a:ea typeface="微软雅黑" panose="020B0503020204020204" charset="-122"/>
              </a:rPr>
              <a:t>标题</a:t>
            </a:r>
          </a:p>
        </p:txBody>
      </p:sp>
      <p:sp>
        <p:nvSpPr>
          <p:cNvPr id="26" name="椭圆 25"/>
          <p:cNvSpPr/>
          <p:nvPr/>
        </p:nvSpPr>
        <p:spPr bwMode="auto">
          <a:xfrm>
            <a:off x="4235782" y="4017084"/>
            <a:ext cx="1088567" cy="1086931"/>
          </a:xfrm>
          <a:prstGeom prst="ellipse">
            <a:avLst/>
          </a:prstGeom>
          <a:solidFill>
            <a:sysClr val="window" lastClr="FFFFFF"/>
          </a:solidFill>
          <a:ln w="12700" cap="flat" cmpd="sng" algn="ctr">
            <a:solidFill>
              <a:srgbClr val="FF0000"/>
            </a:solidFill>
            <a:prstDash val="solid"/>
          </a:ln>
          <a:effectLst/>
        </p:spPr>
        <p:txBody>
          <a:bodyPr lIns="0" tIns="0" rIns="0" bIns="0" anchor="ctr"/>
          <a:lstStyle/>
          <a:p>
            <a:pPr algn="ctr">
              <a:defRPr/>
            </a:pPr>
            <a:r>
              <a:rPr lang="zh-CN" altLang="en-US" b="1" dirty="0">
                <a:solidFill>
                  <a:sysClr val="windowText" lastClr="000000">
                    <a:lumMod val="75000"/>
                    <a:lumOff val="25000"/>
                  </a:sysClr>
                </a:solidFill>
                <a:latin typeface="微软雅黑" panose="020B0503020204020204" charset="-122"/>
                <a:ea typeface="微软雅黑" panose="020B0503020204020204" charset="-122"/>
              </a:rPr>
              <a:t>标题</a:t>
            </a:r>
          </a:p>
        </p:txBody>
      </p:sp>
      <p:sp>
        <p:nvSpPr>
          <p:cNvPr id="27" name="文本框 12"/>
          <p:cNvSpPr/>
          <p:nvPr/>
        </p:nvSpPr>
        <p:spPr bwMode="auto">
          <a:xfrm>
            <a:off x="5306848" y="267286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FF0000"/>
          </a:solidFill>
          <a:ln>
            <a:noFill/>
          </a:ln>
        </p:spPr>
        <p:txBody>
          <a:bodyPr lIns="0" tIns="0" rIns="0" bIns="0" anchor="ctr"/>
          <a:lstStyle/>
          <a:p>
            <a:pPr algn="ctr" eaLnBrk="1" hangingPunct="1"/>
            <a:r>
              <a:rPr lang="zh-CN" altLang="en-US" sz="2600">
                <a:solidFill>
                  <a:sysClr val="window" lastClr="FFFFFF"/>
                </a:solidFill>
                <a:latin typeface="微软雅黑" panose="020B0503020204020204" charset="-122"/>
                <a:ea typeface="微软雅黑" panose="020B0503020204020204" charset="-122"/>
              </a:rPr>
              <a:t>标题</a:t>
            </a:r>
          </a:p>
        </p:txBody>
      </p:sp>
      <p:sp>
        <p:nvSpPr>
          <p:cNvPr id="28" name="TextBox 27"/>
          <p:cNvSpPr txBox="1"/>
          <p:nvPr/>
        </p:nvSpPr>
        <p:spPr>
          <a:xfrm>
            <a:off x="7958262" y="182221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p:txBody>
      </p:sp>
      <p:sp>
        <p:nvSpPr>
          <p:cNvPr id="30" name="TextBox 29"/>
          <p:cNvSpPr txBox="1"/>
          <p:nvPr/>
        </p:nvSpPr>
        <p:spPr>
          <a:xfrm>
            <a:off x="7958262" y="413085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p:txBody>
      </p:sp>
      <p:sp>
        <p:nvSpPr>
          <p:cNvPr id="31" name="TextBox 30"/>
          <p:cNvSpPr txBox="1"/>
          <p:nvPr/>
        </p:nvSpPr>
        <p:spPr>
          <a:xfrm>
            <a:off x="2167154" y="411335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p:txBody>
      </p:sp>
      <p:sp>
        <p:nvSpPr>
          <p:cNvPr id="32" name="TextBox 31"/>
          <p:cNvSpPr txBox="1"/>
          <p:nvPr/>
        </p:nvSpPr>
        <p:spPr>
          <a:xfrm>
            <a:off x="2167154" y="182221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a:p>
            <a:pPr algn="just">
              <a:lnSpc>
                <a:spcPct val="130000"/>
              </a:lnSpc>
              <a:defRPr/>
            </a:pPr>
            <a:r>
              <a:rPr lang="zh-CN" altLang="en-US" sz="1300" dirty="0">
                <a:solidFill>
                  <a:sysClr val="windowText" lastClr="000000">
                    <a:lumMod val="85000"/>
                    <a:lumOff val="15000"/>
                  </a:sysClr>
                </a:solidFill>
                <a:latin typeface="微软雅黑" panose="020B0503020204020204" charset="-122"/>
                <a:ea typeface="微软雅黑" panose="020B0503020204020204" charset="-122"/>
              </a:rPr>
              <a:t>请在此处输入您的文本</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750"/>
                                        <p:tgtEl>
                                          <p:spTgt spid="24"/>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750"/>
                                        <p:tgtEl>
                                          <p:spTgt spid="2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3500"/>
                            </p:stCondLst>
                            <p:childTnLst>
                              <p:par>
                                <p:cTn id="27" presetID="21"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heel(1)">
                                      <p:cBhvr>
                                        <p:cTn id="29" dur="750"/>
                                        <p:tgtEl>
                                          <p:spTgt spid="26"/>
                                        </p:tgtEl>
                                      </p:cBhvr>
                                    </p:animEffect>
                                  </p:childTnLst>
                                </p:cTn>
                              </p:par>
                            </p:childTnLst>
                          </p:cTn>
                        </p:par>
                        <p:par>
                          <p:cTn id="30" fill="hold">
                            <p:stCondLst>
                              <p:cond delay="4500"/>
                            </p:stCondLst>
                            <p:childTnLst>
                              <p:par>
                                <p:cTn id="31" presetID="2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500"/>
                                        <p:tgtEl>
                                          <p:spTgt spid="31"/>
                                        </p:tgtEl>
                                      </p:cBhvr>
                                    </p:animEffect>
                                  </p:childTnLst>
                                </p:cTn>
                              </p:par>
                            </p:childTnLst>
                          </p:cTn>
                        </p:par>
                        <p:par>
                          <p:cTn id="34" fill="hold">
                            <p:stCondLst>
                              <p:cond delay="5000"/>
                            </p:stCondLst>
                            <p:childTnLst>
                              <p:par>
                                <p:cTn id="35" presetID="21" presetClass="entr" presetSubtype="1"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750"/>
                                        <p:tgtEl>
                                          <p:spTgt spid="25"/>
                                        </p:tgtEl>
                                      </p:cBhvr>
                                    </p:animEffect>
                                  </p:childTnLst>
                                </p:cTn>
                              </p:par>
                            </p:childTnLst>
                          </p:cTn>
                        </p:par>
                        <p:par>
                          <p:cTn id="38" fill="hold">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bldLvl="0" animBg="1"/>
      <p:bldP spid="25" grpId="0" bldLvl="0" animBg="1"/>
      <p:bldP spid="26" grpId="0" bldLvl="0" animBg="1"/>
      <p:bldP spid="27" grpId="0" bldLvl="0" animBg="1"/>
      <p:bldP spid="28" grpId="0"/>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2202815" y="1181100"/>
            <a:ext cx="2736215" cy="1998345"/>
            <a:chOff x="1125538" y="1092994"/>
            <a:chExt cx="2338387" cy="1447800"/>
          </a:xfrm>
        </p:grpSpPr>
        <p:sp>
          <p:nvSpPr>
            <p:cNvPr id="58" name="Freeform 2"/>
            <p:cNvSpPr/>
            <p:nvPr/>
          </p:nvSpPr>
          <p:spPr bwMode="auto">
            <a:xfrm>
              <a:off x="1125538" y="1092994"/>
              <a:ext cx="1930400" cy="1447800"/>
            </a:xfrm>
            <a:prstGeom prst="octagon">
              <a:avLst/>
            </a:prstGeom>
            <a:solidFill>
              <a:sysClr val="window" lastClr="FFFFFF">
                <a:alpha val="10196"/>
              </a:sysClr>
            </a:solidFill>
            <a:ln w="101600" cap="flat" cmpd="sng">
              <a:gradFill>
                <a:gsLst>
                  <a:gs pos="0">
                    <a:srgbClr val="C00000"/>
                  </a:gs>
                  <a:gs pos="100000">
                    <a:srgbClr val="FF0000"/>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sp>
          <p:nvSpPr>
            <p:cNvPr id="59" name="Rectangle 3"/>
            <p:cNvSpPr>
              <a:spLocks noChangeArrowheads="1"/>
            </p:cNvSpPr>
            <p:nvPr/>
          </p:nvSpPr>
          <p:spPr bwMode="auto">
            <a:xfrm>
              <a:off x="1618882" y="1552866"/>
              <a:ext cx="1169987" cy="277875"/>
            </a:xfrm>
            <a:prstGeom prst="rect">
              <a:avLst/>
            </a:prstGeom>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ysClr val="windowText" lastClr="000000"/>
                    </a:outerShdw>
                  </a:effectLst>
                </a14:hiddenEffects>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方正兰亭超细黑简体" charset="0"/>
                </a:rPr>
                <a:t>添加标题</a:t>
              </a:r>
            </a:p>
          </p:txBody>
        </p:sp>
        <p:grpSp>
          <p:nvGrpSpPr>
            <p:cNvPr id="15406" name="Group 9"/>
            <p:cNvGrpSpPr/>
            <p:nvPr/>
          </p:nvGrpSpPr>
          <p:grpSpPr>
            <a:xfrm>
              <a:off x="2887663" y="1731169"/>
              <a:ext cx="576262" cy="183356"/>
              <a:chOff x="249" y="2061"/>
              <a:chExt cx="363" cy="154"/>
            </a:xfrm>
          </p:grpSpPr>
          <p:grpSp>
            <p:nvGrpSpPr>
              <p:cNvPr id="15408" name="Group 138"/>
              <p:cNvGrpSpPr/>
              <p:nvPr/>
            </p:nvGrpSpPr>
            <p:grpSpPr>
              <a:xfrm>
                <a:off x="249" y="2061"/>
                <a:ext cx="154" cy="154"/>
                <a:chOff x="1661" y="2750"/>
                <a:chExt cx="250" cy="250"/>
              </a:xfrm>
            </p:grpSpPr>
            <p:sp>
              <p:nvSpPr>
                <p:cNvPr id="15410" name="Oval 139"/>
                <p:cNvSpPr/>
                <p:nvPr/>
              </p:nvSpPr>
              <p:spPr>
                <a:xfrm>
                  <a:off x="1661" y="2750"/>
                  <a:ext cx="250" cy="250"/>
                </a:xfrm>
                <a:prstGeom prst="ellipse">
                  <a:avLst/>
                </a:prstGeom>
                <a:solidFill>
                  <a:sysClr val="window" lastClr="FFFFFF"/>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sp>
              <p:nvSpPr>
                <p:cNvPr id="15411" name="Oval 140"/>
                <p:cNvSpPr/>
                <p:nvPr/>
              </p:nvSpPr>
              <p:spPr>
                <a:xfrm>
                  <a:off x="1729" y="2818"/>
                  <a:ext cx="114" cy="114"/>
                </a:xfrm>
                <a:prstGeom prst="ellipse">
                  <a:avLst/>
                </a:prstGeom>
                <a:solidFill>
                  <a:srgbClr val="C00000"/>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grpSp>
          <p:sp>
            <p:nvSpPr>
              <p:cNvPr id="63" name="Line 13"/>
              <p:cNvSpPr>
                <a:spLocks noChangeShapeType="1"/>
              </p:cNvSpPr>
              <p:nvPr/>
            </p:nvSpPr>
            <p:spPr bwMode="auto">
              <a:xfrm>
                <a:off x="385" y="2136"/>
                <a:ext cx="227" cy="0"/>
              </a:xfrm>
              <a:prstGeom prst="line">
                <a:avLst/>
              </a:prstGeom>
              <a:noFill/>
              <a:ln w="19050" cap="rnd">
                <a:gradFill>
                  <a:gsLst>
                    <a:gs pos="0">
                      <a:srgbClr val="C00000"/>
                    </a:gs>
                    <a:gs pos="100000">
                      <a:srgbClr val="FF0000"/>
                    </a:gs>
                  </a:gsLst>
                  <a:lin ang="5400000" scaled="1"/>
                </a:gra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pitchFamily="34" charset="0"/>
                  <a:ea typeface="宋体" panose="02010600030101010101" pitchFamily="2" charset="-122"/>
                  <a:cs typeface="方正兰亭超细黑简体" charset="0"/>
                </a:endParaRPr>
              </a:p>
            </p:txBody>
          </p:sp>
        </p:grpSp>
        <p:sp>
          <p:nvSpPr>
            <p:cNvPr id="61" name="TextBox 57"/>
            <p:cNvSpPr txBox="1">
              <a:spLocks noChangeArrowheads="1"/>
            </p:cNvSpPr>
            <p:nvPr/>
          </p:nvSpPr>
          <p:spPr bwMode="auto">
            <a:xfrm>
              <a:off x="1527713" y="1827789"/>
              <a:ext cx="1347787" cy="31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方正兰亭超细黑简体" charset="0"/>
                </a:rPr>
                <a:t>单击此处添加文字内容单击此处添加</a:t>
              </a:r>
            </a:p>
          </p:txBody>
        </p:sp>
      </p:grpSp>
      <p:grpSp>
        <p:nvGrpSpPr>
          <p:cNvPr id="66" name="组合 65"/>
          <p:cNvGrpSpPr/>
          <p:nvPr/>
        </p:nvGrpSpPr>
        <p:grpSpPr>
          <a:xfrm>
            <a:off x="5372418" y="1196975"/>
            <a:ext cx="2736000" cy="1998000"/>
            <a:chOff x="3652838" y="1092994"/>
            <a:chExt cx="2357437" cy="1447800"/>
          </a:xfrm>
        </p:grpSpPr>
        <p:sp>
          <p:nvSpPr>
            <p:cNvPr id="67" name="Freeform 4"/>
            <p:cNvSpPr/>
            <p:nvPr/>
          </p:nvSpPr>
          <p:spPr bwMode="auto">
            <a:xfrm>
              <a:off x="3652838" y="1092994"/>
              <a:ext cx="1930400" cy="1447800"/>
            </a:xfrm>
            <a:prstGeom prst="octagon">
              <a:avLst/>
            </a:prstGeom>
            <a:solidFill>
              <a:sysClr val="window" lastClr="FFFFFF">
                <a:alpha val="10196"/>
              </a:sysClr>
            </a:solidFill>
            <a:ln w="101600" cap="flat" cmpd="sng">
              <a:gradFill>
                <a:gsLst>
                  <a:gs pos="0">
                    <a:srgbClr val="C00000"/>
                  </a:gs>
                  <a:gs pos="100000">
                    <a:srgbClr val="FF0000"/>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grpSp>
          <p:nvGrpSpPr>
            <p:cNvPr id="15397" name="Group 14"/>
            <p:cNvGrpSpPr/>
            <p:nvPr/>
          </p:nvGrpSpPr>
          <p:grpSpPr>
            <a:xfrm>
              <a:off x="5434013" y="1731169"/>
              <a:ext cx="576262" cy="183356"/>
              <a:chOff x="249" y="2061"/>
              <a:chExt cx="363" cy="154"/>
            </a:xfrm>
          </p:grpSpPr>
          <p:grpSp>
            <p:nvGrpSpPr>
              <p:cNvPr id="15400" name="Group 138"/>
              <p:cNvGrpSpPr/>
              <p:nvPr/>
            </p:nvGrpSpPr>
            <p:grpSpPr>
              <a:xfrm>
                <a:off x="249" y="2061"/>
                <a:ext cx="154" cy="154"/>
                <a:chOff x="1661" y="2750"/>
                <a:chExt cx="250" cy="250"/>
              </a:xfrm>
            </p:grpSpPr>
            <p:sp>
              <p:nvSpPr>
                <p:cNvPr id="15402" name="Oval 139"/>
                <p:cNvSpPr/>
                <p:nvPr/>
              </p:nvSpPr>
              <p:spPr>
                <a:xfrm>
                  <a:off x="1661" y="2750"/>
                  <a:ext cx="250" cy="250"/>
                </a:xfrm>
                <a:prstGeom prst="octagon">
                  <a:avLst/>
                </a:prstGeom>
                <a:solidFill>
                  <a:sysClr val="window" lastClr="FFFFFF"/>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sp>
              <p:nvSpPr>
                <p:cNvPr id="15403" name="Oval 140"/>
                <p:cNvSpPr/>
                <p:nvPr/>
              </p:nvSpPr>
              <p:spPr>
                <a:xfrm>
                  <a:off x="1729" y="2818"/>
                  <a:ext cx="114" cy="114"/>
                </a:xfrm>
                <a:prstGeom prst="octagon">
                  <a:avLst/>
                </a:prstGeom>
                <a:solidFill>
                  <a:srgbClr val="C00000"/>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grpSp>
          <p:sp>
            <p:nvSpPr>
              <p:cNvPr id="72" name="Line 18"/>
              <p:cNvSpPr>
                <a:spLocks noChangeShapeType="1"/>
              </p:cNvSpPr>
              <p:nvPr/>
            </p:nvSpPr>
            <p:spPr bwMode="auto">
              <a:xfrm>
                <a:off x="385" y="2136"/>
                <a:ext cx="227" cy="0"/>
              </a:xfrm>
              <a:prstGeom prst="octagon">
                <a:avLst/>
              </a:prstGeom>
              <a:noFill/>
              <a:ln w="19050" cap="rnd">
                <a:gradFill>
                  <a:gsLst>
                    <a:gs pos="0">
                      <a:srgbClr val="C00000"/>
                    </a:gs>
                    <a:gs pos="100000">
                      <a:srgbClr val="FF0000"/>
                    </a:gs>
                  </a:gsLst>
                  <a:lin ang="5400000" scaled="1"/>
                </a:gra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grpSp>
        <p:sp>
          <p:nvSpPr>
            <p:cNvPr id="69" name="TextBox 57"/>
            <p:cNvSpPr txBox="1">
              <a:spLocks noChangeArrowheads="1"/>
            </p:cNvSpPr>
            <p:nvPr/>
          </p:nvSpPr>
          <p:spPr bwMode="auto">
            <a:xfrm>
              <a:off x="3888651" y="1816316"/>
              <a:ext cx="1584325" cy="449653"/>
            </a:xfrm>
            <a:prstGeom prst="octagon">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单击此处添加文字内容单击此处添加</a:t>
              </a:r>
            </a:p>
          </p:txBody>
        </p:sp>
        <p:sp>
          <p:nvSpPr>
            <p:cNvPr id="70" name="Rectangle 36"/>
            <p:cNvSpPr>
              <a:spLocks noChangeArrowheads="1"/>
            </p:cNvSpPr>
            <p:nvPr/>
          </p:nvSpPr>
          <p:spPr bwMode="auto">
            <a:xfrm>
              <a:off x="4152372" y="1552904"/>
              <a:ext cx="1169987" cy="393040"/>
            </a:xfrm>
            <a:prstGeom prst="octagon">
              <a:avLst/>
            </a:prstGeom>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ysClr val="windowText" lastClr="000000"/>
                    </a:outerShdw>
                  </a:effectLst>
                </a14:hiddenEffects>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添加标题</a:t>
              </a:r>
            </a:p>
          </p:txBody>
        </p:sp>
      </p:grpSp>
      <p:grpSp>
        <p:nvGrpSpPr>
          <p:cNvPr id="75" name="组合 74"/>
          <p:cNvGrpSpPr/>
          <p:nvPr/>
        </p:nvGrpSpPr>
        <p:grpSpPr>
          <a:xfrm>
            <a:off x="8369300" y="1074420"/>
            <a:ext cx="2104390" cy="2736215"/>
            <a:chOff x="6129338" y="1092994"/>
            <a:chExt cx="1930400" cy="1749028"/>
          </a:xfrm>
        </p:grpSpPr>
        <p:sp>
          <p:nvSpPr>
            <p:cNvPr id="15388" name="Freeform 5"/>
            <p:cNvSpPr/>
            <p:nvPr/>
          </p:nvSpPr>
          <p:spPr>
            <a:xfrm>
              <a:off x="6129338" y="1092994"/>
              <a:ext cx="1930400" cy="1447800"/>
            </a:xfrm>
            <a:prstGeom prst="octagon">
              <a:avLst/>
            </a:prstGeom>
            <a:noFill/>
            <a:ln w="114300" cap="flat" cmpd="sng">
              <a:gradFill>
                <a:gsLst>
                  <a:gs pos="0">
                    <a:srgbClr val="C00000"/>
                  </a:gs>
                  <a:gs pos="100000">
                    <a:srgbClr val="FF0000"/>
                  </a:gs>
                </a:gsLst>
                <a:lin ang="5400000" scaled="1"/>
              </a:gradFill>
              <a:prstDash val="solid"/>
              <a:round/>
              <a:headEnd type="none" w="med" len="med"/>
              <a:tailEnd type="none" w="med" len="med"/>
            </a:ln>
          </p:spPr>
          <p:txBody>
            <a:bodyPr/>
            <a:lstStyle/>
            <a:p>
              <a:endParaRPr lang="zh-CN" altLang="en-US">
                <a:solidFill>
                  <a:srgbClr val="FF0000"/>
                </a:solidFill>
              </a:endParaRPr>
            </a:p>
          </p:txBody>
        </p:sp>
        <p:grpSp>
          <p:nvGrpSpPr>
            <p:cNvPr id="15389" name="Group 19"/>
            <p:cNvGrpSpPr/>
            <p:nvPr/>
          </p:nvGrpSpPr>
          <p:grpSpPr>
            <a:xfrm>
              <a:off x="7018339" y="2422922"/>
              <a:ext cx="244475" cy="419100"/>
              <a:chOff x="1284" y="2061"/>
              <a:chExt cx="154" cy="352"/>
            </a:xfrm>
          </p:grpSpPr>
          <p:grpSp>
            <p:nvGrpSpPr>
              <p:cNvPr id="15392" name="Group 138"/>
              <p:cNvGrpSpPr/>
              <p:nvPr/>
            </p:nvGrpSpPr>
            <p:grpSpPr>
              <a:xfrm>
                <a:off x="1284" y="2061"/>
                <a:ext cx="154" cy="154"/>
                <a:chOff x="1661" y="2750"/>
                <a:chExt cx="250" cy="250"/>
              </a:xfrm>
            </p:grpSpPr>
            <p:sp>
              <p:nvSpPr>
                <p:cNvPr id="15394" name="Oval 139"/>
                <p:cNvSpPr/>
                <p:nvPr/>
              </p:nvSpPr>
              <p:spPr>
                <a:xfrm>
                  <a:off x="1661" y="2750"/>
                  <a:ext cx="250" cy="250"/>
                </a:xfrm>
                <a:prstGeom prst="octagon">
                  <a:avLst/>
                </a:prstGeom>
                <a:solidFill>
                  <a:sysClr val="window" lastClr="FFFFFF"/>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sp>
              <p:nvSpPr>
                <p:cNvPr id="15395" name="Oval 140"/>
                <p:cNvSpPr/>
                <p:nvPr/>
              </p:nvSpPr>
              <p:spPr>
                <a:xfrm>
                  <a:off x="1729" y="2818"/>
                  <a:ext cx="114" cy="114"/>
                </a:xfrm>
                <a:prstGeom prst="octagon">
                  <a:avLst/>
                </a:prstGeom>
                <a:solidFill>
                  <a:srgbClr val="C00000"/>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grpSp>
          <p:sp>
            <p:nvSpPr>
              <p:cNvPr id="15393" name="Line 23"/>
              <p:cNvSpPr/>
              <p:nvPr/>
            </p:nvSpPr>
            <p:spPr>
              <a:xfrm>
                <a:off x="1361" y="2181"/>
                <a:ext cx="0" cy="232"/>
              </a:xfrm>
              <a:prstGeom prst="octagon">
                <a:avLst/>
              </a:prstGeom>
              <a:ln w="19050" cap="rnd" cmpd="sng">
                <a:gradFill>
                  <a:gsLst>
                    <a:gs pos="0">
                      <a:srgbClr val="C00000"/>
                    </a:gs>
                    <a:gs pos="100000">
                      <a:srgbClr val="FF0000"/>
                    </a:gs>
                  </a:gsLst>
                  <a:lin ang="5400000" scaled="1"/>
                </a:gradFill>
                <a:prstDash val="sysDot"/>
                <a:headEnd type="none" w="med" len="med"/>
                <a:tailEnd type="triangle" w="med" len="med"/>
              </a:ln>
            </p:spPr>
            <p:txBody>
              <a:bodyPr/>
              <a:lstStyle/>
              <a:p>
                <a:endParaRPr lang="zh-CN" altLang="en-US">
                  <a:solidFill>
                    <a:srgbClr val="FF0000"/>
                  </a:solidFill>
                </a:endParaRPr>
              </a:p>
            </p:txBody>
          </p:sp>
        </p:grpSp>
        <p:sp>
          <p:nvSpPr>
            <p:cNvPr id="78" name="TextBox 57"/>
            <p:cNvSpPr txBox="1">
              <a:spLocks noChangeArrowheads="1"/>
            </p:cNvSpPr>
            <p:nvPr/>
          </p:nvSpPr>
          <p:spPr bwMode="auto">
            <a:xfrm>
              <a:off x="6299477" y="1835592"/>
              <a:ext cx="1584325" cy="396654"/>
            </a:xfrm>
            <a:prstGeom prst="octagon">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单击此处添加文字内容单击此处添加</a:t>
              </a:r>
            </a:p>
          </p:txBody>
        </p:sp>
        <p:sp>
          <p:nvSpPr>
            <p:cNvPr id="79" name="Rectangle 38"/>
            <p:cNvSpPr>
              <a:spLocks noChangeArrowheads="1"/>
            </p:cNvSpPr>
            <p:nvPr/>
          </p:nvSpPr>
          <p:spPr bwMode="auto">
            <a:xfrm>
              <a:off x="6506232" y="1555952"/>
              <a:ext cx="1169988" cy="346713"/>
            </a:xfrm>
            <a:prstGeom prst="octagon">
              <a:avLst/>
            </a:prstGeom>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ysClr val="windowText" lastClr="000000"/>
                    </a:outerShdw>
                  </a:effectLst>
                </a14:hiddenEffects>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添加标题</a:t>
              </a:r>
            </a:p>
          </p:txBody>
        </p:sp>
      </p:grpSp>
      <p:grpSp>
        <p:nvGrpSpPr>
          <p:cNvPr id="84" name="组合 83"/>
          <p:cNvGrpSpPr/>
          <p:nvPr/>
        </p:nvGrpSpPr>
        <p:grpSpPr>
          <a:xfrm>
            <a:off x="7854315" y="3813810"/>
            <a:ext cx="2736000" cy="1998000"/>
            <a:chOff x="5721350" y="2959894"/>
            <a:chExt cx="2338388" cy="1447800"/>
          </a:xfrm>
        </p:grpSpPr>
        <p:sp>
          <p:nvSpPr>
            <p:cNvPr id="85" name="Freeform 8"/>
            <p:cNvSpPr/>
            <p:nvPr/>
          </p:nvSpPr>
          <p:spPr bwMode="auto">
            <a:xfrm>
              <a:off x="6129338" y="2959894"/>
              <a:ext cx="1930400" cy="1447800"/>
            </a:xfrm>
            <a:prstGeom prst="octagon">
              <a:avLst/>
            </a:prstGeom>
            <a:solidFill>
              <a:sysClr val="window" lastClr="FFFFFF">
                <a:alpha val="10196"/>
              </a:sysClr>
            </a:solidFill>
            <a:ln w="101600" cap="flat" cmpd="sng">
              <a:gradFill>
                <a:gsLst>
                  <a:gs pos="0">
                    <a:srgbClr val="C00000"/>
                  </a:gs>
                  <a:gs pos="100000">
                    <a:srgbClr val="FF0000"/>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grpSp>
          <p:nvGrpSpPr>
            <p:cNvPr id="15381" name="Group 24"/>
            <p:cNvGrpSpPr/>
            <p:nvPr/>
          </p:nvGrpSpPr>
          <p:grpSpPr>
            <a:xfrm>
              <a:off x="5721350" y="3601642"/>
              <a:ext cx="571500" cy="183356"/>
              <a:chOff x="3651" y="3051"/>
              <a:chExt cx="360" cy="154"/>
            </a:xfrm>
          </p:grpSpPr>
          <p:grpSp>
            <p:nvGrpSpPr>
              <p:cNvPr id="15384" name="Group 138"/>
              <p:cNvGrpSpPr/>
              <p:nvPr/>
            </p:nvGrpSpPr>
            <p:grpSpPr>
              <a:xfrm>
                <a:off x="3857" y="3051"/>
                <a:ext cx="154" cy="154"/>
                <a:chOff x="1661" y="2750"/>
                <a:chExt cx="250" cy="250"/>
              </a:xfrm>
            </p:grpSpPr>
            <p:sp>
              <p:nvSpPr>
                <p:cNvPr id="15386" name="Oval 139"/>
                <p:cNvSpPr/>
                <p:nvPr/>
              </p:nvSpPr>
              <p:spPr>
                <a:xfrm>
                  <a:off x="1661" y="2750"/>
                  <a:ext cx="250" cy="250"/>
                </a:xfrm>
                <a:prstGeom prst="octagon">
                  <a:avLst/>
                </a:prstGeom>
                <a:solidFill>
                  <a:sysClr val="window" lastClr="FFFFFF"/>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sp>
              <p:nvSpPr>
                <p:cNvPr id="15387" name="Oval 140"/>
                <p:cNvSpPr/>
                <p:nvPr/>
              </p:nvSpPr>
              <p:spPr>
                <a:xfrm>
                  <a:off x="1729" y="2818"/>
                  <a:ext cx="114" cy="114"/>
                </a:xfrm>
                <a:prstGeom prst="octagon">
                  <a:avLst/>
                </a:prstGeom>
                <a:solidFill>
                  <a:srgbClr val="C00000"/>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grpSp>
          <p:sp>
            <p:nvSpPr>
              <p:cNvPr id="90" name="Line 28"/>
              <p:cNvSpPr>
                <a:spLocks noChangeShapeType="1"/>
              </p:cNvSpPr>
              <p:nvPr/>
            </p:nvSpPr>
            <p:spPr bwMode="auto">
              <a:xfrm>
                <a:off x="3651" y="3121"/>
                <a:ext cx="227" cy="0"/>
              </a:xfrm>
              <a:prstGeom prst="octagon">
                <a:avLst/>
              </a:prstGeom>
              <a:noFill/>
              <a:ln w="19050" cap="rnd">
                <a:gradFill>
                  <a:gsLst>
                    <a:gs pos="0">
                      <a:srgbClr val="C00000"/>
                    </a:gs>
                    <a:gs pos="100000">
                      <a:srgbClr val="FF0000"/>
                    </a:gs>
                  </a:gsLst>
                  <a:lin ang="5400000" scaled="1"/>
                </a:gra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grpSp>
        <p:sp>
          <p:nvSpPr>
            <p:cNvPr id="87" name="TextBox 57"/>
            <p:cNvSpPr txBox="1">
              <a:spLocks noChangeArrowheads="1"/>
            </p:cNvSpPr>
            <p:nvPr/>
          </p:nvSpPr>
          <p:spPr bwMode="auto">
            <a:xfrm>
              <a:off x="6330082" y="3678453"/>
              <a:ext cx="1584325" cy="449653"/>
            </a:xfrm>
            <a:prstGeom prst="octagon">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单击此处添加文字内容单击此处添加</a:t>
              </a:r>
            </a:p>
          </p:txBody>
        </p:sp>
        <p:sp>
          <p:nvSpPr>
            <p:cNvPr id="88" name="Rectangle 40"/>
            <p:cNvSpPr>
              <a:spLocks noChangeArrowheads="1"/>
            </p:cNvSpPr>
            <p:nvPr/>
          </p:nvSpPr>
          <p:spPr bwMode="auto">
            <a:xfrm>
              <a:off x="6513521" y="3359366"/>
              <a:ext cx="1169988" cy="393040"/>
            </a:xfrm>
            <a:prstGeom prst="octagon">
              <a:avLst/>
            </a:prstGeom>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ysClr val="windowText" lastClr="000000"/>
                    </a:outerShdw>
                  </a:effectLst>
                </a14:hiddenEffects>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添加标题</a:t>
              </a:r>
            </a:p>
          </p:txBody>
        </p:sp>
      </p:grpSp>
      <p:grpSp>
        <p:nvGrpSpPr>
          <p:cNvPr id="93" name="组合 92"/>
          <p:cNvGrpSpPr/>
          <p:nvPr/>
        </p:nvGrpSpPr>
        <p:grpSpPr>
          <a:xfrm>
            <a:off x="4815205" y="3829050"/>
            <a:ext cx="2736000" cy="1998000"/>
            <a:chOff x="3248025" y="2959894"/>
            <a:chExt cx="2335213" cy="1447800"/>
          </a:xfrm>
        </p:grpSpPr>
        <p:sp>
          <p:nvSpPr>
            <p:cNvPr id="94" name="Freeform 7"/>
            <p:cNvSpPr/>
            <p:nvPr/>
          </p:nvSpPr>
          <p:spPr bwMode="auto">
            <a:xfrm>
              <a:off x="3652838" y="2959894"/>
              <a:ext cx="1930400" cy="1447800"/>
            </a:xfrm>
            <a:prstGeom prst="octagon">
              <a:avLst/>
            </a:prstGeom>
            <a:solidFill>
              <a:sysClr val="window" lastClr="FFFFFF">
                <a:alpha val="10196"/>
              </a:sysClr>
            </a:solidFill>
            <a:ln w="101600" cap="flat" cmpd="sng">
              <a:gradFill>
                <a:gsLst>
                  <a:gs pos="0">
                    <a:srgbClr val="C00000"/>
                  </a:gs>
                  <a:gs pos="100000">
                    <a:srgbClr val="FF0000"/>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grpSp>
          <p:nvGrpSpPr>
            <p:cNvPr id="15373" name="Group 29"/>
            <p:cNvGrpSpPr/>
            <p:nvPr/>
          </p:nvGrpSpPr>
          <p:grpSpPr>
            <a:xfrm>
              <a:off x="3248025" y="3601642"/>
              <a:ext cx="571500" cy="183356"/>
              <a:chOff x="3651" y="3051"/>
              <a:chExt cx="360" cy="154"/>
            </a:xfrm>
          </p:grpSpPr>
          <p:grpSp>
            <p:nvGrpSpPr>
              <p:cNvPr id="15376" name="Group 138"/>
              <p:cNvGrpSpPr/>
              <p:nvPr/>
            </p:nvGrpSpPr>
            <p:grpSpPr>
              <a:xfrm>
                <a:off x="3857" y="3051"/>
                <a:ext cx="154" cy="154"/>
                <a:chOff x="1661" y="2750"/>
                <a:chExt cx="250" cy="250"/>
              </a:xfrm>
            </p:grpSpPr>
            <p:sp>
              <p:nvSpPr>
                <p:cNvPr id="15378" name="Oval 139"/>
                <p:cNvSpPr/>
                <p:nvPr/>
              </p:nvSpPr>
              <p:spPr>
                <a:xfrm>
                  <a:off x="1661" y="2750"/>
                  <a:ext cx="250" cy="250"/>
                </a:xfrm>
                <a:prstGeom prst="octagon">
                  <a:avLst/>
                </a:prstGeom>
                <a:solidFill>
                  <a:sysClr val="window" lastClr="FFFFFF"/>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sp>
              <p:nvSpPr>
                <p:cNvPr id="15379" name="Oval 140"/>
                <p:cNvSpPr/>
                <p:nvPr/>
              </p:nvSpPr>
              <p:spPr>
                <a:xfrm>
                  <a:off x="1729" y="2818"/>
                  <a:ext cx="114" cy="114"/>
                </a:xfrm>
                <a:prstGeom prst="octagon">
                  <a:avLst/>
                </a:prstGeom>
                <a:solidFill>
                  <a:srgbClr val="C00000"/>
                </a:solidFill>
                <a:ln w="101600">
                  <a:noFill/>
                </a:ln>
              </p:spPr>
              <p:txBody>
                <a:bodyPr wrap="none" anchor="ctr"/>
                <a:lstStyle/>
                <a:p>
                  <a:pPr lvl="0" algn="ctr" eaLnBrk="1" hangingPunct="1"/>
                  <a:endParaRPr lang="ko-KR" altLang="ko-KR" dirty="0">
                    <a:solidFill>
                      <a:srgbClr val="FF0000"/>
                    </a:solidFill>
                    <a:latin typeface="微软雅黑" panose="020B0503020204020204" charset="-122"/>
                    <a:ea typeface="Malgun Gothic" panose="020B0503020000020004" pitchFamily="34" charset="-127"/>
                  </a:endParaRPr>
                </a:p>
              </p:txBody>
            </p:sp>
          </p:grpSp>
          <p:sp>
            <p:nvSpPr>
              <p:cNvPr id="99" name="Line 33"/>
              <p:cNvSpPr>
                <a:spLocks noChangeShapeType="1"/>
              </p:cNvSpPr>
              <p:nvPr/>
            </p:nvSpPr>
            <p:spPr bwMode="auto">
              <a:xfrm>
                <a:off x="3651" y="3121"/>
                <a:ext cx="227" cy="0"/>
              </a:xfrm>
              <a:prstGeom prst="octagon">
                <a:avLst/>
              </a:prstGeom>
              <a:noFill/>
              <a:ln w="19050" cap="rnd">
                <a:gradFill>
                  <a:gsLst>
                    <a:gs pos="0">
                      <a:srgbClr val="C00000"/>
                    </a:gs>
                    <a:gs pos="100000">
                      <a:srgbClr val="FF0000"/>
                    </a:gs>
                  </a:gsLst>
                  <a:lin ang="5400000" scaled="1"/>
                </a:gra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方正兰亭超细黑简体" charset="0"/>
                </a:endParaRPr>
              </a:p>
            </p:txBody>
          </p:sp>
        </p:grpSp>
        <p:sp>
          <p:nvSpPr>
            <p:cNvPr id="96" name="TextBox 57"/>
            <p:cNvSpPr txBox="1">
              <a:spLocks noChangeArrowheads="1"/>
            </p:cNvSpPr>
            <p:nvPr/>
          </p:nvSpPr>
          <p:spPr bwMode="auto">
            <a:xfrm>
              <a:off x="3875396" y="3689497"/>
              <a:ext cx="1584325" cy="449653"/>
            </a:xfrm>
            <a:prstGeom prst="octagon">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单击此处添加文字内容单击此处添加</a:t>
              </a:r>
            </a:p>
          </p:txBody>
        </p:sp>
        <p:sp>
          <p:nvSpPr>
            <p:cNvPr id="97" name="Rectangle 42"/>
            <p:cNvSpPr>
              <a:spLocks noChangeArrowheads="1"/>
            </p:cNvSpPr>
            <p:nvPr/>
          </p:nvSpPr>
          <p:spPr bwMode="auto">
            <a:xfrm>
              <a:off x="4097608" y="3392496"/>
              <a:ext cx="1169987" cy="393040"/>
            </a:xfrm>
            <a:prstGeom prst="octagon">
              <a:avLst/>
            </a:prstGeom>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ysClr val="windowText" lastClr="000000"/>
                    </a:outerShdw>
                  </a:effectLst>
                </a14:hiddenEffects>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添加标题</a:t>
              </a:r>
            </a:p>
          </p:txBody>
        </p:sp>
      </p:grpSp>
      <p:grpSp>
        <p:nvGrpSpPr>
          <p:cNvPr id="102" name="组合 101"/>
          <p:cNvGrpSpPr/>
          <p:nvPr/>
        </p:nvGrpSpPr>
        <p:grpSpPr>
          <a:xfrm>
            <a:off x="2035175" y="3814445"/>
            <a:ext cx="2461895" cy="1997710"/>
            <a:chOff x="1125538" y="2959894"/>
            <a:chExt cx="1930400" cy="1447800"/>
          </a:xfrm>
        </p:grpSpPr>
        <p:sp>
          <p:nvSpPr>
            <p:cNvPr id="15369" name="Freeform 6"/>
            <p:cNvSpPr/>
            <p:nvPr/>
          </p:nvSpPr>
          <p:spPr>
            <a:xfrm>
              <a:off x="1125538" y="2959894"/>
              <a:ext cx="1930400" cy="1447800"/>
            </a:xfrm>
            <a:prstGeom prst="octagon">
              <a:avLst/>
            </a:prstGeom>
            <a:solidFill>
              <a:sysClr val="window" lastClr="FFFFFF">
                <a:lumMod val="95000"/>
                <a:alpha val="30000"/>
              </a:sysClr>
            </a:solidFill>
            <a:ln w="114300" cap="flat" cmpd="sng">
              <a:gradFill>
                <a:gsLst>
                  <a:gs pos="0">
                    <a:srgbClr val="C00000"/>
                  </a:gs>
                  <a:gs pos="100000">
                    <a:srgbClr val="FF0000"/>
                  </a:gs>
                </a:gsLst>
                <a:lin ang="5400000" scaled="1"/>
              </a:gradFill>
              <a:prstDash val="solid"/>
              <a:round/>
              <a:headEnd type="none" w="med" len="med"/>
              <a:tailEnd type="none" w="med" len="med"/>
            </a:ln>
          </p:spPr>
          <p:txBody>
            <a:bodyPr/>
            <a:lstStyle/>
            <a:p>
              <a:endParaRPr lang="zh-CN" altLang="en-US">
                <a:solidFill>
                  <a:srgbClr val="FF0000"/>
                </a:solidFill>
              </a:endParaRPr>
            </a:p>
          </p:txBody>
        </p:sp>
        <p:sp>
          <p:nvSpPr>
            <p:cNvPr id="104" name="TextBox 57"/>
            <p:cNvSpPr txBox="1">
              <a:spLocks noChangeArrowheads="1"/>
            </p:cNvSpPr>
            <p:nvPr/>
          </p:nvSpPr>
          <p:spPr bwMode="auto">
            <a:xfrm>
              <a:off x="1357313" y="3734162"/>
              <a:ext cx="1584325" cy="449719"/>
            </a:xfrm>
            <a:prstGeom prst="octagon">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tailEnd type="oval"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ysClr val="windowText" lastClr="000000"/>
                  </a:solidFill>
                  <a:latin typeface="Calibri" panose="020F0502020204030204" pitchFamily="34" charset="0"/>
                  <a:ea typeface="宋体" panose="02010600030101010101" pitchFamily="2" charset="-122"/>
                </a:defRPr>
              </a:lvl1pPr>
              <a:lvl2pPr marL="742950" indent="-285750" eaLnBrk="0" hangingPunct="0">
                <a:defRPr>
                  <a:solidFill>
                    <a:sysClr val="windowText" lastClr="000000"/>
                  </a:solidFill>
                  <a:latin typeface="Calibri" panose="020F0502020204030204" pitchFamily="34" charset="0"/>
                  <a:ea typeface="宋体" panose="02010600030101010101" pitchFamily="2" charset="-122"/>
                </a:defRPr>
              </a:lvl2pPr>
              <a:lvl3pPr marL="1143000" indent="-228600" eaLnBrk="0" hangingPunct="0">
                <a:defRPr>
                  <a:solidFill>
                    <a:sysClr val="windowText" lastClr="000000"/>
                  </a:solidFill>
                  <a:latin typeface="Calibri" panose="020F0502020204030204" pitchFamily="34" charset="0"/>
                  <a:ea typeface="宋体" panose="02010600030101010101" pitchFamily="2" charset="-122"/>
                </a:defRPr>
              </a:lvl3pPr>
              <a:lvl4pPr marL="1600200" indent="-228600" eaLnBrk="0" hangingPunct="0">
                <a:defRPr>
                  <a:solidFill>
                    <a:sysClr val="windowText" lastClr="000000"/>
                  </a:solidFill>
                  <a:latin typeface="Calibri" panose="020F0502020204030204" pitchFamily="34" charset="0"/>
                  <a:ea typeface="宋体" panose="02010600030101010101" pitchFamily="2" charset="-122"/>
                </a:defRPr>
              </a:lvl4pPr>
              <a:lvl5pPr marL="2057400" indent="-228600" eaLnBrk="0" hangingPunct="0">
                <a:defRPr>
                  <a:solidFill>
                    <a:sysClr val="windowText" lastClr="000000"/>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单击此处添加文字内容单击此处添加</a:t>
              </a:r>
            </a:p>
          </p:txBody>
        </p:sp>
        <p:sp>
          <p:nvSpPr>
            <p:cNvPr id="105" name="Rectangle 44"/>
            <p:cNvSpPr>
              <a:spLocks noChangeArrowheads="1"/>
            </p:cNvSpPr>
            <p:nvPr/>
          </p:nvSpPr>
          <p:spPr bwMode="auto">
            <a:xfrm>
              <a:off x="1596808" y="3448210"/>
              <a:ext cx="1435100" cy="393097"/>
            </a:xfrm>
            <a:prstGeom prst="octagon">
              <a:avLst/>
            </a:prstGeom>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ysClr val="windowText" lastClr="000000"/>
                    </a:outerShdw>
                  </a:effectLst>
                </a14:hiddenEffects>
              </a:ext>
            </a:extLst>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方正兰亭超细黑简体" charset="0"/>
                </a:rPr>
                <a:t>添加标题</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ppt_x</p:attrName>
                                        </p:attrNameLst>
                                      </p:cBhvr>
                                      <p:tavLst>
                                        <p:tav tm="0">
                                          <p:val>
                                            <p:strVal val="#ppt_x-#ppt_w*1.125000"/>
                                          </p:val>
                                        </p:tav>
                                        <p:tav tm="100000">
                                          <p:val>
                                            <p:strVal val="#ppt_x"/>
                                          </p:val>
                                        </p:tav>
                                      </p:tavLst>
                                    </p:anim>
                                    <p:animEffect transition="in" filter="wipe(right)">
                                      <p:cBhvr>
                                        <p:cTn id="8" dur="500"/>
                                        <p:tgtEl>
                                          <p:spTgt spid="57"/>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p:tgtEl>
                                          <p:spTgt spid="66"/>
                                        </p:tgtEl>
                                        <p:attrNameLst>
                                          <p:attrName>ppt_x</p:attrName>
                                        </p:attrNameLst>
                                      </p:cBhvr>
                                      <p:tavLst>
                                        <p:tav tm="0">
                                          <p:val>
                                            <p:strVal val="#ppt_x-#ppt_w*1.125000"/>
                                          </p:val>
                                        </p:tav>
                                        <p:tav tm="100000">
                                          <p:val>
                                            <p:strVal val="#ppt_x"/>
                                          </p:val>
                                        </p:tav>
                                      </p:tavLst>
                                    </p:anim>
                                    <p:animEffect transition="in" filter="wipe(right)">
                                      <p:cBhvr>
                                        <p:cTn id="13" dur="500"/>
                                        <p:tgtEl>
                                          <p:spTgt spid="66"/>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p:tgtEl>
                                          <p:spTgt spid="75"/>
                                        </p:tgtEl>
                                        <p:attrNameLst>
                                          <p:attrName>ppt_y</p:attrName>
                                        </p:attrNameLst>
                                      </p:cBhvr>
                                      <p:tavLst>
                                        <p:tav tm="0">
                                          <p:val>
                                            <p:strVal val="#ppt_y-#ppt_h*1.125000"/>
                                          </p:val>
                                        </p:tav>
                                        <p:tav tm="100000">
                                          <p:val>
                                            <p:strVal val="#ppt_y"/>
                                          </p:val>
                                        </p:tav>
                                      </p:tavLst>
                                    </p:anim>
                                    <p:animEffect transition="in" filter="wipe(down)">
                                      <p:cBhvr>
                                        <p:cTn id="18" dur="500"/>
                                        <p:tgtEl>
                                          <p:spTgt spid="75"/>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p:tgtEl>
                                          <p:spTgt spid="84"/>
                                        </p:tgtEl>
                                        <p:attrNameLst>
                                          <p:attrName>ppt_x</p:attrName>
                                        </p:attrNameLst>
                                      </p:cBhvr>
                                      <p:tavLst>
                                        <p:tav tm="0">
                                          <p:val>
                                            <p:strVal val="#ppt_x+#ppt_w*1.125000"/>
                                          </p:val>
                                        </p:tav>
                                        <p:tav tm="100000">
                                          <p:val>
                                            <p:strVal val="#ppt_x"/>
                                          </p:val>
                                        </p:tav>
                                      </p:tavLst>
                                    </p:anim>
                                    <p:animEffect transition="in" filter="wipe(left)">
                                      <p:cBhvr>
                                        <p:cTn id="23" dur="500"/>
                                        <p:tgtEl>
                                          <p:spTgt spid="84"/>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p:tgtEl>
                                          <p:spTgt spid="93"/>
                                        </p:tgtEl>
                                        <p:attrNameLst>
                                          <p:attrName>ppt_x</p:attrName>
                                        </p:attrNameLst>
                                      </p:cBhvr>
                                      <p:tavLst>
                                        <p:tav tm="0">
                                          <p:val>
                                            <p:strVal val="#ppt_x+#ppt_w*1.125000"/>
                                          </p:val>
                                        </p:tav>
                                        <p:tav tm="100000">
                                          <p:val>
                                            <p:strVal val="#ppt_x"/>
                                          </p:val>
                                        </p:tav>
                                      </p:tavLst>
                                    </p:anim>
                                    <p:animEffect transition="in" filter="wipe(left)">
                                      <p:cBhvr>
                                        <p:cTn id="28" dur="500"/>
                                        <p:tgtEl>
                                          <p:spTgt spid="93"/>
                                        </p:tgtEl>
                                      </p:cBhvr>
                                    </p:animEffect>
                                  </p:childTnLst>
                                </p:cTn>
                              </p:par>
                            </p:childTnLst>
                          </p:cTn>
                        </p:par>
                        <p:par>
                          <p:cTn id="29" fill="hold">
                            <p:stCondLst>
                              <p:cond delay="2500"/>
                            </p:stCondLst>
                            <p:childTnLst>
                              <p:par>
                                <p:cTn id="30" presetID="12" presetClass="entr" presetSubtype="2" fill="hold"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p:tgtEl>
                                          <p:spTgt spid="102"/>
                                        </p:tgtEl>
                                        <p:attrNameLst>
                                          <p:attrName>ppt_x</p:attrName>
                                        </p:attrNameLst>
                                      </p:cBhvr>
                                      <p:tavLst>
                                        <p:tav tm="0">
                                          <p:val>
                                            <p:strVal val="#ppt_x+#ppt_w*1.125000"/>
                                          </p:val>
                                        </p:tav>
                                        <p:tav tm="100000">
                                          <p:val>
                                            <p:strVal val="#ppt_x"/>
                                          </p:val>
                                        </p:tav>
                                      </p:tavLst>
                                    </p:anim>
                                    <p:animEffect transition="in" filter="wipe(left)">
                                      <p:cBhvr>
                                        <p:cTn id="3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3"/>
          <p:cNvSpPr/>
          <p:nvPr/>
        </p:nvSpPr>
        <p:spPr>
          <a:xfrm>
            <a:off x="6503353" y="1711960"/>
            <a:ext cx="2971800" cy="2971800"/>
          </a:xfrm>
          <a:prstGeom prst="ellipse">
            <a:avLst/>
          </a:prstGeom>
          <a:noFill/>
          <a:ln w="38100" cap="flat" cmpd="sng">
            <a:solidFill>
              <a:srgbClr val="FF0000"/>
            </a:solidFill>
            <a:prstDash val="solid"/>
            <a:headEnd type="none" w="med" len="med"/>
            <a:tailEnd type="none" w="med" len="med"/>
          </a:ln>
          <a:effectLst>
            <a:outerShdw dist="35921" dir="2699999" algn="ctr" rotWithShape="0">
              <a:sysClr val="window" lastClr="FFFFFF">
                <a:alpha val="50000"/>
              </a:sysClr>
            </a:outerShdw>
          </a:effectLst>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sp>
        <p:nvSpPr>
          <p:cNvPr id="10243" name="Oval 4"/>
          <p:cNvSpPr/>
          <p:nvPr/>
        </p:nvSpPr>
        <p:spPr>
          <a:xfrm>
            <a:off x="2142490" y="1711960"/>
            <a:ext cx="2971800" cy="2971800"/>
          </a:xfrm>
          <a:prstGeom prst="ellipse">
            <a:avLst/>
          </a:prstGeom>
          <a:noFill/>
          <a:ln w="38100" cap="flat" cmpd="sng">
            <a:solidFill>
              <a:srgbClr val="FF0000"/>
            </a:solidFill>
            <a:prstDash val="solid"/>
            <a:headEnd type="none" w="med" len="med"/>
            <a:tailEnd type="none" w="med" len="med"/>
          </a:ln>
          <a:effectLst>
            <a:outerShdw dist="35921" dir="2699999" algn="ctr" rotWithShape="0">
              <a:sysClr val="window" lastClr="FFFFFF">
                <a:alpha val="50000"/>
              </a:sysClr>
            </a:outerShdw>
          </a:effectLst>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sp>
        <p:nvSpPr>
          <p:cNvPr id="10244" name="Text Box 9"/>
          <p:cNvSpPr txBox="1"/>
          <p:nvPr/>
        </p:nvSpPr>
        <p:spPr>
          <a:xfrm>
            <a:off x="2647315" y="2810510"/>
            <a:ext cx="1646238" cy="596265"/>
          </a:xfrm>
          <a:prstGeom prst="rect">
            <a:avLst/>
          </a:prstGeom>
          <a:noFill/>
          <a:ln w="9525">
            <a:noFill/>
          </a:ln>
        </p:spPr>
        <p:txBody>
          <a:bodyPr vert="horz" wrap="square" anchor="t">
            <a:spAutoFit/>
          </a:bodyPr>
          <a:lstStyle/>
          <a:p>
            <a:pPr lvl="0" algn="ctr">
              <a:spcBef>
                <a:spcPct val="50000"/>
              </a:spcBef>
            </a:pPr>
            <a:r>
              <a:rPr lang="zh-CN" altLang="en-US" sz="1600" b="0" dirty="0">
                <a:gradFill>
                  <a:gsLst>
                    <a:gs pos="0">
                      <a:srgbClr val="C00000"/>
                    </a:gs>
                    <a:gs pos="100000">
                      <a:srgbClr val="FF0000"/>
                    </a:gs>
                  </a:gsLst>
                  <a:lin ang="5400000" scaled="0"/>
                </a:gradFill>
                <a:latin typeface="微软雅黑" panose="020B0503020204020204" charset="-122"/>
                <a:ea typeface="微软雅黑" panose="020B0503020204020204" charset="-122"/>
              </a:rPr>
              <a:t>在此添加标题或目录索引</a:t>
            </a:r>
          </a:p>
        </p:txBody>
      </p:sp>
      <p:grpSp>
        <p:nvGrpSpPr>
          <p:cNvPr id="10245" name="组合 10244"/>
          <p:cNvGrpSpPr/>
          <p:nvPr/>
        </p:nvGrpSpPr>
        <p:grpSpPr>
          <a:xfrm>
            <a:off x="2567940" y="1323023"/>
            <a:ext cx="1000125" cy="977900"/>
            <a:chOff x="0" y="0"/>
            <a:chExt cx="1042" cy="1019"/>
          </a:xfrm>
        </p:grpSpPr>
        <p:grpSp>
          <p:nvGrpSpPr>
            <p:cNvPr id="10246" name="组合 10245"/>
            <p:cNvGrpSpPr/>
            <p:nvPr/>
          </p:nvGrpSpPr>
          <p:grpSpPr>
            <a:xfrm>
              <a:off x="0" y="0"/>
              <a:ext cx="1042" cy="1019"/>
              <a:chOff x="0" y="0"/>
              <a:chExt cx="1042" cy="1019"/>
            </a:xfrm>
          </p:grpSpPr>
          <p:pic>
            <p:nvPicPr>
              <p:cNvPr id="10247" name="Picture 17" descr="circuler_1"/>
              <p:cNvPicPr>
                <a:picLocks noChangeAspect="1"/>
              </p:cNvPicPr>
              <p:nvPr/>
            </p:nvPicPr>
            <p:blipFill>
              <a:blip r:embed="rId3"/>
              <a:stretch>
                <a:fillRect/>
              </a:stretch>
            </p:blipFill>
            <p:spPr>
              <a:xfrm>
                <a:off x="0" y="0"/>
                <a:ext cx="1042" cy="1016"/>
              </a:xfrm>
              <a:prstGeom prst="rect">
                <a:avLst/>
              </a:prstGeom>
              <a:noFill/>
              <a:ln w="9525">
                <a:noFill/>
              </a:ln>
            </p:spPr>
          </p:pic>
          <p:sp>
            <p:nvSpPr>
              <p:cNvPr id="10248" name="Oval 18"/>
              <p:cNvSpPr/>
              <p:nvPr/>
            </p:nvSpPr>
            <p:spPr>
              <a:xfrm>
                <a:off x="0" y="0"/>
                <a:ext cx="1035" cy="1019"/>
              </a:xfrm>
              <a:prstGeom prst="ellipse">
                <a:avLst/>
              </a:prstGeom>
              <a:gradFill>
                <a:gsLst>
                  <a:gs pos="0">
                    <a:srgbClr val="FE4444"/>
                  </a:gs>
                  <a:gs pos="100000">
                    <a:srgbClr val="832B2B"/>
                  </a:gs>
                </a:gsLst>
                <a:lin ang="16200000" scaled="0"/>
              </a:gradFill>
              <a:ln w="9525">
                <a:noFill/>
              </a:ln>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pic>
          <p:nvPicPr>
            <p:cNvPr id="10249" name="Picture 19" descr="Picture2"/>
            <p:cNvPicPr>
              <a:picLocks noChangeAspect="1"/>
            </p:cNvPicPr>
            <p:nvPr/>
          </p:nvPicPr>
          <p:blipFill>
            <a:blip r:embed="rId4"/>
            <a:stretch>
              <a:fillRect/>
            </a:stretch>
          </p:blipFill>
          <p:spPr>
            <a:xfrm>
              <a:off x="104" y="10"/>
              <a:ext cx="823" cy="360"/>
            </a:xfrm>
            <a:prstGeom prst="rect">
              <a:avLst/>
            </a:prstGeom>
            <a:noFill/>
            <a:ln w="9525">
              <a:noFill/>
            </a:ln>
          </p:spPr>
        </p:pic>
      </p:grpSp>
      <p:sp>
        <p:nvSpPr>
          <p:cNvPr id="10250" name="Text Box 30"/>
          <p:cNvSpPr txBox="1"/>
          <p:nvPr/>
        </p:nvSpPr>
        <p:spPr>
          <a:xfrm>
            <a:off x="2596515" y="1532573"/>
            <a:ext cx="936625" cy="532765"/>
          </a:xfrm>
          <a:prstGeom prst="rect">
            <a:avLst/>
          </a:prstGeom>
          <a:noFill/>
          <a:ln w="9525">
            <a:noFill/>
          </a:ln>
        </p:spPr>
        <p:txBody>
          <a:bodyPr vert="horz" wrap="square" anchor="t">
            <a:spAutoFit/>
          </a:bodyPr>
          <a:lstStyle/>
          <a:p>
            <a:pPr lvl="0" algn="ctr">
              <a:spcBef>
                <a:spcPct val="50000"/>
              </a:spcBef>
            </a:pPr>
            <a:r>
              <a:rPr lang="zh-CN" altLang="en-US" sz="1400" b="0" dirty="0">
                <a:solidFill>
                  <a:srgbClr val="FFFF00"/>
                </a:solidFill>
                <a:latin typeface="微软雅黑" panose="020B0503020204020204" charset="-122"/>
                <a:ea typeface="微软雅黑" panose="020B0503020204020204" charset="-122"/>
              </a:rPr>
              <a:t>在此添加文字</a:t>
            </a:r>
          </a:p>
        </p:txBody>
      </p:sp>
      <p:sp>
        <p:nvSpPr>
          <p:cNvPr id="10251" name="Text Box 9"/>
          <p:cNvSpPr txBox="1"/>
          <p:nvPr/>
        </p:nvSpPr>
        <p:spPr>
          <a:xfrm>
            <a:off x="7354253" y="2810510"/>
            <a:ext cx="1646237" cy="596265"/>
          </a:xfrm>
          <a:prstGeom prst="rect">
            <a:avLst/>
          </a:prstGeom>
          <a:noFill/>
          <a:ln w="9525">
            <a:noFill/>
          </a:ln>
        </p:spPr>
        <p:txBody>
          <a:bodyPr vert="horz" wrap="square" anchor="t">
            <a:spAutoFit/>
          </a:bodyPr>
          <a:lstStyle/>
          <a:p>
            <a:pPr lvl="0" algn="ctr">
              <a:spcBef>
                <a:spcPct val="50000"/>
              </a:spcBef>
            </a:pPr>
            <a:r>
              <a:rPr lang="zh-CN" altLang="en-US" sz="1600" b="0" dirty="0">
                <a:gradFill>
                  <a:gsLst>
                    <a:gs pos="0">
                      <a:srgbClr val="C00000"/>
                    </a:gs>
                    <a:gs pos="100000">
                      <a:srgbClr val="FF0000"/>
                    </a:gs>
                  </a:gsLst>
                  <a:lin ang="5400000" scaled="0"/>
                </a:gradFill>
                <a:latin typeface="微软雅黑" panose="020B0503020204020204" charset="-122"/>
                <a:ea typeface="微软雅黑" panose="020B0503020204020204" charset="-122"/>
              </a:rPr>
              <a:t>在此添加标题或目录索引</a:t>
            </a:r>
          </a:p>
        </p:txBody>
      </p:sp>
      <p:grpSp>
        <p:nvGrpSpPr>
          <p:cNvPr id="10252" name="组合 10251"/>
          <p:cNvGrpSpPr/>
          <p:nvPr/>
        </p:nvGrpSpPr>
        <p:grpSpPr>
          <a:xfrm>
            <a:off x="8081328" y="1353185"/>
            <a:ext cx="1000125" cy="977900"/>
            <a:chOff x="0" y="0"/>
            <a:chExt cx="1042" cy="1019"/>
          </a:xfrm>
        </p:grpSpPr>
        <p:grpSp>
          <p:nvGrpSpPr>
            <p:cNvPr id="10253" name="组合 10252"/>
            <p:cNvGrpSpPr/>
            <p:nvPr/>
          </p:nvGrpSpPr>
          <p:grpSpPr>
            <a:xfrm>
              <a:off x="0" y="0"/>
              <a:ext cx="1042" cy="1019"/>
              <a:chOff x="0" y="0"/>
              <a:chExt cx="1042" cy="1019"/>
            </a:xfrm>
          </p:grpSpPr>
          <p:pic>
            <p:nvPicPr>
              <p:cNvPr id="10254" name="Picture 47" descr="circuler_1"/>
              <p:cNvPicPr>
                <a:picLocks noChangeAspect="1"/>
              </p:cNvPicPr>
              <p:nvPr/>
            </p:nvPicPr>
            <p:blipFill>
              <a:blip r:embed="rId3"/>
              <a:stretch>
                <a:fillRect/>
              </a:stretch>
            </p:blipFill>
            <p:spPr>
              <a:xfrm>
                <a:off x="0" y="0"/>
                <a:ext cx="1042" cy="1016"/>
              </a:xfrm>
              <a:prstGeom prst="rect">
                <a:avLst/>
              </a:prstGeom>
              <a:noFill/>
              <a:ln w="9525">
                <a:noFill/>
              </a:ln>
            </p:spPr>
          </p:pic>
          <p:sp>
            <p:nvSpPr>
              <p:cNvPr id="10255" name="Oval 48"/>
              <p:cNvSpPr/>
              <p:nvPr/>
            </p:nvSpPr>
            <p:spPr>
              <a:xfrm>
                <a:off x="0" y="0"/>
                <a:ext cx="1035" cy="1019"/>
              </a:xfrm>
              <a:prstGeom prst="ellipse">
                <a:avLst/>
              </a:prstGeom>
              <a:gradFill>
                <a:gsLst>
                  <a:gs pos="0">
                    <a:srgbClr val="FE4444"/>
                  </a:gs>
                  <a:gs pos="100000">
                    <a:srgbClr val="832B2B"/>
                  </a:gs>
                </a:gsLst>
                <a:lin ang="16200000" scaled="0"/>
              </a:gradFill>
              <a:ln w="9525">
                <a:noFill/>
              </a:ln>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pic>
          <p:nvPicPr>
            <p:cNvPr id="10256" name="Picture 49" descr="Picture2"/>
            <p:cNvPicPr>
              <a:picLocks noChangeAspect="1"/>
            </p:cNvPicPr>
            <p:nvPr/>
          </p:nvPicPr>
          <p:blipFill>
            <a:blip r:embed="rId4"/>
            <a:stretch>
              <a:fillRect/>
            </a:stretch>
          </p:blipFill>
          <p:spPr>
            <a:xfrm>
              <a:off x="104" y="10"/>
              <a:ext cx="823" cy="360"/>
            </a:xfrm>
            <a:prstGeom prst="rect">
              <a:avLst/>
            </a:prstGeom>
            <a:noFill/>
            <a:ln w="9525">
              <a:noFill/>
            </a:ln>
          </p:spPr>
        </p:pic>
      </p:grpSp>
      <p:sp>
        <p:nvSpPr>
          <p:cNvPr id="10257" name="Text Box 50"/>
          <p:cNvSpPr txBox="1"/>
          <p:nvPr/>
        </p:nvSpPr>
        <p:spPr>
          <a:xfrm>
            <a:off x="8047990" y="1562735"/>
            <a:ext cx="1060450" cy="532765"/>
          </a:xfrm>
          <a:prstGeom prst="rect">
            <a:avLst/>
          </a:prstGeom>
          <a:noFill/>
          <a:ln w="9525">
            <a:noFill/>
          </a:ln>
        </p:spPr>
        <p:txBody>
          <a:bodyPr vert="horz" wrap="square" anchor="t">
            <a:spAutoFit/>
          </a:bodyPr>
          <a:lstStyle/>
          <a:p>
            <a:pPr lvl="0" algn="ctr">
              <a:spcBef>
                <a:spcPct val="50000"/>
              </a:spcBef>
            </a:pPr>
            <a:r>
              <a:rPr lang="zh-CN" altLang="en-US" sz="1400" b="0" dirty="0">
                <a:solidFill>
                  <a:srgbClr val="FFFF00"/>
                </a:solidFill>
                <a:latin typeface="微软雅黑" panose="020B0503020204020204" charset="-122"/>
                <a:ea typeface="微软雅黑" panose="020B0503020204020204" charset="-122"/>
              </a:rPr>
              <a:t>在此添加文字</a:t>
            </a:r>
          </a:p>
        </p:txBody>
      </p:sp>
      <p:sp>
        <p:nvSpPr>
          <p:cNvPr id="10258" name="Text Box 4"/>
          <p:cNvSpPr txBox="1"/>
          <p:nvPr/>
        </p:nvSpPr>
        <p:spPr>
          <a:xfrm>
            <a:off x="2852420" y="5093970"/>
            <a:ext cx="6286500" cy="746125"/>
          </a:xfrm>
          <a:prstGeom prst="rect">
            <a:avLst/>
          </a:prstGeom>
          <a:noFill/>
          <a:ln w="9525">
            <a:noFill/>
          </a:ln>
        </p:spPr>
        <p:txBody>
          <a:bodyPr vert="horz" wrap="square" anchor="t">
            <a:spAutoFit/>
          </a:bodyPr>
          <a:lstStyle/>
          <a:p>
            <a:pPr lvl="0" algn="ctr" eaLnBrk="0" hangingPunct="0"/>
            <a:r>
              <a:rPr lang="zh-CN" altLang="en-US" sz="1400" b="0" dirty="0">
                <a:gradFill>
                  <a:gsLst>
                    <a:gs pos="0">
                      <a:srgbClr val="C00000"/>
                    </a:gs>
                    <a:gs pos="100000">
                      <a:srgbClr val="FF0000"/>
                    </a:gs>
                  </a:gsLst>
                  <a:lin ang="5400000" scaled="0"/>
                </a:gradFill>
                <a:latin typeface="微软雅黑" panose="020B0503020204020204" charset="-122"/>
                <a:ea typeface="微软雅黑" panose="020B0503020204020204" charset="-122"/>
              </a:rPr>
              <a:t>在此添加文字介绍在此添加文字介绍在此添加文字介绍</a:t>
            </a:r>
          </a:p>
          <a:p>
            <a:pPr lvl="0" algn="ctr" eaLnBrk="0" hangingPunct="0"/>
            <a:r>
              <a:rPr lang="zh-CN" altLang="en-US" sz="1400" b="0" dirty="0">
                <a:gradFill>
                  <a:gsLst>
                    <a:gs pos="0">
                      <a:srgbClr val="C00000"/>
                    </a:gs>
                    <a:gs pos="100000">
                      <a:srgbClr val="FF0000"/>
                    </a:gs>
                  </a:gsLst>
                  <a:lin ang="5400000" scaled="0"/>
                </a:gradFill>
                <a:latin typeface="微软雅黑" panose="020B0503020204020204" charset="-122"/>
                <a:ea typeface="微软雅黑" panose="020B0503020204020204" charset="-122"/>
              </a:rPr>
              <a:t>在此添加文字介绍在此添加文字介绍</a:t>
            </a:r>
          </a:p>
          <a:p>
            <a:pPr lvl="0" algn="ctr" eaLnBrk="0" hangingPunct="0"/>
            <a:endParaRPr lang="zh-CN" altLang="en-US" sz="1400"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nvGrpSpPr>
          <p:cNvPr id="10259" name="组合 10258"/>
          <p:cNvGrpSpPr/>
          <p:nvPr/>
        </p:nvGrpSpPr>
        <p:grpSpPr>
          <a:xfrm>
            <a:off x="2567940" y="4090988"/>
            <a:ext cx="1000125" cy="977900"/>
            <a:chOff x="0" y="0"/>
            <a:chExt cx="1042" cy="1019"/>
          </a:xfrm>
          <a:noFill/>
        </p:grpSpPr>
        <p:grpSp>
          <p:nvGrpSpPr>
            <p:cNvPr id="10260" name="组合 10259"/>
            <p:cNvGrpSpPr/>
            <p:nvPr/>
          </p:nvGrpSpPr>
          <p:grpSpPr>
            <a:xfrm>
              <a:off x="0" y="0"/>
              <a:ext cx="1042" cy="1019"/>
              <a:chOff x="0" y="0"/>
              <a:chExt cx="1042" cy="1019"/>
            </a:xfrm>
            <a:grpFill/>
          </p:grpSpPr>
          <p:pic>
            <p:nvPicPr>
              <p:cNvPr id="10261" name="Picture 17" descr="circuler_1"/>
              <p:cNvPicPr>
                <a:picLocks noChangeAspect="1"/>
              </p:cNvPicPr>
              <p:nvPr/>
            </p:nvPicPr>
            <p:blipFill>
              <a:blip r:embed="rId3"/>
              <a:stretch>
                <a:fillRect/>
              </a:stretch>
            </p:blipFill>
            <p:spPr>
              <a:xfrm>
                <a:off x="0" y="0"/>
                <a:ext cx="1042" cy="1016"/>
              </a:xfrm>
              <a:prstGeom prst="rect">
                <a:avLst/>
              </a:prstGeom>
              <a:grpFill/>
              <a:ln w="9525">
                <a:noFill/>
              </a:ln>
            </p:spPr>
          </p:pic>
          <p:sp>
            <p:nvSpPr>
              <p:cNvPr id="10262" name="Oval 18"/>
              <p:cNvSpPr/>
              <p:nvPr/>
            </p:nvSpPr>
            <p:spPr>
              <a:xfrm>
                <a:off x="0" y="0"/>
                <a:ext cx="1035" cy="1019"/>
              </a:xfrm>
              <a:prstGeom prst="ellipse">
                <a:avLst/>
              </a:prstGeom>
              <a:gradFill>
                <a:gsLst>
                  <a:gs pos="0">
                    <a:srgbClr val="FE4444"/>
                  </a:gs>
                  <a:gs pos="100000">
                    <a:srgbClr val="832B2B"/>
                  </a:gs>
                </a:gsLst>
                <a:lin ang="16200000" scaled="0"/>
              </a:gradFill>
              <a:ln w="9525">
                <a:noFill/>
              </a:ln>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pic>
          <p:nvPicPr>
            <p:cNvPr id="10263" name="Picture 19" descr="Picture2"/>
            <p:cNvPicPr>
              <a:picLocks noChangeAspect="1"/>
            </p:cNvPicPr>
            <p:nvPr/>
          </p:nvPicPr>
          <p:blipFill>
            <a:blip r:embed="rId4"/>
            <a:stretch>
              <a:fillRect/>
            </a:stretch>
          </p:blipFill>
          <p:spPr>
            <a:xfrm>
              <a:off x="104" y="10"/>
              <a:ext cx="823" cy="360"/>
            </a:xfrm>
            <a:prstGeom prst="rect">
              <a:avLst/>
            </a:prstGeom>
            <a:grpFill/>
            <a:ln w="9525">
              <a:noFill/>
            </a:ln>
          </p:spPr>
        </p:pic>
      </p:grpSp>
      <p:sp>
        <p:nvSpPr>
          <p:cNvPr id="10264" name="Text Box 30"/>
          <p:cNvSpPr txBox="1"/>
          <p:nvPr/>
        </p:nvSpPr>
        <p:spPr>
          <a:xfrm>
            <a:off x="2596515" y="4285298"/>
            <a:ext cx="936625" cy="532765"/>
          </a:xfrm>
          <a:prstGeom prst="rect">
            <a:avLst/>
          </a:prstGeom>
          <a:noFill/>
          <a:ln w="9525">
            <a:noFill/>
          </a:ln>
        </p:spPr>
        <p:txBody>
          <a:bodyPr vert="horz" wrap="square" anchor="t">
            <a:spAutoFit/>
          </a:bodyPr>
          <a:lstStyle/>
          <a:p>
            <a:pPr lvl="0" algn="ctr">
              <a:spcBef>
                <a:spcPct val="50000"/>
              </a:spcBef>
            </a:pPr>
            <a:r>
              <a:rPr lang="zh-CN" altLang="en-US" sz="1400" b="0" dirty="0">
                <a:solidFill>
                  <a:srgbClr val="FFFF00"/>
                </a:solidFill>
                <a:latin typeface="微软雅黑" panose="020B0503020204020204" charset="-122"/>
                <a:ea typeface="微软雅黑" panose="020B0503020204020204" charset="-122"/>
              </a:rPr>
              <a:t>在此添加文字</a:t>
            </a:r>
          </a:p>
        </p:txBody>
      </p:sp>
      <p:grpSp>
        <p:nvGrpSpPr>
          <p:cNvPr id="10265" name="组合 10264"/>
          <p:cNvGrpSpPr/>
          <p:nvPr/>
        </p:nvGrpSpPr>
        <p:grpSpPr>
          <a:xfrm>
            <a:off x="1663065" y="2780348"/>
            <a:ext cx="1000125" cy="977900"/>
            <a:chOff x="0" y="0"/>
            <a:chExt cx="1042" cy="1019"/>
          </a:xfrm>
          <a:noFill/>
        </p:grpSpPr>
        <p:grpSp>
          <p:nvGrpSpPr>
            <p:cNvPr id="10266" name="组合 10265"/>
            <p:cNvGrpSpPr/>
            <p:nvPr/>
          </p:nvGrpSpPr>
          <p:grpSpPr>
            <a:xfrm>
              <a:off x="0" y="0"/>
              <a:ext cx="1042" cy="1019"/>
              <a:chOff x="0" y="0"/>
              <a:chExt cx="1042" cy="1019"/>
            </a:xfrm>
            <a:grpFill/>
          </p:grpSpPr>
          <p:pic>
            <p:nvPicPr>
              <p:cNvPr id="10267" name="Picture 17" descr="circuler_1"/>
              <p:cNvPicPr>
                <a:picLocks noChangeAspect="1"/>
              </p:cNvPicPr>
              <p:nvPr/>
            </p:nvPicPr>
            <p:blipFill>
              <a:blip r:embed="rId3"/>
              <a:stretch>
                <a:fillRect/>
              </a:stretch>
            </p:blipFill>
            <p:spPr>
              <a:xfrm>
                <a:off x="0" y="0"/>
                <a:ext cx="1042" cy="1016"/>
              </a:xfrm>
              <a:prstGeom prst="rect">
                <a:avLst/>
              </a:prstGeom>
              <a:grpFill/>
              <a:ln w="9525">
                <a:noFill/>
              </a:ln>
            </p:spPr>
          </p:pic>
          <p:sp>
            <p:nvSpPr>
              <p:cNvPr id="10268" name="Oval 18"/>
              <p:cNvSpPr/>
              <p:nvPr/>
            </p:nvSpPr>
            <p:spPr>
              <a:xfrm>
                <a:off x="0" y="0"/>
                <a:ext cx="1035" cy="1019"/>
              </a:xfrm>
              <a:prstGeom prst="ellipse">
                <a:avLst/>
              </a:prstGeom>
              <a:gradFill>
                <a:gsLst>
                  <a:gs pos="0">
                    <a:srgbClr val="FE4444"/>
                  </a:gs>
                  <a:gs pos="100000">
                    <a:srgbClr val="832B2B"/>
                  </a:gs>
                </a:gsLst>
                <a:lin ang="16200000" scaled="0"/>
              </a:gradFill>
              <a:ln w="9525">
                <a:noFill/>
              </a:ln>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pic>
          <p:nvPicPr>
            <p:cNvPr id="10269" name="Picture 19" descr="Picture2"/>
            <p:cNvPicPr>
              <a:picLocks noChangeAspect="1"/>
            </p:cNvPicPr>
            <p:nvPr/>
          </p:nvPicPr>
          <p:blipFill>
            <a:blip r:embed="rId4"/>
            <a:stretch>
              <a:fillRect/>
            </a:stretch>
          </p:blipFill>
          <p:spPr>
            <a:xfrm>
              <a:off x="104" y="10"/>
              <a:ext cx="823" cy="360"/>
            </a:xfrm>
            <a:prstGeom prst="rect">
              <a:avLst/>
            </a:prstGeom>
            <a:grpFill/>
            <a:ln w="9525">
              <a:noFill/>
            </a:ln>
          </p:spPr>
        </p:pic>
      </p:grpSp>
      <p:sp>
        <p:nvSpPr>
          <p:cNvPr id="10270" name="Text Box 30"/>
          <p:cNvSpPr txBox="1"/>
          <p:nvPr/>
        </p:nvSpPr>
        <p:spPr>
          <a:xfrm>
            <a:off x="1691640" y="2989898"/>
            <a:ext cx="936625" cy="532765"/>
          </a:xfrm>
          <a:prstGeom prst="rect">
            <a:avLst/>
          </a:prstGeom>
          <a:noFill/>
          <a:ln w="9525">
            <a:noFill/>
          </a:ln>
        </p:spPr>
        <p:txBody>
          <a:bodyPr vert="horz" wrap="square" anchor="t">
            <a:spAutoFit/>
          </a:bodyPr>
          <a:lstStyle/>
          <a:p>
            <a:pPr lvl="0" algn="ctr">
              <a:spcBef>
                <a:spcPct val="50000"/>
              </a:spcBef>
            </a:pPr>
            <a:r>
              <a:rPr lang="zh-CN" altLang="en-US" sz="1400" b="0" dirty="0">
                <a:solidFill>
                  <a:srgbClr val="FFFF00"/>
                </a:solidFill>
                <a:latin typeface="微软雅黑" panose="020B0503020204020204" charset="-122"/>
                <a:ea typeface="微软雅黑" panose="020B0503020204020204" charset="-122"/>
              </a:rPr>
              <a:t>在此添加文字</a:t>
            </a:r>
          </a:p>
        </p:txBody>
      </p:sp>
      <p:grpSp>
        <p:nvGrpSpPr>
          <p:cNvPr id="10271" name="组合 10270"/>
          <p:cNvGrpSpPr/>
          <p:nvPr/>
        </p:nvGrpSpPr>
        <p:grpSpPr>
          <a:xfrm>
            <a:off x="8096568" y="3963035"/>
            <a:ext cx="1000125" cy="977900"/>
            <a:chOff x="0" y="0"/>
            <a:chExt cx="1042" cy="1019"/>
          </a:xfrm>
        </p:grpSpPr>
        <p:grpSp>
          <p:nvGrpSpPr>
            <p:cNvPr id="10272" name="组合 10271"/>
            <p:cNvGrpSpPr/>
            <p:nvPr/>
          </p:nvGrpSpPr>
          <p:grpSpPr>
            <a:xfrm>
              <a:off x="0" y="0"/>
              <a:ext cx="1042" cy="1019"/>
              <a:chOff x="0" y="0"/>
              <a:chExt cx="1042" cy="1019"/>
            </a:xfrm>
          </p:grpSpPr>
          <p:pic>
            <p:nvPicPr>
              <p:cNvPr id="10273" name="Picture 47" descr="circuler_1"/>
              <p:cNvPicPr>
                <a:picLocks noChangeAspect="1"/>
              </p:cNvPicPr>
              <p:nvPr/>
            </p:nvPicPr>
            <p:blipFill>
              <a:blip r:embed="rId3"/>
              <a:stretch>
                <a:fillRect/>
              </a:stretch>
            </p:blipFill>
            <p:spPr>
              <a:xfrm>
                <a:off x="0" y="0"/>
                <a:ext cx="1042" cy="1016"/>
              </a:xfrm>
              <a:prstGeom prst="rect">
                <a:avLst/>
              </a:prstGeom>
              <a:noFill/>
              <a:ln w="9525">
                <a:noFill/>
              </a:ln>
            </p:spPr>
          </p:pic>
          <p:sp>
            <p:nvSpPr>
              <p:cNvPr id="10274" name="Oval 48"/>
              <p:cNvSpPr/>
              <p:nvPr/>
            </p:nvSpPr>
            <p:spPr>
              <a:xfrm>
                <a:off x="0" y="0"/>
                <a:ext cx="1035" cy="1019"/>
              </a:xfrm>
              <a:prstGeom prst="ellipse">
                <a:avLst/>
              </a:prstGeom>
              <a:gradFill>
                <a:gsLst>
                  <a:gs pos="0">
                    <a:srgbClr val="FE4444"/>
                  </a:gs>
                  <a:gs pos="100000">
                    <a:srgbClr val="832B2B"/>
                  </a:gs>
                </a:gsLst>
                <a:lin ang="16200000" scaled="0"/>
              </a:gradFill>
              <a:ln w="9525">
                <a:noFill/>
              </a:ln>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pic>
          <p:nvPicPr>
            <p:cNvPr id="10275" name="Picture 49" descr="Picture2"/>
            <p:cNvPicPr>
              <a:picLocks noChangeAspect="1"/>
            </p:cNvPicPr>
            <p:nvPr/>
          </p:nvPicPr>
          <p:blipFill>
            <a:blip r:embed="rId4"/>
            <a:stretch>
              <a:fillRect/>
            </a:stretch>
          </p:blipFill>
          <p:spPr>
            <a:xfrm>
              <a:off x="104" y="10"/>
              <a:ext cx="823" cy="360"/>
            </a:xfrm>
            <a:prstGeom prst="rect">
              <a:avLst/>
            </a:prstGeom>
            <a:noFill/>
            <a:ln w="9525">
              <a:noFill/>
            </a:ln>
          </p:spPr>
        </p:pic>
      </p:grpSp>
      <p:sp>
        <p:nvSpPr>
          <p:cNvPr id="10276" name="Text Box 50"/>
          <p:cNvSpPr txBox="1"/>
          <p:nvPr/>
        </p:nvSpPr>
        <p:spPr>
          <a:xfrm>
            <a:off x="8047990" y="4172585"/>
            <a:ext cx="1060450" cy="532765"/>
          </a:xfrm>
          <a:prstGeom prst="rect">
            <a:avLst/>
          </a:prstGeom>
          <a:noFill/>
          <a:ln w="9525">
            <a:noFill/>
          </a:ln>
        </p:spPr>
        <p:txBody>
          <a:bodyPr vert="horz" wrap="square" anchor="t">
            <a:spAutoFit/>
          </a:bodyPr>
          <a:lstStyle/>
          <a:p>
            <a:pPr lvl="0" algn="ctr">
              <a:spcBef>
                <a:spcPct val="50000"/>
              </a:spcBef>
            </a:pPr>
            <a:r>
              <a:rPr lang="zh-CN" altLang="en-US" sz="1400" b="0" dirty="0">
                <a:solidFill>
                  <a:srgbClr val="FFFF00"/>
                </a:solidFill>
                <a:latin typeface="微软雅黑" panose="020B0503020204020204" charset="-122"/>
                <a:ea typeface="微软雅黑" panose="020B0503020204020204" charset="-122"/>
              </a:rPr>
              <a:t>在此添加文字</a:t>
            </a:r>
          </a:p>
        </p:txBody>
      </p:sp>
      <p:grpSp>
        <p:nvGrpSpPr>
          <p:cNvPr id="10277" name="组合 10276"/>
          <p:cNvGrpSpPr/>
          <p:nvPr/>
        </p:nvGrpSpPr>
        <p:grpSpPr>
          <a:xfrm>
            <a:off x="8913813" y="2724785"/>
            <a:ext cx="1000125" cy="977900"/>
            <a:chOff x="0" y="0"/>
            <a:chExt cx="1042" cy="1019"/>
          </a:xfrm>
        </p:grpSpPr>
        <p:grpSp>
          <p:nvGrpSpPr>
            <p:cNvPr id="10278" name="组合 10277"/>
            <p:cNvGrpSpPr/>
            <p:nvPr/>
          </p:nvGrpSpPr>
          <p:grpSpPr>
            <a:xfrm>
              <a:off x="0" y="0"/>
              <a:ext cx="1042" cy="1019"/>
              <a:chOff x="0" y="0"/>
              <a:chExt cx="1042" cy="1019"/>
            </a:xfrm>
          </p:grpSpPr>
          <p:pic>
            <p:nvPicPr>
              <p:cNvPr id="10279" name="Picture 47" descr="circuler_1"/>
              <p:cNvPicPr>
                <a:picLocks noChangeAspect="1"/>
              </p:cNvPicPr>
              <p:nvPr/>
            </p:nvPicPr>
            <p:blipFill>
              <a:blip r:embed="rId3"/>
              <a:stretch>
                <a:fillRect/>
              </a:stretch>
            </p:blipFill>
            <p:spPr>
              <a:xfrm>
                <a:off x="0" y="0"/>
                <a:ext cx="1042" cy="1016"/>
              </a:xfrm>
              <a:prstGeom prst="rect">
                <a:avLst/>
              </a:prstGeom>
              <a:noFill/>
              <a:ln w="9525">
                <a:noFill/>
              </a:ln>
            </p:spPr>
          </p:pic>
          <p:sp>
            <p:nvSpPr>
              <p:cNvPr id="10280" name="Oval 48"/>
              <p:cNvSpPr/>
              <p:nvPr/>
            </p:nvSpPr>
            <p:spPr>
              <a:xfrm>
                <a:off x="0" y="0"/>
                <a:ext cx="1035" cy="1019"/>
              </a:xfrm>
              <a:prstGeom prst="ellipse">
                <a:avLst/>
              </a:prstGeom>
              <a:gradFill>
                <a:gsLst>
                  <a:gs pos="0">
                    <a:srgbClr val="FE4444"/>
                  </a:gs>
                  <a:gs pos="100000">
                    <a:srgbClr val="832B2B"/>
                  </a:gs>
                </a:gsLst>
                <a:lin ang="16200000" scaled="0"/>
              </a:gradFill>
              <a:ln w="9525">
                <a:noFill/>
              </a:ln>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pic>
          <p:nvPicPr>
            <p:cNvPr id="10281" name="Picture 49" descr="Picture2"/>
            <p:cNvPicPr>
              <a:picLocks noChangeAspect="1"/>
            </p:cNvPicPr>
            <p:nvPr/>
          </p:nvPicPr>
          <p:blipFill>
            <a:blip r:embed="rId4"/>
            <a:stretch>
              <a:fillRect/>
            </a:stretch>
          </p:blipFill>
          <p:spPr>
            <a:xfrm>
              <a:off x="104" y="10"/>
              <a:ext cx="823" cy="360"/>
            </a:xfrm>
            <a:prstGeom prst="rect">
              <a:avLst/>
            </a:prstGeom>
            <a:noFill/>
            <a:ln w="9525">
              <a:noFill/>
            </a:ln>
          </p:spPr>
        </p:pic>
      </p:grpSp>
      <p:sp>
        <p:nvSpPr>
          <p:cNvPr id="10282" name="Text Box 50"/>
          <p:cNvSpPr txBox="1"/>
          <p:nvPr/>
        </p:nvSpPr>
        <p:spPr>
          <a:xfrm>
            <a:off x="8895715" y="2934335"/>
            <a:ext cx="1060450" cy="532765"/>
          </a:xfrm>
          <a:prstGeom prst="rect">
            <a:avLst/>
          </a:prstGeom>
          <a:noFill/>
          <a:ln w="9525">
            <a:noFill/>
          </a:ln>
        </p:spPr>
        <p:txBody>
          <a:bodyPr vert="horz" wrap="square" anchor="t">
            <a:spAutoFit/>
          </a:bodyPr>
          <a:lstStyle/>
          <a:p>
            <a:pPr lvl="0" algn="ctr">
              <a:spcBef>
                <a:spcPct val="50000"/>
              </a:spcBef>
            </a:pPr>
            <a:r>
              <a:rPr lang="zh-CN" altLang="en-US" sz="1400" b="0" dirty="0">
                <a:solidFill>
                  <a:srgbClr val="FFFF00"/>
                </a:solidFill>
                <a:latin typeface="微软雅黑" panose="020B0503020204020204" charset="-122"/>
                <a:ea typeface="微软雅黑" panose="020B0503020204020204" charset="-122"/>
              </a:rPr>
              <a:t>在此添加文字</a:t>
            </a:r>
          </a:p>
        </p:txBody>
      </p:sp>
      <p:sp>
        <p:nvSpPr>
          <p:cNvPr id="10283" name="AutoShape 44"/>
          <p:cNvSpPr/>
          <p:nvPr/>
        </p:nvSpPr>
        <p:spPr>
          <a:xfrm>
            <a:off x="5114290" y="1788160"/>
            <a:ext cx="1371600" cy="1162050"/>
          </a:xfrm>
          <a:custGeom>
            <a:avLst/>
            <a:gdLst>
              <a:gd name="txL" fmla="*/ 3163 w 21600"/>
              <a:gd name="txT" fmla="*/ 3163 h 21600"/>
              <a:gd name="txR" fmla="*/ 18437 w 21600"/>
              <a:gd name="txB" fmla="*/ 18437 h 21600"/>
            </a:gdLst>
            <a:ahLst/>
            <a:cxnLst>
              <a:cxn ang="0">
                <a:pos x="2147483647" y="29585419"/>
              </a:cxn>
              <a:cxn ang="0">
                <a:pos x="348737175" y="1570166987"/>
              </a:cxn>
              <a:cxn ang="0">
                <a:pos x="2147483647" y="438007367"/>
              </a:cxn>
              <a:cxn ang="0">
                <a:pos x="2147483647" y="762816041"/>
              </a:cxn>
              <a:cxn ang="0">
                <a:pos x="2147483647" y="1602400521"/>
              </a:cxn>
              <a:cxn ang="0">
                <a:pos x="2147483647" y="1312001749"/>
              </a:cxn>
            </a:cxnLst>
            <a:rect l="txL" t="txT" r="txR" b="txB"/>
            <a:pathLst>
              <a:path w="21600" h="21600">
                <a:moveTo>
                  <a:pt x="18112" y="7246"/>
                </a:moveTo>
                <a:cubicBezTo>
                  <a:pt x="16751" y="4446"/>
                  <a:pt x="13912" y="2670"/>
                  <a:pt x="10800" y="2670"/>
                </a:cubicBezTo>
                <a:cubicBezTo>
                  <a:pt x="6548" y="2669"/>
                  <a:pt x="3014" y="5945"/>
                  <a:pt x="2693" y="10185"/>
                </a:cubicBezTo>
                <a:lnTo>
                  <a:pt x="30" y="9983"/>
                </a:lnTo>
                <a:cubicBezTo>
                  <a:pt x="458" y="4351"/>
                  <a:pt x="5152" y="-1"/>
                  <a:pt x="10800" y="0"/>
                </a:cubicBezTo>
                <a:cubicBezTo>
                  <a:pt x="14934" y="0"/>
                  <a:pt x="18706" y="2360"/>
                  <a:pt x="20513" y="6079"/>
                </a:cubicBezTo>
                <a:lnTo>
                  <a:pt x="22942" y="4899"/>
                </a:lnTo>
                <a:lnTo>
                  <a:pt x="21076" y="10291"/>
                </a:lnTo>
                <a:lnTo>
                  <a:pt x="15683" y="8426"/>
                </a:lnTo>
                <a:lnTo>
                  <a:pt x="18112" y="7246"/>
                </a:lnTo>
                <a:close/>
              </a:path>
            </a:pathLst>
          </a:custGeom>
          <a:gradFill>
            <a:gsLst>
              <a:gs pos="0">
                <a:srgbClr val="FE4444"/>
              </a:gs>
              <a:gs pos="100000">
                <a:srgbClr val="832B2B"/>
              </a:gs>
            </a:gsLst>
            <a:lin ang="16200000" scaled="0"/>
          </a:gradFill>
          <a:ln w="9525">
            <a:noFill/>
          </a:ln>
        </p:spPr>
        <p:txBody>
          <a:bodyPr/>
          <a:lstStyle/>
          <a:p>
            <a:endParaRPr lang="zh-CN" altLang="en-US">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nvGrpSpPr>
          <p:cNvPr id="10284" name="组合 10283"/>
          <p:cNvGrpSpPr/>
          <p:nvPr/>
        </p:nvGrpSpPr>
        <p:grpSpPr>
          <a:xfrm>
            <a:off x="5817235" y="2494598"/>
            <a:ext cx="1676400" cy="1403350"/>
            <a:chOff x="0" y="0"/>
            <a:chExt cx="1486" cy="884"/>
          </a:xfrm>
        </p:grpSpPr>
        <p:sp>
          <p:nvSpPr>
            <p:cNvPr id="10285" name="AutoShape 46"/>
            <p:cNvSpPr/>
            <p:nvPr/>
          </p:nvSpPr>
          <p:spPr>
            <a:xfrm>
              <a:off x="0" y="0"/>
              <a:ext cx="1486" cy="884"/>
            </a:xfrm>
            <a:prstGeom prst="homePlate">
              <a:avLst>
                <a:gd name="adj" fmla="val 42024"/>
              </a:avLst>
            </a:prstGeom>
            <a:solidFill>
              <a:srgbClr val="FF0000"/>
            </a:solidFill>
            <a:ln w="25400" cap="flat" cmpd="sng">
              <a:solidFill>
                <a:schemeClr val="bg1"/>
              </a:solidFill>
              <a:prstDash val="solid"/>
              <a:miter/>
              <a:headEnd type="none" w="med" len="med"/>
              <a:tailEnd type="none" w="med" len="med"/>
            </a:ln>
            <a:effectLst>
              <a:outerShdw dist="53882" dir="2699999" algn="ctr" rotWithShape="0">
                <a:srgbClr val="000000">
                  <a:alpha val="50000"/>
                </a:srgbClr>
              </a:outerShdw>
            </a:effectLst>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sp>
          <p:nvSpPr>
            <p:cNvPr id="10286" name="AutoShape 47"/>
            <p:cNvSpPr/>
            <p:nvPr/>
          </p:nvSpPr>
          <p:spPr>
            <a:xfrm>
              <a:off x="35" y="35"/>
              <a:ext cx="1375" cy="811"/>
            </a:xfrm>
            <a:prstGeom prst="homePlate">
              <a:avLst>
                <a:gd name="adj" fmla="val 42385"/>
              </a:avLst>
            </a:prstGeom>
            <a:gradFill>
              <a:gsLst>
                <a:gs pos="0">
                  <a:srgbClr val="FE4444"/>
                </a:gs>
                <a:gs pos="100000">
                  <a:srgbClr val="832B2B"/>
                </a:gs>
              </a:gsLst>
              <a:lin ang="16200000" scaled="0"/>
            </a:gradFill>
            <a:ln w="12700" cap="flat" cmpd="sng">
              <a:solidFill>
                <a:srgbClr val="C00000"/>
              </a:solidFill>
              <a:prstDash val="solid"/>
              <a:miter/>
              <a:headEnd type="none" w="med" len="med"/>
              <a:tailEnd type="none" w="med" len="med"/>
            </a:ln>
            <a:effectLst>
              <a:outerShdw dist="53882" dir="2699999" algn="ctr" rotWithShape="0">
                <a:srgbClr val="000000">
                  <a:alpha val="50000"/>
                </a:srgbClr>
              </a:outerShdw>
            </a:effectLst>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grpSp>
        <p:nvGrpSpPr>
          <p:cNvPr id="10287" name="组合 10286"/>
          <p:cNvGrpSpPr/>
          <p:nvPr/>
        </p:nvGrpSpPr>
        <p:grpSpPr>
          <a:xfrm flipH="1">
            <a:off x="4123690" y="2512060"/>
            <a:ext cx="1676400" cy="1403350"/>
            <a:chOff x="0" y="0"/>
            <a:chExt cx="1486" cy="884"/>
          </a:xfrm>
        </p:grpSpPr>
        <p:sp>
          <p:nvSpPr>
            <p:cNvPr id="10288" name="AutoShape 49"/>
            <p:cNvSpPr/>
            <p:nvPr/>
          </p:nvSpPr>
          <p:spPr>
            <a:xfrm>
              <a:off x="0" y="0"/>
              <a:ext cx="1486" cy="884"/>
            </a:xfrm>
            <a:prstGeom prst="homePlate">
              <a:avLst>
                <a:gd name="adj" fmla="val 42024"/>
              </a:avLst>
            </a:prstGeom>
            <a:solidFill>
              <a:sysClr val="window" lastClr="FFFFFF"/>
            </a:solidFill>
            <a:ln w="25400" cap="flat" cmpd="sng">
              <a:solidFill>
                <a:srgbClr val="C00000"/>
              </a:solidFill>
              <a:prstDash val="solid"/>
              <a:miter/>
              <a:headEnd type="none" w="med" len="med"/>
              <a:tailEnd type="none" w="med" len="med"/>
            </a:ln>
            <a:effectLst>
              <a:outerShdw dist="53882" dir="2699999" algn="ctr" rotWithShape="0">
                <a:srgbClr val="000000">
                  <a:alpha val="50000"/>
                </a:srgbClr>
              </a:outerShdw>
            </a:effectLst>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sp>
          <p:nvSpPr>
            <p:cNvPr id="10289" name="AutoShape 50"/>
            <p:cNvSpPr/>
            <p:nvPr/>
          </p:nvSpPr>
          <p:spPr>
            <a:xfrm>
              <a:off x="49" y="35"/>
              <a:ext cx="1375" cy="811"/>
            </a:xfrm>
            <a:prstGeom prst="homePlate">
              <a:avLst>
                <a:gd name="adj" fmla="val 42385"/>
              </a:avLst>
            </a:prstGeom>
            <a:gradFill>
              <a:gsLst>
                <a:gs pos="0">
                  <a:srgbClr val="FE4444"/>
                </a:gs>
                <a:gs pos="100000">
                  <a:srgbClr val="832B2B"/>
                </a:gs>
              </a:gsLst>
              <a:lin ang="16200000" scaled="0"/>
            </a:gradFill>
            <a:ln w="12700" cap="flat" cmpd="sng">
              <a:noFill/>
              <a:prstDash val="solid"/>
              <a:miter/>
              <a:headEnd type="none" w="med" len="med"/>
              <a:tailEnd type="none" w="med" len="med"/>
            </a:ln>
            <a:effectLst>
              <a:outerShdw dist="53882" dir="2699999" algn="ctr" rotWithShape="0">
                <a:srgbClr val="000000">
                  <a:alpha val="50000"/>
                </a:srgbClr>
              </a:outerShdw>
            </a:effectLst>
          </p:spPr>
          <p:txBody>
            <a:bodyPr vert="horz" wrap="none" anchor="ctr"/>
            <a:lstStyle/>
            <a:p>
              <a:pPr lvl="0"/>
              <a:endPar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grpSp>
      <p:sp>
        <p:nvSpPr>
          <p:cNvPr id="10290" name="Text Box 8"/>
          <p:cNvSpPr txBox="1"/>
          <p:nvPr/>
        </p:nvSpPr>
        <p:spPr>
          <a:xfrm>
            <a:off x="4388803" y="2911793"/>
            <a:ext cx="1281112" cy="659130"/>
          </a:xfrm>
          <a:prstGeom prst="rect">
            <a:avLst/>
          </a:prstGeom>
          <a:noFill/>
          <a:ln w="9525">
            <a:noFill/>
          </a:ln>
          <a:effectLst>
            <a:outerShdw dist="17961" dir="2699999" algn="ctr" rotWithShape="0">
              <a:srgbClr val="000000"/>
            </a:outerShdw>
          </a:effectLst>
        </p:spPr>
        <p:txBody>
          <a:bodyPr vert="horz" wrap="square" anchor="t">
            <a:spAutoFit/>
          </a:bodyPr>
          <a:lstStyle/>
          <a:p>
            <a:pPr lvl="0" algn="ctr">
              <a:spcBef>
                <a:spcPct val="50000"/>
              </a:spcBef>
            </a:pPr>
            <a:r>
              <a:rPr lang="zh-CN" altLang="en-US" b="0" dirty="0">
                <a:solidFill>
                  <a:schemeClr val="bg1"/>
                </a:solidFill>
                <a:latin typeface="微软雅黑" panose="020B0503020204020204" charset="-122"/>
                <a:ea typeface="微软雅黑" panose="020B0503020204020204" charset="-122"/>
              </a:rPr>
              <a:t>在此添加标题</a:t>
            </a:r>
          </a:p>
        </p:txBody>
      </p:sp>
      <p:sp>
        <p:nvSpPr>
          <p:cNvPr id="10291" name="Text Box 8"/>
          <p:cNvSpPr txBox="1"/>
          <p:nvPr/>
        </p:nvSpPr>
        <p:spPr>
          <a:xfrm>
            <a:off x="5974715" y="2911793"/>
            <a:ext cx="1281113" cy="659130"/>
          </a:xfrm>
          <a:prstGeom prst="rect">
            <a:avLst/>
          </a:prstGeom>
          <a:noFill/>
          <a:ln w="9525">
            <a:noFill/>
          </a:ln>
          <a:effectLst>
            <a:outerShdw dist="17961" dir="2699999" algn="ctr" rotWithShape="0">
              <a:srgbClr val="000000"/>
            </a:outerShdw>
          </a:effectLst>
        </p:spPr>
        <p:txBody>
          <a:bodyPr vert="horz" wrap="square" anchor="t">
            <a:spAutoFit/>
          </a:bodyPr>
          <a:lstStyle/>
          <a:p>
            <a:pPr lvl="0" algn="ctr">
              <a:spcBef>
                <a:spcPct val="50000"/>
              </a:spcBef>
            </a:pPr>
            <a:r>
              <a:rPr lang="zh-CN" altLang="en-US" b="0" dirty="0">
                <a:solidFill>
                  <a:schemeClr val="bg1"/>
                </a:solidFill>
                <a:latin typeface="微软雅黑" panose="020B0503020204020204" charset="-122"/>
                <a:ea typeface="微软雅黑" panose="020B0503020204020204" charset="-122"/>
              </a:rPr>
              <a:t>在此添加标题</a:t>
            </a:r>
          </a:p>
        </p:txBody>
      </p:sp>
      <p:sp>
        <p:nvSpPr>
          <p:cNvPr id="10292" name="Text Box 30"/>
          <p:cNvSpPr txBox="1"/>
          <p:nvPr/>
        </p:nvSpPr>
        <p:spPr>
          <a:xfrm>
            <a:off x="4885690" y="1407160"/>
            <a:ext cx="1828800" cy="366713"/>
          </a:xfrm>
          <a:prstGeom prst="rect">
            <a:avLst/>
          </a:prstGeom>
          <a:noFill/>
          <a:ln w="9525">
            <a:noFill/>
          </a:ln>
        </p:spPr>
        <p:txBody>
          <a:bodyPr vert="horz" wrap="square" anchor="t">
            <a:spAutoFit/>
          </a:bodyPr>
          <a:lstStyle/>
          <a:p>
            <a:pPr lvl="0" algn="ctr">
              <a:spcBef>
                <a:spcPct val="50000"/>
              </a:spcBef>
            </a:pPr>
            <a:r>
              <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rPr>
              <a:t>在此添加文字</a:t>
            </a:r>
          </a:p>
        </p:txBody>
      </p:sp>
      <p:sp>
        <p:nvSpPr>
          <p:cNvPr id="10293" name="Text Box 30"/>
          <p:cNvSpPr txBox="1"/>
          <p:nvPr/>
        </p:nvSpPr>
        <p:spPr>
          <a:xfrm>
            <a:off x="4885690" y="4637723"/>
            <a:ext cx="1828800" cy="366712"/>
          </a:xfrm>
          <a:prstGeom prst="rect">
            <a:avLst/>
          </a:prstGeom>
          <a:noFill/>
          <a:ln w="9525">
            <a:noFill/>
          </a:ln>
        </p:spPr>
        <p:txBody>
          <a:bodyPr vert="horz" wrap="square" anchor="t">
            <a:spAutoFit/>
          </a:bodyPr>
          <a:lstStyle/>
          <a:p>
            <a:pPr lvl="0" algn="ctr">
              <a:spcBef>
                <a:spcPct val="50000"/>
              </a:spcBef>
            </a:pPr>
            <a:r>
              <a:rPr lang="zh-CN" altLang="en-US" b="0" dirty="0">
                <a:gradFill>
                  <a:gsLst>
                    <a:gs pos="0">
                      <a:srgbClr val="C00000"/>
                    </a:gs>
                    <a:gs pos="100000">
                      <a:srgbClr val="FF0000"/>
                    </a:gs>
                  </a:gsLst>
                  <a:lin ang="5400000" scaled="0"/>
                </a:gradFill>
                <a:latin typeface="微软雅黑" panose="020B0503020204020204" charset="-122"/>
                <a:ea typeface="微软雅黑" panose="020B0503020204020204" charset="-122"/>
              </a:rPr>
              <a:t>在此添加文字</a:t>
            </a:r>
          </a:p>
        </p:txBody>
      </p:sp>
      <p:sp>
        <p:nvSpPr>
          <p:cNvPr id="10294" name="AutoShape 55"/>
          <p:cNvSpPr/>
          <p:nvPr/>
        </p:nvSpPr>
        <p:spPr>
          <a:xfrm flipH="1" flipV="1">
            <a:off x="5114290" y="3445510"/>
            <a:ext cx="1371600" cy="1162050"/>
          </a:xfrm>
          <a:custGeom>
            <a:avLst/>
            <a:gdLst>
              <a:gd name="txL" fmla="*/ 3163 w 21600"/>
              <a:gd name="txT" fmla="*/ 3163 h 21600"/>
              <a:gd name="txR" fmla="*/ 18437 w 21600"/>
              <a:gd name="txB" fmla="*/ 18437 h 21600"/>
            </a:gdLst>
            <a:ahLst/>
            <a:cxnLst>
              <a:cxn ang="0">
                <a:pos x="582168" y="6617"/>
              </a:cxn>
              <a:cxn ang="0">
                <a:pos x="91440" y="505330"/>
              </a:cxn>
              <a:cxn ang="0">
                <a:pos x="607822" y="148646"/>
              </a:cxn>
              <a:cxn ang="0">
                <a:pos x="1456817" y="263559"/>
              </a:cxn>
              <a:cxn ang="0">
                <a:pos x="1338326" y="553642"/>
              </a:cxn>
              <a:cxn ang="0">
                <a:pos x="995870" y="453307"/>
              </a:cxn>
            </a:cxnLst>
            <a:rect l="txL" t="txT" r="txR" b="txB"/>
            <a:pathLst>
              <a:path w="21600" h="21600">
                <a:moveTo>
                  <a:pt x="18112" y="7246"/>
                </a:moveTo>
                <a:cubicBezTo>
                  <a:pt x="16751" y="4446"/>
                  <a:pt x="13912" y="2670"/>
                  <a:pt x="10800" y="2670"/>
                </a:cubicBezTo>
                <a:cubicBezTo>
                  <a:pt x="6776" y="2669"/>
                  <a:pt x="3358" y="5613"/>
                  <a:pt x="2760" y="9591"/>
                </a:cubicBezTo>
                <a:lnTo>
                  <a:pt x="119" y="9195"/>
                </a:lnTo>
                <a:cubicBezTo>
                  <a:pt x="914" y="3909"/>
                  <a:pt x="5455" y="-1"/>
                  <a:pt x="10800" y="0"/>
                </a:cubicBezTo>
                <a:cubicBezTo>
                  <a:pt x="14934" y="0"/>
                  <a:pt x="18706" y="2360"/>
                  <a:pt x="20513" y="6079"/>
                </a:cubicBezTo>
                <a:lnTo>
                  <a:pt x="22942" y="4899"/>
                </a:lnTo>
                <a:lnTo>
                  <a:pt x="21076" y="10291"/>
                </a:lnTo>
                <a:lnTo>
                  <a:pt x="15683" y="8426"/>
                </a:lnTo>
                <a:lnTo>
                  <a:pt x="18112" y="7246"/>
                </a:lnTo>
                <a:close/>
              </a:path>
            </a:pathLst>
          </a:custGeom>
          <a:gradFill>
            <a:gsLst>
              <a:gs pos="0">
                <a:srgbClr val="FE4444"/>
              </a:gs>
              <a:gs pos="100000">
                <a:srgbClr val="832B2B"/>
              </a:gs>
            </a:gsLst>
            <a:lin ang="16200000" scaled="0"/>
          </a:gradFill>
          <a:ln w="9525">
            <a:noFill/>
          </a:ln>
        </p:spPr>
        <p:txBody>
          <a:bodyPr/>
          <a:lstStyle/>
          <a:p>
            <a:endParaRPr lang="zh-CN" altLang="en-US">
              <a:gradFill>
                <a:gsLst>
                  <a:gs pos="0">
                    <a:srgbClr val="C00000"/>
                  </a:gs>
                  <a:gs pos="100000">
                    <a:srgbClr val="FF0000"/>
                  </a:gs>
                </a:gsLst>
                <a:lin ang="5400000" scaled="0"/>
              </a:gra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lide(fromLeft)">
                                      <p:cBhvr>
                                        <p:cTn id="7" dur="1000"/>
                                        <p:tgtEl>
                                          <p:spTgt spid="1024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slide(fromLeft)">
                                      <p:cBhvr>
                                        <p:cTn id="10" dur="1000"/>
                                        <p:tgtEl>
                                          <p:spTgt spid="10244"/>
                                        </p:tgtEl>
                                      </p:cBhvr>
                                    </p:animEffect>
                                  </p:childTnLst>
                                </p:cTn>
                              </p:par>
                              <p:par>
                                <p:cTn id="11" presetID="12" presetClass="entr" presetSubtype="8"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slide(fromLeft)">
                                      <p:cBhvr>
                                        <p:cTn id="13" dur="1000"/>
                                        <p:tgtEl>
                                          <p:spTgt spid="1024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0250"/>
                                        </p:tgtEl>
                                        <p:attrNameLst>
                                          <p:attrName>style.visibility</p:attrName>
                                        </p:attrNameLst>
                                      </p:cBhvr>
                                      <p:to>
                                        <p:strVal val="visible"/>
                                      </p:to>
                                    </p:set>
                                    <p:animEffect transition="in" filter="slide(fromLeft)">
                                      <p:cBhvr>
                                        <p:cTn id="16" dur="1000"/>
                                        <p:tgtEl>
                                          <p:spTgt spid="10250"/>
                                        </p:tgtEl>
                                      </p:cBhvr>
                                    </p:animEffect>
                                  </p:childTnLst>
                                </p:cTn>
                              </p:par>
                              <p:par>
                                <p:cTn id="17" presetID="12" presetClass="entr" presetSubtype="8" fill="hold" nodeType="withEffect">
                                  <p:stCondLst>
                                    <p:cond delay="0"/>
                                  </p:stCondLst>
                                  <p:childTnLst>
                                    <p:set>
                                      <p:cBhvr>
                                        <p:cTn id="18" dur="1" fill="hold">
                                          <p:stCondLst>
                                            <p:cond delay="0"/>
                                          </p:stCondLst>
                                        </p:cTn>
                                        <p:tgtEl>
                                          <p:spTgt spid="10259"/>
                                        </p:tgtEl>
                                        <p:attrNameLst>
                                          <p:attrName>style.visibility</p:attrName>
                                        </p:attrNameLst>
                                      </p:cBhvr>
                                      <p:to>
                                        <p:strVal val="visible"/>
                                      </p:to>
                                    </p:set>
                                    <p:animEffect transition="in" filter="slide(fromLeft)">
                                      <p:cBhvr>
                                        <p:cTn id="19" dur="1000"/>
                                        <p:tgtEl>
                                          <p:spTgt spid="10259"/>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0264"/>
                                        </p:tgtEl>
                                        <p:attrNameLst>
                                          <p:attrName>style.visibility</p:attrName>
                                        </p:attrNameLst>
                                      </p:cBhvr>
                                      <p:to>
                                        <p:strVal val="visible"/>
                                      </p:to>
                                    </p:set>
                                    <p:animEffect transition="in" filter="slide(fromLeft)">
                                      <p:cBhvr>
                                        <p:cTn id="22" dur="1000"/>
                                        <p:tgtEl>
                                          <p:spTgt spid="10264"/>
                                        </p:tgtEl>
                                      </p:cBhvr>
                                    </p:animEffect>
                                  </p:childTnLst>
                                </p:cTn>
                              </p:par>
                              <p:par>
                                <p:cTn id="23" presetID="12" presetClass="entr" presetSubtype="8" fill="hold" nodeType="withEffect">
                                  <p:stCondLst>
                                    <p:cond delay="0"/>
                                  </p:stCondLst>
                                  <p:childTnLst>
                                    <p:set>
                                      <p:cBhvr>
                                        <p:cTn id="24" dur="1" fill="hold">
                                          <p:stCondLst>
                                            <p:cond delay="0"/>
                                          </p:stCondLst>
                                        </p:cTn>
                                        <p:tgtEl>
                                          <p:spTgt spid="10265"/>
                                        </p:tgtEl>
                                        <p:attrNameLst>
                                          <p:attrName>style.visibility</p:attrName>
                                        </p:attrNameLst>
                                      </p:cBhvr>
                                      <p:to>
                                        <p:strVal val="visible"/>
                                      </p:to>
                                    </p:set>
                                    <p:animEffect transition="in" filter="slide(fromLeft)">
                                      <p:cBhvr>
                                        <p:cTn id="25" dur="1000"/>
                                        <p:tgtEl>
                                          <p:spTgt spid="10265"/>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0270"/>
                                        </p:tgtEl>
                                        <p:attrNameLst>
                                          <p:attrName>style.visibility</p:attrName>
                                        </p:attrNameLst>
                                      </p:cBhvr>
                                      <p:to>
                                        <p:strVal val="visible"/>
                                      </p:to>
                                    </p:set>
                                    <p:animEffect transition="in" filter="slide(fromLeft)">
                                      <p:cBhvr>
                                        <p:cTn id="28" dur="1000"/>
                                        <p:tgtEl>
                                          <p:spTgt spid="10270"/>
                                        </p:tgtEl>
                                      </p:cBhvr>
                                    </p:animEffect>
                                  </p:childTnLst>
                                </p:cTn>
                              </p:par>
                              <p:par>
                                <p:cTn id="29" presetID="12" presetClass="entr" presetSubtype="8" fill="hold" nodeType="withEffect">
                                  <p:stCondLst>
                                    <p:cond delay="0"/>
                                  </p:stCondLst>
                                  <p:childTnLst>
                                    <p:set>
                                      <p:cBhvr>
                                        <p:cTn id="30" dur="1" fill="hold">
                                          <p:stCondLst>
                                            <p:cond delay="0"/>
                                          </p:stCondLst>
                                        </p:cTn>
                                        <p:tgtEl>
                                          <p:spTgt spid="10287"/>
                                        </p:tgtEl>
                                        <p:attrNameLst>
                                          <p:attrName>style.visibility</p:attrName>
                                        </p:attrNameLst>
                                      </p:cBhvr>
                                      <p:to>
                                        <p:strVal val="visible"/>
                                      </p:to>
                                    </p:set>
                                    <p:animEffect transition="in" filter="slide(fromLeft)">
                                      <p:cBhvr>
                                        <p:cTn id="31" dur="1000"/>
                                        <p:tgtEl>
                                          <p:spTgt spid="1028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0290"/>
                                        </p:tgtEl>
                                        <p:attrNameLst>
                                          <p:attrName>style.visibility</p:attrName>
                                        </p:attrNameLst>
                                      </p:cBhvr>
                                      <p:to>
                                        <p:strVal val="visible"/>
                                      </p:to>
                                    </p:set>
                                    <p:animEffect transition="in" filter="slide(fromLeft)">
                                      <p:cBhvr>
                                        <p:cTn id="34" dur="1000"/>
                                        <p:tgtEl>
                                          <p:spTgt spid="10290"/>
                                        </p:tgtEl>
                                      </p:cBhvr>
                                    </p:animEffect>
                                  </p:childTnLst>
                                </p:cTn>
                              </p:par>
                            </p:childTnLst>
                          </p:cTn>
                        </p:par>
                        <p:par>
                          <p:cTn id="35" fill="hold">
                            <p:stCondLst>
                              <p:cond delay="1000"/>
                            </p:stCondLst>
                            <p:childTnLst>
                              <p:par>
                                <p:cTn id="36" presetID="12" presetClass="entr" presetSubtype="8" fill="hold" nodeType="afterEffect">
                                  <p:stCondLst>
                                    <p:cond delay="0"/>
                                  </p:stCondLst>
                                  <p:childTnLst>
                                    <p:set>
                                      <p:cBhvr>
                                        <p:cTn id="37" dur="1" fill="hold">
                                          <p:stCondLst>
                                            <p:cond delay="0"/>
                                          </p:stCondLst>
                                        </p:cTn>
                                        <p:tgtEl>
                                          <p:spTgt spid="10283"/>
                                        </p:tgtEl>
                                        <p:attrNameLst>
                                          <p:attrName>style.visibility</p:attrName>
                                        </p:attrNameLst>
                                      </p:cBhvr>
                                      <p:to>
                                        <p:strVal val="visible"/>
                                      </p:to>
                                    </p:set>
                                    <p:animEffect transition="in" filter="slide(fromLeft)">
                                      <p:cBhvr>
                                        <p:cTn id="38" dur="1000"/>
                                        <p:tgtEl>
                                          <p:spTgt spid="10283"/>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0292"/>
                                        </p:tgtEl>
                                        <p:attrNameLst>
                                          <p:attrName>style.visibility</p:attrName>
                                        </p:attrNameLst>
                                      </p:cBhvr>
                                      <p:to>
                                        <p:strVal val="visible"/>
                                      </p:to>
                                    </p:set>
                                    <p:animEffect transition="in" filter="slide(fromLeft)">
                                      <p:cBhvr>
                                        <p:cTn id="41" dur="1000"/>
                                        <p:tgtEl>
                                          <p:spTgt spid="10292"/>
                                        </p:tgtEl>
                                      </p:cBhvr>
                                    </p:animEffect>
                                  </p:childTnLst>
                                </p:cTn>
                              </p:par>
                            </p:childTnLst>
                          </p:cTn>
                        </p:par>
                        <p:par>
                          <p:cTn id="42" fill="hold">
                            <p:stCondLst>
                              <p:cond delay="2000"/>
                            </p:stCondLst>
                            <p:childTnLst>
                              <p:par>
                                <p:cTn id="43" presetID="12" presetClass="entr" presetSubtype="8" fill="hold" grpId="0" nodeType="afterEffect">
                                  <p:stCondLst>
                                    <p:cond delay="0"/>
                                  </p:stCondLst>
                                  <p:childTnLst>
                                    <p:set>
                                      <p:cBhvr>
                                        <p:cTn id="44" dur="1" fill="hold">
                                          <p:stCondLst>
                                            <p:cond delay="0"/>
                                          </p:stCondLst>
                                        </p:cTn>
                                        <p:tgtEl>
                                          <p:spTgt spid="10242"/>
                                        </p:tgtEl>
                                        <p:attrNameLst>
                                          <p:attrName>style.visibility</p:attrName>
                                        </p:attrNameLst>
                                      </p:cBhvr>
                                      <p:to>
                                        <p:strVal val="visible"/>
                                      </p:to>
                                    </p:set>
                                    <p:animEffect transition="in" filter="slide(fromLeft)">
                                      <p:cBhvr>
                                        <p:cTn id="45" dur="1000"/>
                                        <p:tgtEl>
                                          <p:spTgt spid="10242"/>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0251"/>
                                        </p:tgtEl>
                                        <p:attrNameLst>
                                          <p:attrName>style.visibility</p:attrName>
                                        </p:attrNameLst>
                                      </p:cBhvr>
                                      <p:to>
                                        <p:strVal val="visible"/>
                                      </p:to>
                                    </p:set>
                                    <p:animEffect transition="in" filter="slide(fromLeft)">
                                      <p:cBhvr>
                                        <p:cTn id="48" dur="1000"/>
                                        <p:tgtEl>
                                          <p:spTgt spid="10251"/>
                                        </p:tgtEl>
                                      </p:cBhvr>
                                    </p:animEffect>
                                  </p:childTnLst>
                                </p:cTn>
                              </p:par>
                              <p:par>
                                <p:cTn id="49" presetID="12" presetClass="entr" presetSubtype="8" fill="hold" nodeType="withEffect">
                                  <p:stCondLst>
                                    <p:cond delay="0"/>
                                  </p:stCondLst>
                                  <p:childTnLst>
                                    <p:set>
                                      <p:cBhvr>
                                        <p:cTn id="50" dur="1" fill="hold">
                                          <p:stCondLst>
                                            <p:cond delay="0"/>
                                          </p:stCondLst>
                                        </p:cTn>
                                        <p:tgtEl>
                                          <p:spTgt spid="10252"/>
                                        </p:tgtEl>
                                        <p:attrNameLst>
                                          <p:attrName>style.visibility</p:attrName>
                                        </p:attrNameLst>
                                      </p:cBhvr>
                                      <p:to>
                                        <p:strVal val="visible"/>
                                      </p:to>
                                    </p:set>
                                    <p:animEffect transition="in" filter="slide(fromLeft)">
                                      <p:cBhvr>
                                        <p:cTn id="51" dur="1000"/>
                                        <p:tgtEl>
                                          <p:spTgt spid="10252"/>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0257"/>
                                        </p:tgtEl>
                                        <p:attrNameLst>
                                          <p:attrName>style.visibility</p:attrName>
                                        </p:attrNameLst>
                                      </p:cBhvr>
                                      <p:to>
                                        <p:strVal val="visible"/>
                                      </p:to>
                                    </p:set>
                                    <p:animEffect transition="in" filter="slide(fromLeft)">
                                      <p:cBhvr>
                                        <p:cTn id="54" dur="1000"/>
                                        <p:tgtEl>
                                          <p:spTgt spid="10257"/>
                                        </p:tgtEl>
                                      </p:cBhvr>
                                    </p:animEffect>
                                  </p:childTnLst>
                                </p:cTn>
                              </p:par>
                              <p:par>
                                <p:cTn id="55" presetID="12" presetClass="entr" presetSubtype="8" fill="hold" nodeType="withEffect">
                                  <p:stCondLst>
                                    <p:cond delay="0"/>
                                  </p:stCondLst>
                                  <p:childTnLst>
                                    <p:set>
                                      <p:cBhvr>
                                        <p:cTn id="56" dur="1" fill="hold">
                                          <p:stCondLst>
                                            <p:cond delay="0"/>
                                          </p:stCondLst>
                                        </p:cTn>
                                        <p:tgtEl>
                                          <p:spTgt spid="10271"/>
                                        </p:tgtEl>
                                        <p:attrNameLst>
                                          <p:attrName>style.visibility</p:attrName>
                                        </p:attrNameLst>
                                      </p:cBhvr>
                                      <p:to>
                                        <p:strVal val="visible"/>
                                      </p:to>
                                    </p:set>
                                    <p:animEffect transition="in" filter="slide(fromLeft)">
                                      <p:cBhvr>
                                        <p:cTn id="57" dur="1000"/>
                                        <p:tgtEl>
                                          <p:spTgt spid="10271"/>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10276"/>
                                        </p:tgtEl>
                                        <p:attrNameLst>
                                          <p:attrName>style.visibility</p:attrName>
                                        </p:attrNameLst>
                                      </p:cBhvr>
                                      <p:to>
                                        <p:strVal val="visible"/>
                                      </p:to>
                                    </p:set>
                                    <p:animEffect transition="in" filter="slide(fromLeft)">
                                      <p:cBhvr>
                                        <p:cTn id="60" dur="1000"/>
                                        <p:tgtEl>
                                          <p:spTgt spid="10276"/>
                                        </p:tgtEl>
                                      </p:cBhvr>
                                    </p:animEffect>
                                  </p:childTnLst>
                                </p:cTn>
                              </p:par>
                              <p:par>
                                <p:cTn id="61" presetID="12" presetClass="entr" presetSubtype="8" fill="hold" nodeType="withEffect">
                                  <p:stCondLst>
                                    <p:cond delay="0"/>
                                  </p:stCondLst>
                                  <p:childTnLst>
                                    <p:set>
                                      <p:cBhvr>
                                        <p:cTn id="62" dur="1" fill="hold">
                                          <p:stCondLst>
                                            <p:cond delay="0"/>
                                          </p:stCondLst>
                                        </p:cTn>
                                        <p:tgtEl>
                                          <p:spTgt spid="10277"/>
                                        </p:tgtEl>
                                        <p:attrNameLst>
                                          <p:attrName>style.visibility</p:attrName>
                                        </p:attrNameLst>
                                      </p:cBhvr>
                                      <p:to>
                                        <p:strVal val="visible"/>
                                      </p:to>
                                    </p:set>
                                    <p:animEffect transition="in" filter="slide(fromLeft)">
                                      <p:cBhvr>
                                        <p:cTn id="63" dur="1000"/>
                                        <p:tgtEl>
                                          <p:spTgt spid="10277"/>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0282"/>
                                        </p:tgtEl>
                                        <p:attrNameLst>
                                          <p:attrName>style.visibility</p:attrName>
                                        </p:attrNameLst>
                                      </p:cBhvr>
                                      <p:to>
                                        <p:strVal val="visible"/>
                                      </p:to>
                                    </p:set>
                                    <p:animEffect transition="in" filter="slide(fromLeft)">
                                      <p:cBhvr>
                                        <p:cTn id="66" dur="1000"/>
                                        <p:tgtEl>
                                          <p:spTgt spid="10282"/>
                                        </p:tgtEl>
                                      </p:cBhvr>
                                    </p:animEffect>
                                  </p:childTnLst>
                                </p:cTn>
                              </p:par>
                              <p:par>
                                <p:cTn id="67" presetID="12" presetClass="entr" presetSubtype="8" fill="hold" nodeType="withEffect">
                                  <p:stCondLst>
                                    <p:cond delay="0"/>
                                  </p:stCondLst>
                                  <p:childTnLst>
                                    <p:set>
                                      <p:cBhvr>
                                        <p:cTn id="68" dur="1" fill="hold">
                                          <p:stCondLst>
                                            <p:cond delay="0"/>
                                          </p:stCondLst>
                                        </p:cTn>
                                        <p:tgtEl>
                                          <p:spTgt spid="10284"/>
                                        </p:tgtEl>
                                        <p:attrNameLst>
                                          <p:attrName>style.visibility</p:attrName>
                                        </p:attrNameLst>
                                      </p:cBhvr>
                                      <p:to>
                                        <p:strVal val="visible"/>
                                      </p:to>
                                    </p:set>
                                    <p:animEffect transition="in" filter="slide(fromLeft)">
                                      <p:cBhvr>
                                        <p:cTn id="69" dur="1000"/>
                                        <p:tgtEl>
                                          <p:spTgt spid="10284"/>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0291"/>
                                        </p:tgtEl>
                                        <p:attrNameLst>
                                          <p:attrName>style.visibility</p:attrName>
                                        </p:attrNameLst>
                                      </p:cBhvr>
                                      <p:to>
                                        <p:strVal val="visible"/>
                                      </p:to>
                                    </p:set>
                                    <p:animEffect transition="in" filter="slide(fromLeft)">
                                      <p:cBhvr>
                                        <p:cTn id="72" dur="1000"/>
                                        <p:tgtEl>
                                          <p:spTgt spid="10291"/>
                                        </p:tgtEl>
                                      </p:cBhvr>
                                    </p:animEffect>
                                  </p:childTnLst>
                                </p:cTn>
                              </p:par>
                            </p:childTnLst>
                          </p:cTn>
                        </p:par>
                        <p:par>
                          <p:cTn id="73" fill="hold">
                            <p:stCondLst>
                              <p:cond delay="3000"/>
                            </p:stCondLst>
                            <p:childTnLst>
                              <p:par>
                                <p:cTn id="74" presetID="12" presetClass="entr" presetSubtype="2" fill="hold" nodeType="afterEffect">
                                  <p:stCondLst>
                                    <p:cond delay="0"/>
                                  </p:stCondLst>
                                  <p:childTnLst>
                                    <p:set>
                                      <p:cBhvr>
                                        <p:cTn id="75" dur="1" fill="hold">
                                          <p:stCondLst>
                                            <p:cond delay="0"/>
                                          </p:stCondLst>
                                        </p:cTn>
                                        <p:tgtEl>
                                          <p:spTgt spid="10294"/>
                                        </p:tgtEl>
                                        <p:attrNameLst>
                                          <p:attrName>style.visibility</p:attrName>
                                        </p:attrNameLst>
                                      </p:cBhvr>
                                      <p:to>
                                        <p:strVal val="visible"/>
                                      </p:to>
                                    </p:set>
                                    <p:animEffect transition="in" filter="slide(fromRight)">
                                      <p:cBhvr>
                                        <p:cTn id="76" dur="1000"/>
                                        <p:tgtEl>
                                          <p:spTgt spid="10294"/>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10293"/>
                                        </p:tgtEl>
                                        <p:attrNameLst>
                                          <p:attrName>style.visibility</p:attrName>
                                        </p:attrNameLst>
                                      </p:cBhvr>
                                      <p:to>
                                        <p:strVal val="visible"/>
                                      </p:to>
                                    </p:set>
                                    <p:animEffect transition="in" filter="slide(fromRight)">
                                      <p:cBhvr>
                                        <p:cTn id="79" dur="1000"/>
                                        <p:tgtEl>
                                          <p:spTgt spid="10293"/>
                                        </p:tgtEl>
                                      </p:cBhvr>
                                    </p:animEffect>
                                  </p:childTnLst>
                                </p:cTn>
                              </p:par>
                            </p:childTnLst>
                          </p:cTn>
                        </p:par>
                        <p:par>
                          <p:cTn id="80" fill="hold">
                            <p:stCondLst>
                              <p:cond delay="4000"/>
                            </p:stCondLst>
                            <p:childTnLst>
                              <p:par>
                                <p:cTn id="81" presetID="12" presetClass="entr" presetSubtype="4" fill="hold" grpId="5" nodeType="afterEffect">
                                  <p:stCondLst>
                                    <p:cond delay="0"/>
                                  </p:stCondLst>
                                  <p:childTnLst>
                                    <p:set>
                                      <p:cBhvr>
                                        <p:cTn id="82" dur="1" fill="hold">
                                          <p:stCondLst>
                                            <p:cond delay="0"/>
                                          </p:stCondLst>
                                        </p:cTn>
                                        <p:tgtEl>
                                          <p:spTgt spid="10258"/>
                                        </p:tgtEl>
                                        <p:attrNameLst>
                                          <p:attrName>style.visibility</p:attrName>
                                        </p:attrNameLst>
                                      </p:cBhvr>
                                      <p:to>
                                        <p:strVal val="visible"/>
                                      </p:to>
                                    </p:set>
                                    <p:animEffect transition="in" filter="slide(fromBottom)">
                                      <p:cBhvr>
                                        <p:cTn id="83"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p:bldP spid="10243" grpId="0" bldLvl="0" animBg="1"/>
      <p:bldP spid="10244" grpId="0" bldLvl="0"/>
      <p:bldP spid="10250" grpId="0" bldLvl="0"/>
      <p:bldP spid="10251" grpId="0" bldLvl="0"/>
      <p:bldP spid="10257" grpId="0" bldLvl="0"/>
      <p:bldP spid="10258" grpId="0" bldLvl="0"/>
      <p:bldP spid="10258" grpId="1" bldLvl="0"/>
      <p:bldP spid="10258" grpId="2" bldLvl="0"/>
      <p:bldP spid="10258" grpId="3" bldLvl="0"/>
      <p:bldP spid="10258" grpId="4" bldLvl="0"/>
      <p:bldP spid="10258" grpId="5" bldLvl="0"/>
      <p:bldP spid="10264" grpId="0" bldLvl="0"/>
      <p:bldP spid="10270" grpId="0" bldLvl="0"/>
      <p:bldP spid="10276" grpId="0" bldLvl="0"/>
      <p:bldP spid="10282" grpId="0" bldLvl="0"/>
      <p:bldP spid="10290" grpId="0" bldLvl="0" animBg="1"/>
      <p:bldP spid="10291" grpId="0" bldLvl="0" animBg="1"/>
      <p:bldP spid="10292" grpId="0" bldLvl="0"/>
      <p:bldP spid="10293"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66"/>
          <p:cNvSpPr/>
          <p:nvPr/>
        </p:nvSpPr>
        <p:spPr>
          <a:xfrm>
            <a:off x="3279775" y="4324350"/>
            <a:ext cx="5975350" cy="538480"/>
          </a:xfrm>
          <a:prstGeom prst="rect">
            <a:avLst/>
          </a:prstGeom>
          <a:noFill/>
          <a:ln w="9525">
            <a:noFill/>
          </a:ln>
        </p:spPr>
        <p:txBody>
          <a:bodyPr wrap="square" lIns="81614" tIns="40807" rIns="81614" bIns="40807" anchor="t">
            <a:spAutoFit/>
          </a:bodyPr>
          <a:lstStyle/>
          <a:p>
            <a:pPr lvl="0" algn="ctr" eaLnBrk="0" hangingPunct="0"/>
            <a:r>
              <a:rPr lang="zh-CN" altLang="en-US" sz="2800" b="1" dirty="0">
                <a:gradFill>
                  <a:gsLst>
                    <a:gs pos="0">
                      <a:srgbClr val="E30000"/>
                    </a:gs>
                    <a:gs pos="100000">
                      <a:srgbClr val="760303"/>
                    </a:gs>
                  </a:gsLst>
                  <a:lin ang="5400000" scaled="0"/>
                </a:gradFill>
                <a:latin typeface="Calibri" panose="020F0502020204030204" pitchFamily="34" charset="0"/>
                <a:ea typeface="微软雅黑" panose="020B0503020204020204" charset="-122"/>
                <a:sym typeface="+mn-ea"/>
              </a:rPr>
              <a:t>点击这里输入你的标题</a:t>
            </a:r>
          </a:p>
        </p:txBody>
      </p:sp>
      <p:grpSp>
        <p:nvGrpSpPr>
          <p:cNvPr id="11" name="组合 10"/>
          <p:cNvGrpSpPr/>
          <p:nvPr/>
        </p:nvGrpSpPr>
        <p:grpSpPr>
          <a:xfrm>
            <a:off x="4215130" y="1323340"/>
            <a:ext cx="3910965" cy="3568700"/>
            <a:chOff x="5764" y="-2112"/>
            <a:chExt cx="6908" cy="6908"/>
          </a:xfrm>
        </p:grpSpPr>
        <p:pic>
          <p:nvPicPr>
            <p:cNvPr id="9" name="图片 8" descr="e197eb66c5ff15ff68c841236f26852f"/>
            <p:cNvPicPr>
              <a:picLocks noChangeAspect="1"/>
            </p:cNvPicPr>
            <p:nvPr/>
          </p:nvPicPr>
          <p:blipFill>
            <a:blip r:embed="rId3"/>
            <a:stretch>
              <a:fillRect/>
            </a:stretch>
          </p:blipFill>
          <p:spPr>
            <a:xfrm>
              <a:off x="5764" y="-2112"/>
              <a:ext cx="6908" cy="6908"/>
            </a:xfrm>
            <a:prstGeom prst="rect">
              <a:avLst/>
            </a:prstGeom>
          </p:spPr>
        </p:pic>
        <p:sp>
          <p:nvSpPr>
            <p:cNvPr id="10" name="TextBox 44">
              <a:hlinkClick r:id="" action="ppaction://hlinkshowjump?jump=nextslide"/>
            </p:cNvPr>
            <p:cNvSpPr txBox="1"/>
            <p:nvPr/>
          </p:nvSpPr>
          <p:spPr>
            <a:xfrm>
              <a:off x="7841" y="1374"/>
              <a:ext cx="3521" cy="1062"/>
            </a:xfrm>
            <a:prstGeom prst="rect">
              <a:avLst/>
            </a:prstGeom>
            <a:noFill/>
            <a:ln w="9525">
              <a:noFill/>
            </a:ln>
          </p:spPr>
          <p:txBody>
            <a:bodyPr wrap="square">
              <a:spAutoFit/>
            </a:bodyPr>
            <a:lstStyle/>
            <a:p>
              <a:pPr lvl="0" algn="dist" eaLnBrk="1" hangingPunct="1">
                <a:buNone/>
              </a:pPr>
              <a:r>
                <a:rPr lang="zh-CN" altLang="en-US" sz="2800" b="1" dirty="0">
                  <a:solidFill>
                    <a:srgbClr val="FFFF00"/>
                  </a:solidFill>
                  <a:latin typeface="微软雅黑" panose="020B0503020204020204" charset="-122"/>
                  <a:ea typeface="微软雅黑" panose="020B0503020204020204" charset="-122"/>
                </a:rPr>
                <a:t>第四部分</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1"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arn(inVertical)">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287010" y="1515745"/>
            <a:ext cx="5704205" cy="476250"/>
          </a:xfrm>
          <a:prstGeom prst="roundRect">
            <a:avLst>
              <a:gd name="adj" fmla="val 20450"/>
            </a:avLst>
          </a:prstGeom>
          <a:gradFill>
            <a:gsLst>
              <a:gs pos="25000">
                <a:srgbClr val="C80000"/>
              </a:gs>
              <a:gs pos="0">
                <a:srgbClr val="C80000"/>
              </a:gs>
              <a:gs pos="100000">
                <a:srgbClr val="F4990F"/>
              </a:gs>
            </a:gsLst>
            <a:lin ang="0" scaled="1"/>
          </a:gradFill>
          <a:ln>
            <a:solidFill>
              <a:sysClr val="window" lastClr="FFFFFF"/>
            </a:solidFill>
          </a:ln>
          <a:effectLst>
            <a:outerShdw blurRad="50800" dist="38100" dir="2700000" algn="tl" rotWithShape="0">
              <a:prstClr val="black">
                <a:alpha val="40000"/>
              </a:prstClr>
            </a:outerShdw>
          </a:effectLst>
        </p:spPr>
        <p:style>
          <a:lnRef idx="2">
            <a:srgbClr val="C80000">
              <a:shade val="50000"/>
            </a:srgbClr>
          </a:lnRef>
          <a:fillRef idx="1">
            <a:srgbClr val="C80000"/>
          </a:fillRef>
          <a:effectRef idx="0">
            <a:srgbClr val="C80000"/>
          </a:effectRef>
          <a:fontRef idx="minor">
            <a:sysClr val="window" lastClr="FFFFFF"/>
          </a:fontRef>
        </p:style>
        <p:txBody>
          <a:bodyPr rtlCol="0" anchor="ctr"/>
          <a:lstStyle/>
          <a:p>
            <a:pPr algn="ctr"/>
            <a:r>
              <a:rPr lang="en-US" altLang="zh-CN" sz="2000" b="1" dirty="0">
                <a:solidFill>
                  <a:srgbClr val="FFFF00"/>
                </a:solidFill>
                <a:latin typeface="微软雅黑" panose="020B0503020204020204" charset="-122"/>
                <a:ea typeface="微软雅黑" panose="020B0503020204020204" charset="-122"/>
              </a:rPr>
              <a:t>       </a:t>
            </a:r>
            <a:r>
              <a:rPr lang="zh-CN" altLang="en-US" sz="2000" b="1" dirty="0">
                <a:solidFill>
                  <a:srgbClr val="FFFF00"/>
                </a:solidFill>
                <a:latin typeface="微软雅黑" panose="020B0503020204020204" charset="-122"/>
                <a:ea typeface="微软雅黑" panose="020B0503020204020204" charset="-122"/>
              </a:rPr>
              <a:t>一、点击这里输入你的标题</a:t>
            </a:r>
            <a:endParaRPr lang="zh-CN" altLang="en-US" sz="2000" b="1" dirty="0">
              <a:solidFill>
                <a:srgbClr val="FFFF00"/>
              </a:solidFill>
              <a:latin typeface="微软雅黑" panose="020B0503020204020204" charset="-122"/>
              <a:ea typeface="微软雅黑" panose="020B0503020204020204" charset="-122"/>
              <a:sym typeface="+mn-ea"/>
            </a:endParaRPr>
          </a:p>
        </p:txBody>
      </p:sp>
      <p:sp>
        <p:nvSpPr>
          <p:cNvPr id="19" name="圆角矩形 18"/>
          <p:cNvSpPr/>
          <p:nvPr/>
        </p:nvSpPr>
        <p:spPr>
          <a:xfrm>
            <a:off x="5287010" y="2368550"/>
            <a:ext cx="5703570" cy="476250"/>
          </a:xfrm>
          <a:prstGeom prst="roundRect">
            <a:avLst>
              <a:gd name="adj" fmla="val 20450"/>
            </a:avLst>
          </a:prstGeom>
          <a:gradFill>
            <a:gsLst>
              <a:gs pos="25000">
                <a:srgbClr val="C80000"/>
              </a:gs>
              <a:gs pos="0">
                <a:srgbClr val="C80000"/>
              </a:gs>
              <a:gs pos="100000">
                <a:srgbClr val="F4990F"/>
              </a:gs>
            </a:gsLst>
            <a:lin ang="0" scaled="1"/>
          </a:gradFill>
          <a:ln>
            <a:solidFill>
              <a:sysClr val="window" lastClr="FFFFFF"/>
            </a:solidFill>
          </a:ln>
          <a:effectLst>
            <a:outerShdw blurRad="50800" dist="38100" dir="2700000" algn="tl" rotWithShape="0">
              <a:prstClr val="black">
                <a:alpha val="40000"/>
              </a:prstClr>
            </a:outerShdw>
          </a:effectLst>
        </p:spPr>
        <p:style>
          <a:lnRef idx="2">
            <a:srgbClr val="C80000">
              <a:shade val="50000"/>
            </a:srgbClr>
          </a:lnRef>
          <a:fillRef idx="1">
            <a:srgbClr val="C80000"/>
          </a:fillRef>
          <a:effectRef idx="0">
            <a:srgbClr val="C80000"/>
          </a:effectRef>
          <a:fontRef idx="minor">
            <a:sysClr val="window" lastClr="FFFFFF"/>
          </a:fontRef>
        </p:style>
        <p:txBody>
          <a:bodyPr rtlCol="0" anchor="ctr"/>
          <a:lstStyle/>
          <a:p>
            <a:pPr algn="ctr"/>
            <a:r>
              <a:rPr lang="en-US" altLang="zh-CN" sz="2000" b="1" dirty="0">
                <a:solidFill>
                  <a:srgbClr val="FFFF00"/>
                </a:solidFill>
                <a:latin typeface="微软雅黑" panose="020B0503020204020204" charset="-122"/>
                <a:ea typeface="微软雅黑" panose="020B0503020204020204" charset="-122"/>
              </a:rPr>
              <a:t>       </a:t>
            </a:r>
            <a:r>
              <a:rPr lang="zh-CN" altLang="en-US" sz="2000" b="1" dirty="0">
                <a:solidFill>
                  <a:srgbClr val="FFFF00"/>
                </a:solidFill>
                <a:latin typeface="微软雅黑" panose="020B0503020204020204" charset="-122"/>
                <a:ea typeface="微软雅黑" panose="020B0503020204020204" charset="-122"/>
              </a:rPr>
              <a:t>二、</a:t>
            </a:r>
            <a:r>
              <a:rPr lang="zh-CN" altLang="en-US" sz="2000" b="1" dirty="0">
                <a:solidFill>
                  <a:srgbClr val="FFFF00"/>
                </a:solidFill>
                <a:latin typeface="微软雅黑" panose="020B0503020204020204" charset="-122"/>
                <a:ea typeface="微软雅黑" panose="020B0503020204020204" charset="-122"/>
                <a:sym typeface="+mn-ea"/>
              </a:rPr>
              <a:t>点击这里输入你的标题</a:t>
            </a:r>
          </a:p>
        </p:txBody>
      </p:sp>
      <p:sp>
        <p:nvSpPr>
          <p:cNvPr id="21" name="圆角矩形 20"/>
          <p:cNvSpPr/>
          <p:nvPr/>
        </p:nvSpPr>
        <p:spPr>
          <a:xfrm>
            <a:off x="5287010" y="3249295"/>
            <a:ext cx="5704840" cy="476250"/>
          </a:xfrm>
          <a:prstGeom prst="roundRect">
            <a:avLst>
              <a:gd name="adj" fmla="val 20450"/>
            </a:avLst>
          </a:prstGeom>
          <a:gradFill>
            <a:gsLst>
              <a:gs pos="25000">
                <a:srgbClr val="C80000"/>
              </a:gs>
              <a:gs pos="0">
                <a:srgbClr val="C80000"/>
              </a:gs>
              <a:gs pos="100000">
                <a:srgbClr val="F4990F"/>
              </a:gs>
            </a:gsLst>
            <a:lin ang="0" scaled="1"/>
          </a:gradFill>
          <a:ln>
            <a:solidFill>
              <a:sysClr val="window" lastClr="FFFFFF"/>
            </a:solidFill>
          </a:ln>
          <a:effectLst>
            <a:outerShdw blurRad="50800" dist="38100" dir="2700000" algn="tl" rotWithShape="0">
              <a:prstClr val="black">
                <a:alpha val="40000"/>
              </a:prstClr>
            </a:outerShdw>
          </a:effectLst>
        </p:spPr>
        <p:style>
          <a:lnRef idx="2">
            <a:srgbClr val="C80000">
              <a:shade val="50000"/>
            </a:srgbClr>
          </a:lnRef>
          <a:fillRef idx="1">
            <a:srgbClr val="C80000"/>
          </a:fillRef>
          <a:effectRef idx="0">
            <a:srgbClr val="C80000"/>
          </a:effectRef>
          <a:fontRef idx="minor">
            <a:sysClr val="window" lastClr="FFFFFF"/>
          </a:fontRef>
        </p:style>
        <p:txBody>
          <a:bodyPr rtlCol="0" anchor="ctr"/>
          <a:lstStyle/>
          <a:p>
            <a:pPr algn="ctr"/>
            <a:r>
              <a:rPr lang="en-US" altLang="zh-CN" sz="2000" b="1" dirty="0">
                <a:solidFill>
                  <a:srgbClr val="FFFF00"/>
                </a:solidFill>
                <a:latin typeface="微软雅黑" panose="020B0503020204020204" charset="-122"/>
                <a:ea typeface="微软雅黑" panose="020B0503020204020204" charset="-122"/>
              </a:rPr>
              <a:t>       </a:t>
            </a:r>
            <a:r>
              <a:rPr lang="zh-CN" altLang="en-US" sz="2000" b="1" dirty="0">
                <a:solidFill>
                  <a:srgbClr val="FFFF00"/>
                </a:solidFill>
                <a:latin typeface="微软雅黑" panose="020B0503020204020204" charset="-122"/>
                <a:ea typeface="微软雅黑" panose="020B0503020204020204" charset="-122"/>
              </a:rPr>
              <a:t>三、</a:t>
            </a:r>
            <a:r>
              <a:rPr lang="zh-CN" altLang="en-US" sz="2000" b="1" dirty="0">
                <a:solidFill>
                  <a:srgbClr val="FFFF00"/>
                </a:solidFill>
                <a:latin typeface="微软雅黑" panose="020B0503020204020204" charset="-122"/>
                <a:ea typeface="微软雅黑" panose="020B0503020204020204" charset="-122"/>
                <a:sym typeface="+mn-ea"/>
              </a:rPr>
              <a:t>点击这里输入你的标题</a:t>
            </a:r>
          </a:p>
        </p:txBody>
      </p:sp>
      <p:sp>
        <p:nvSpPr>
          <p:cNvPr id="22" name="圆角矩形 21"/>
          <p:cNvSpPr/>
          <p:nvPr/>
        </p:nvSpPr>
        <p:spPr>
          <a:xfrm>
            <a:off x="5287010" y="4109720"/>
            <a:ext cx="5704205" cy="476250"/>
          </a:xfrm>
          <a:prstGeom prst="roundRect">
            <a:avLst>
              <a:gd name="adj" fmla="val 20450"/>
            </a:avLst>
          </a:prstGeom>
          <a:gradFill>
            <a:gsLst>
              <a:gs pos="25000">
                <a:srgbClr val="C80000"/>
              </a:gs>
              <a:gs pos="0">
                <a:srgbClr val="C80000"/>
              </a:gs>
              <a:gs pos="100000">
                <a:srgbClr val="F4990F"/>
              </a:gs>
            </a:gsLst>
            <a:lin ang="0" scaled="1"/>
          </a:gradFill>
          <a:ln>
            <a:solidFill>
              <a:sysClr val="window" lastClr="FFFFFF"/>
            </a:solidFill>
          </a:ln>
          <a:effectLst>
            <a:outerShdw blurRad="50800" dist="38100" dir="2700000" algn="tl" rotWithShape="0">
              <a:prstClr val="black">
                <a:alpha val="40000"/>
              </a:prstClr>
            </a:outerShdw>
          </a:effectLst>
        </p:spPr>
        <p:style>
          <a:lnRef idx="2">
            <a:srgbClr val="C80000">
              <a:shade val="50000"/>
            </a:srgbClr>
          </a:lnRef>
          <a:fillRef idx="1">
            <a:srgbClr val="C80000"/>
          </a:fillRef>
          <a:effectRef idx="0">
            <a:srgbClr val="C80000"/>
          </a:effectRef>
          <a:fontRef idx="minor">
            <a:sysClr val="window" lastClr="FFFFFF"/>
          </a:fontRef>
        </p:style>
        <p:txBody>
          <a:bodyPr rtlCol="0" anchor="ctr"/>
          <a:lstStyle/>
          <a:p>
            <a:pPr lvl="0" eaLnBrk="0" hangingPunct="0"/>
            <a:r>
              <a:rPr lang="en-US" altLang="zh-CN" sz="2000" b="1" dirty="0">
                <a:solidFill>
                  <a:srgbClr val="FFFF00"/>
                </a:solidFill>
                <a:latin typeface="微软雅黑" panose="020B0503020204020204" charset="-122"/>
                <a:ea typeface="微软雅黑" panose="020B0503020204020204" charset="-122"/>
              </a:rPr>
              <a:t>                   </a:t>
            </a:r>
            <a:r>
              <a:rPr lang="zh-CN" altLang="en-US" sz="2000" b="1" dirty="0">
                <a:solidFill>
                  <a:srgbClr val="FFFF00"/>
                </a:solidFill>
                <a:latin typeface="微软雅黑" panose="020B0503020204020204" charset="-122"/>
                <a:ea typeface="微软雅黑" panose="020B0503020204020204" charset="-122"/>
              </a:rPr>
              <a:t>四、</a:t>
            </a:r>
            <a:r>
              <a:rPr lang="zh-CN" altLang="en-US" sz="2000" b="1" dirty="0">
                <a:solidFill>
                  <a:srgbClr val="FFFF00"/>
                </a:solidFill>
                <a:latin typeface="微软雅黑" panose="020B0503020204020204" charset="-122"/>
                <a:ea typeface="微软雅黑" panose="020B0503020204020204" charset="-122"/>
                <a:sym typeface="+mn-ea"/>
              </a:rPr>
              <a:t>点击这里输入你的标题</a:t>
            </a:r>
          </a:p>
        </p:txBody>
      </p:sp>
      <p:pic>
        <p:nvPicPr>
          <p:cNvPr id="2" name="图片 1"/>
          <p:cNvPicPr>
            <a:picLocks noChangeAspect="1"/>
          </p:cNvPicPr>
          <p:nvPr/>
        </p:nvPicPr>
        <p:blipFill rotWithShape="1">
          <a:blip r:embed="rId3" cstate="screen"/>
          <a:srcRect/>
          <a:stretch>
            <a:fillRect/>
          </a:stretch>
        </p:blipFill>
        <p:spPr>
          <a:xfrm>
            <a:off x="5104130" y="1351954"/>
            <a:ext cx="1021080" cy="803832"/>
          </a:xfrm>
          <a:prstGeom prst="rect">
            <a:avLst/>
          </a:prstGeom>
        </p:spPr>
      </p:pic>
      <p:pic>
        <p:nvPicPr>
          <p:cNvPr id="23" name="图片 22"/>
          <p:cNvPicPr>
            <a:picLocks noChangeAspect="1"/>
          </p:cNvPicPr>
          <p:nvPr/>
        </p:nvPicPr>
        <p:blipFill rotWithShape="1">
          <a:blip r:embed="rId3" cstate="screen"/>
          <a:srcRect/>
          <a:stretch>
            <a:fillRect/>
          </a:stretch>
        </p:blipFill>
        <p:spPr>
          <a:xfrm>
            <a:off x="5104130" y="2204811"/>
            <a:ext cx="1021080" cy="803832"/>
          </a:xfrm>
          <a:prstGeom prst="rect">
            <a:avLst/>
          </a:prstGeom>
        </p:spPr>
      </p:pic>
      <p:pic>
        <p:nvPicPr>
          <p:cNvPr id="24" name="图片 23"/>
          <p:cNvPicPr>
            <a:picLocks noChangeAspect="1"/>
          </p:cNvPicPr>
          <p:nvPr/>
        </p:nvPicPr>
        <p:blipFill rotWithShape="1">
          <a:blip r:embed="rId3" cstate="screen"/>
          <a:srcRect/>
          <a:stretch>
            <a:fillRect/>
          </a:stretch>
        </p:blipFill>
        <p:spPr>
          <a:xfrm>
            <a:off x="5104130" y="3085395"/>
            <a:ext cx="1021080" cy="803832"/>
          </a:xfrm>
          <a:prstGeom prst="rect">
            <a:avLst/>
          </a:prstGeom>
        </p:spPr>
      </p:pic>
      <p:pic>
        <p:nvPicPr>
          <p:cNvPr id="25" name="图片 24"/>
          <p:cNvPicPr>
            <a:picLocks noChangeAspect="1"/>
          </p:cNvPicPr>
          <p:nvPr/>
        </p:nvPicPr>
        <p:blipFill rotWithShape="1">
          <a:blip r:embed="rId3" cstate="screen"/>
          <a:srcRect/>
          <a:stretch>
            <a:fillRect/>
          </a:stretch>
        </p:blipFill>
        <p:spPr>
          <a:xfrm>
            <a:off x="5104130" y="3950739"/>
            <a:ext cx="1021080" cy="803832"/>
          </a:xfrm>
          <a:prstGeom prst="rect">
            <a:avLst/>
          </a:prstGeom>
        </p:spPr>
      </p:pic>
      <p:sp>
        <p:nvSpPr>
          <p:cNvPr id="3" name="圆角矩形 2"/>
          <p:cNvSpPr/>
          <p:nvPr/>
        </p:nvSpPr>
        <p:spPr>
          <a:xfrm>
            <a:off x="5292090" y="4953000"/>
            <a:ext cx="5700395" cy="476250"/>
          </a:xfrm>
          <a:prstGeom prst="roundRect">
            <a:avLst>
              <a:gd name="adj" fmla="val 20450"/>
            </a:avLst>
          </a:prstGeom>
          <a:gradFill>
            <a:gsLst>
              <a:gs pos="25000">
                <a:srgbClr val="C80000"/>
              </a:gs>
              <a:gs pos="0">
                <a:srgbClr val="C80000"/>
              </a:gs>
              <a:gs pos="100000">
                <a:srgbClr val="F4990F"/>
              </a:gs>
            </a:gsLst>
            <a:lin ang="0" scaled="1"/>
          </a:gradFill>
          <a:ln>
            <a:solidFill>
              <a:sysClr val="window" lastClr="FFFFFF"/>
            </a:solidFill>
          </a:ln>
          <a:effectLst>
            <a:outerShdw blurRad="50800" dist="38100" dir="2700000" algn="tl" rotWithShape="0">
              <a:prstClr val="black">
                <a:alpha val="40000"/>
              </a:prstClr>
            </a:outerShdw>
          </a:effectLst>
        </p:spPr>
        <p:style>
          <a:lnRef idx="2">
            <a:srgbClr val="C80000">
              <a:shade val="50000"/>
            </a:srgbClr>
          </a:lnRef>
          <a:fillRef idx="1">
            <a:srgbClr val="C80000"/>
          </a:fillRef>
          <a:effectRef idx="0">
            <a:srgbClr val="C80000"/>
          </a:effectRef>
          <a:fontRef idx="minor">
            <a:sysClr val="window" lastClr="FFFFFF"/>
          </a:fontRef>
        </p:style>
        <p:txBody>
          <a:bodyPr rtlCol="0" anchor="ctr"/>
          <a:lstStyle/>
          <a:p>
            <a:pPr algn="ctr"/>
            <a:r>
              <a:rPr lang="en-US" altLang="zh-CN" sz="2000" b="1" dirty="0">
                <a:solidFill>
                  <a:srgbClr val="FFFF00"/>
                </a:solidFill>
                <a:latin typeface="微软雅黑" panose="020B0503020204020204" charset="-122"/>
                <a:ea typeface="微软雅黑" panose="020B0503020204020204" charset="-122"/>
              </a:rPr>
              <a:t>       </a:t>
            </a:r>
            <a:r>
              <a:rPr lang="zh-CN" altLang="en-US" sz="2000" b="1" dirty="0">
                <a:solidFill>
                  <a:srgbClr val="FFFF00"/>
                </a:solidFill>
                <a:latin typeface="微软雅黑" panose="020B0503020204020204" charset="-122"/>
                <a:ea typeface="微软雅黑" panose="020B0503020204020204" charset="-122"/>
              </a:rPr>
              <a:t>五、</a:t>
            </a:r>
            <a:r>
              <a:rPr lang="zh-CN" altLang="en-US" sz="2000" b="1" dirty="0">
                <a:solidFill>
                  <a:srgbClr val="FFFF00"/>
                </a:solidFill>
                <a:latin typeface="微软雅黑" panose="020B0503020204020204" charset="-122"/>
                <a:ea typeface="微软雅黑" panose="020B0503020204020204" charset="-122"/>
                <a:sym typeface="+mn-ea"/>
              </a:rPr>
              <a:t>点击这里输入你的标题</a:t>
            </a:r>
          </a:p>
        </p:txBody>
      </p:sp>
      <p:pic>
        <p:nvPicPr>
          <p:cNvPr id="4" name="图片 3"/>
          <p:cNvPicPr>
            <a:picLocks noChangeAspect="1"/>
          </p:cNvPicPr>
          <p:nvPr/>
        </p:nvPicPr>
        <p:blipFill rotWithShape="1">
          <a:blip r:embed="rId3" cstate="screen"/>
          <a:srcRect/>
          <a:stretch>
            <a:fillRect/>
          </a:stretch>
        </p:blipFill>
        <p:spPr>
          <a:xfrm>
            <a:off x="5109210" y="4794019"/>
            <a:ext cx="1021080" cy="803832"/>
          </a:xfrm>
          <a:prstGeom prst="rect">
            <a:avLst/>
          </a:prstGeom>
        </p:spPr>
      </p:pic>
      <p:grpSp>
        <p:nvGrpSpPr>
          <p:cNvPr id="28" name="组合 27"/>
          <p:cNvGrpSpPr/>
          <p:nvPr/>
        </p:nvGrpSpPr>
        <p:grpSpPr>
          <a:xfrm>
            <a:off x="1721485" y="1811655"/>
            <a:ext cx="2731135" cy="4295775"/>
            <a:chOff x="2391" y="2223"/>
            <a:chExt cx="4301" cy="6765"/>
          </a:xfrm>
        </p:grpSpPr>
        <p:grpSp>
          <p:nvGrpSpPr>
            <p:cNvPr id="26" name="组合 25"/>
            <p:cNvGrpSpPr/>
            <p:nvPr/>
          </p:nvGrpSpPr>
          <p:grpSpPr>
            <a:xfrm>
              <a:off x="2391" y="2612"/>
              <a:ext cx="4301" cy="6376"/>
              <a:chOff x="2855" y="1924"/>
              <a:chExt cx="4301" cy="6376"/>
            </a:xfrm>
          </p:grpSpPr>
          <p:sp>
            <p:nvSpPr>
              <p:cNvPr id="17" name="文本框 16"/>
              <p:cNvSpPr txBox="1"/>
              <p:nvPr/>
            </p:nvSpPr>
            <p:spPr>
              <a:xfrm>
                <a:off x="4094" y="1924"/>
                <a:ext cx="3062" cy="3538"/>
              </a:xfrm>
              <a:prstGeom prst="rect">
                <a:avLst/>
              </a:prstGeom>
              <a:noFill/>
            </p:spPr>
            <p:txBody>
              <a:bodyPr wrap="square" rtlCol="0" anchor="t">
                <a:spAutoFit/>
              </a:bodyPr>
              <a:lstStyle/>
              <a:p>
                <a:r>
                  <a:rPr lang="zh-CN" altLang="en-US" sz="14000" dirty="0">
                    <a:ln>
                      <a:solidFill>
                        <a:srgbClr val="C00000"/>
                      </a:solidFill>
                    </a:ln>
                    <a:gradFill>
                      <a:gsLst>
                        <a:gs pos="0">
                          <a:srgbClr val="C00000"/>
                        </a:gs>
                        <a:gs pos="54000">
                          <a:srgbClr val="E00000">
                            <a:alpha val="100000"/>
                          </a:srgbClr>
                        </a:gs>
                        <a:gs pos="100000">
                          <a:srgbClr val="C00000"/>
                        </a:gs>
                      </a:gsLst>
                      <a:lin ang="5400000" scaled="0"/>
                    </a:gradFill>
                    <a:effectLst/>
                    <a:latin typeface="华文新魏" panose="02010800040101010101" pitchFamily="2" charset="-122"/>
                    <a:ea typeface="华文新魏" panose="02010800040101010101" pitchFamily="2" charset="-122"/>
                    <a:sym typeface="+mn-ea"/>
                  </a:rPr>
                  <a:t>目</a:t>
                </a:r>
              </a:p>
            </p:txBody>
          </p:sp>
          <p:sp>
            <p:nvSpPr>
              <p:cNvPr id="18" name="文本框 17"/>
              <p:cNvSpPr txBox="1"/>
              <p:nvPr/>
            </p:nvSpPr>
            <p:spPr>
              <a:xfrm>
                <a:off x="2855" y="4277"/>
                <a:ext cx="3940" cy="3532"/>
              </a:xfrm>
              <a:prstGeom prst="rect">
                <a:avLst/>
              </a:prstGeom>
              <a:noFill/>
            </p:spPr>
            <p:txBody>
              <a:bodyPr wrap="square" rtlCol="0">
                <a:spAutoFit/>
              </a:bodyPr>
              <a:lstStyle/>
              <a:p>
                <a:pPr algn="l"/>
                <a:r>
                  <a:rPr lang="zh-CN" altLang="en-US" sz="14000" dirty="0">
                    <a:ln>
                      <a:solidFill>
                        <a:srgbClr val="C00000"/>
                      </a:solidFill>
                    </a:ln>
                    <a:gradFill>
                      <a:gsLst>
                        <a:gs pos="0">
                          <a:srgbClr val="C00000"/>
                        </a:gs>
                        <a:gs pos="54000">
                          <a:srgbClr val="E00000">
                            <a:alpha val="100000"/>
                          </a:srgbClr>
                        </a:gs>
                        <a:gs pos="100000">
                          <a:srgbClr val="C00000"/>
                        </a:gs>
                      </a:gsLst>
                      <a:lin ang="5400000" scaled="0"/>
                    </a:gradFill>
                    <a:effectLst/>
                    <a:latin typeface="华文新魏" panose="02010800040101010101" pitchFamily="2" charset="-122"/>
                    <a:ea typeface="华文新魏" panose="02010800040101010101" pitchFamily="2" charset="-122"/>
                    <a:sym typeface="+mn-ea"/>
                  </a:rPr>
                  <a:t>录</a:t>
                </a:r>
                <a:endParaRPr lang="zh-CN" altLang="en-US" sz="14000" dirty="0">
                  <a:ln>
                    <a:solidFill>
                      <a:srgbClr val="C00000"/>
                    </a:solidFill>
                  </a:ln>
                  <a:solidFill>
                    <a:srgbClr val="C00000"/>
                  </a:solidFill>
                  <a:effectLst>
                    <a:outerShdw blurRad="50800" dist="38100" dir="5400000" sx="101000" sy="101000" algn="t" rotWithShape="0">
                      <a:prstClr val="black">
                        <a:alpha val="40000"/>
                      </a:prstClr>
                    </a:outerShdw>
                  </a:effectLst>
                  <a:latin typeface="华文新魏" panose="02010800040101010101" pitchFamily="2" charset="-122"/>
                  <a:ea typeface="华文新魏" panose="02010800040101010101" pitchFamily="2" charset="-122"/>
                  <a:sym typeface="+mn-ea"/>
                </a:endParaRPr>
              </a:p>
            </p:txBody>
          </p:sp>
          <p:sp>
            <p:nvSpPr>
              <p:cNvPr id="20" name="文本框 19"/>
              <p:cNvSpPr txBox="1"/>
              <p:nvPr/>
            </p:nvSpPr>
            <p:spPr>
              <a:xfrm>
                <a:off x="4187" y="2801"/>
                <a:ext cx="889" cy="5499"/>
              </a:xfrm>
              <a:prstGeom prst="rect">
                <a:avLst/>
              </a:prstGeom>
              <a:noFill/>
            </p:spPr>
            <p:txBody>
              <a:bodyPr vert="eaVert" wrap="square" rtlCol="0" anchor="t">
                <a:spAutoFit/>
              </a:bodyPr>
              <a:lstStyle/>
              <a:p>
                <a:r>
                  <a:rPr lang="zh-CN" altLang="en-US" sz="2400" dirty="0">
                    <a:latin typeface="Adobe Gothic Std B" charset="-128"/>
                    <a:ea typeface="Adobe Gothic Std B" charset="-128"/>
                  </a:rPr>
                  <a:t>directory</a:t>
                </a:r>
              </a:p>
            </p:txBody>
          </p:sp>
        </p:grpSp>
        <p:sp>
          <p:nvSpPr>
            <p:cNvPr id="27" name="矩形 26"/>
            <p:cNvSpPr/>
            <p:nvPr/>
          </p:nvSpPr>
          <p:spPr>
            <a:xfrm>
              <a:off x="2751" y="2223"/>
              <a:ext cx="3248" cy="5725"/>
            </a:xfrm>
            <a:prstGeom prst="rect">
              <a:avLst/>
            </a:prstGeom>
            <a:noFill/>
            <a:ln w="127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descr="cb04e9f9111933ec4325489563643a25"/>
          <p:cNvPicPr>
            <a:picLocks noChangeAspect="1"/>
          </p:cNvPicPr>
          <p:nvPr/>
        </p:nvPicPr>
        <p:blipFill>
          <a:blip r:embed="rId4" cstate="print"/>
          <a:stretch>
            <a:fillRect/>
          </a:stretch>
        </p:blipFill>
        <p:spPr>
          <a:xfrm>
            <a:off x="1481455" y="459232"/>
            <a:ext cx="2520950" cy="2520950"/>
          </a:xfrm>
          <a:prstGeom prst="rect">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par>
                          <p:cTn id="14" fill="hold">
                            <p:stCondLst>
                              <p:cond delay="1500"/>
                            </p:stCondLst>
                            <p:childTnLst>
                              <p:par>
                                <p:cTn id="15" presetID="22" presetClass="entr" presetSubtype="8" fill="hold" grpId="0" nodeType="after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53" presetClass="entr" presetSubtype="16"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53" presetClass="entr" presetSubtype="16"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2" presetClass="entr" presetSubtype="8" fill="hold" grpId="0" nodeType="withEffect">
                                  <p:stCondLst>
                                    <p:cond delay="75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53" presetClass="entr" presetSubtype="16" fill="hold" nodeType="withEffect">
                                  <p:stCondLst>
                                    <p:cond delay="75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53" presetClass="entr" presetSubtype="16" fill="hold" nodeType="withEffect">
                                  <p:stCondLst>
                                    <p:cond delay="1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par>
                                <p:cTn id="50" presetID="53" presetClass="entr" presetSubtype="16" fill="hold" nodeType="withEffect">
                                  <p:stCondLst>
                                    <p:cond delay="10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1" grpId="0" bldLvl="0" animBg="1"/>
      <p:bldP spid="22" grpId="0" bldLvl="0" animBg="1"/>
      <p:bldP spid="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
          <p:cNvSpPr/>
          <p:nvPr/>
        </p:nvSpPr>
        <p:spPr bwMode="gray">
          <a:xfrm>
            <a:off x="1562735" y="1181100"/>
            <a:ext cx="4388485" cy="2101850"/>
          </a:xfrm>
          <a:custGeom>
            <a:avLst/>
            <a:gdLst>
              <a:gd name="T0" fmla="*/ 2304 w 2305"/>
              <a:gd name="T1" fmla="*/ 691 h 1184"/>
              <a:gd name="T2" fmla="*/ 1991 w 2305"/>
              <a:gd name="T3" fmla="*/ 833 h 1184"/>
              <a:gd name="T4" fmla="*/ 1817 w 2305"/>
              <a:gd name="T5" fmla="*/ 1184 h 1184"/>
              <a:gd name="T6" fmla="*/ 0 w 2305"/>
              <a:gd name="T7" fmla="*/ 1184 h 1184"/>
              <a:gd name="T8" fmla="*/ 0 w 2305"/>
              <a:gd name="T9" fmla="*/ 1 h 1184"/>
              <a:gd name="T10" fmla="*/ 2305 w 2305"/>
              <a:gd name="T11" fmla="*/ 0 h 1184"/>
              <a:gd name="T12" fmla="*/ 2304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noFill/>
          <a:ln w="12700" cmpd="sng">
            <a:gradFill>
              <a:gsLst>
                <a:gs pos="0">
                  <a:srgbClr val="C00000"/>
                </a:gs>
                <a:gs pos="100000">
                  <a:srgbClr val="FF0000"/>
                </a:gs>
              </a:gsLst>
              <a:lin ang="5400000" scaled="1"/>
            </a:gradFill>
            <a:round/>
          </a:ln>
          <a:effectLst/>
        </p:spPr>
        <p:txBody>
          <a:bodyPr/>
          <a:lstStyle/>
          <a:p>
            <a:endParaRPr lang="zh-CN" altLang="en-US">
              <a:solidFill>
                <a:schemeClr val="tx1"/>
              </a:solidFill>
              <a:latin typeface="微软雅黑" panose="020B0503020204020204" charset="-122"/>
              <a:ea typeface="微软雅黑" panose="020B0503020204020204" charset="-122"/>
            </a:endParaRPr>
          </a:p>
        </p:txBody>
      </p:sp>
      <p:sp>
        <p:nvSpPr>
          <p:cNvPr id="23" name="Freeform 5"/>
          <p:cNvSpPr/>
          <p:nvPr/>
        </p:nvSpPr>
        <p:spPr bwMode="gray">
          <a:xfrm>
            <a:off x="6118225" y="1195705"/>
            <a:ext cx="4387850" cy="2087245"/>
          </a:xfrm>
          <a:custGeom>
            <a:avLst/>
            <a:gdLst>
              <a:gd name="T0" fmla="*/ 1 w 2305"/>
              <a:gd name="T1" fmla="*/ 691 h 1184"/>
              <a:gd name="T2" fmla="*/ 314 w 2305"/>
              <a:gd name="T3" fmla="*/ 833 h 1184"/>
              <a:gd name="T4" fmla="*/ 481 w 2305"/>
              <a:gd name="T5" fmla="*/ 1182 h 1184"/>
              <a:gd name="T6" fmla="*/ 2305 w 2305"/>
              <a:gd name="T7" fmla="*/ 1184 h 1184"/>
              <a:gd name="T8" fmla="*/ 2305 w 2305"/>
              <a:gd name="T9" fmla="*/ 1 h 1184"/>
              <a:gd name="T10" fmla="*/ 0 w 2305"/>
              <a:gd name="T11" fmla="*/ 0 h 1184"/>
              <a:gd name="T12" fmla="*/ 1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noFill/>
          <a:ln w="12700" cmpd="sng">
            <a:gradFill>
              <a:gsLst>
                <a:gs pos="0">
                  <a:srgbClr val="C00000"/>
                </a:gs>
                <a:gs pos="100000">
                  <a:srgbClr val="FF0000"/>
                </a:gs>
              </a:gsLst>
              <a:lin ang="5400000" scaled="1"/>
            </a:gradFill>
            <a:round/>
          </a:ln>
          <a:effectLst/>
        </p:spPr>
        <p:txBody>
          <a:bodyPr/>
          <a:lstStyle/>
          <a:p>
            <a:endParaRPr lang="zh-CN" altLang="en-US">
              <a:solidFill>
                <a:schemeClr val="tx1"/>
              </a:solidFill>
              <a:latin typeface="微软雅黑" panose="020B0503020204020204" charset="-122"/>
              <a:ea typeface="微软雅黑" panose="020B0503020204020204" charset="-122"/>
            </a:endParaRPr>
          </a:p>
        </p:txBody>
      </p:sp>
      <p:sp>
        <p:nvSpPr>
          <p:cNvPr id="24" name="Freeform 7"/>
          <p:cNvSpPr/>
          <p:nvPr/>
        </p:nvSpPr>
        <p:spPr bwMode="gray">
          <a:xfrm>
            <a:off x="1574165" y="3485515"/>
            <a:ext cx="4373880" cy="2101850"/>
          </a:xfrm>
          <a:custGeom>
            <a:avLst/>
            <a:gdLst>
              <a:gd name="T0" fmla="*/ 2304 w 2305"/>
              <a:gd name="T1" fmla="*/ 493 h 1184"/>
              <a:gd name="T2" fmla="*/ 1991 w 2305"/>
              <a:gd name="T3" fmla="*/ 351 h 1184"/>
              <a:gd name="T4" fmla="*/ 1813 w 2305"/>
              <a:gd name="T5" fmla="*/ 1 h 1184"/>
              <a:gd name="T6" fmla="*/ 0 w 2305"/>
              <a:gd name="T7" fmla="*/ 0 h 1184"/>
              <a:gd name="T8" fmla="*/ 0 w 2305"/>
              <a:gd name="T9" fmla="*/ 1183 h 1184"/>
              <a:gd name="T10" fmla="*/ 2305 w 2305"/>
              <a:gd name="T11" fmla="*/ 1184 h 1184"/>
              <a:gd name="T12" fmla="*/ 2304 w 2305"/>
              <a:gd name="T13" fmla="*/ 493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noFill/>
          <a:ln w="12700" cmpd="sng">
            <a:gradFill>
              <a:gsLst>
                <a:gs pos="0">
                  <a:srgbClr val="C00000"/>
                </a:gs>
                <a:gs pos="100000">
                  <a:srgbClr val="FF0000"/>
                </a:gs>
              </a:gsLst>
              <a:lin ang="5400000" scaled="1"/>
            </a:gradFill>
            <a:round/>
          </a:ln>
          <a:effectLst/>
        </p:spPr>
        <p:txBody>
          <a:bodyPr/>
          <a:lstStyle/>
          <a:p>
            <a:endParaRPr lang="zh-CN" altLang="en-US">
              <a:solidFill>
                <a:schemeClr val="tx1"/>
              </a:solidFill>
              <a:latin typeface="微软雅黑" panose="020B0503020204020204" charset="-122"/>
              <a:ea typeface="微软雅黑" panose="020B0503020204020204" charset="-122"/>
            </a:endParaRPr>
          </a:p>
        </p:txBody>
      </p:sp>
      <p:sp>
        <p:nvSpPr>
          <p:cNvPr id="25" name="Freeform 8"/>
          <p:cNvSpPr/>
          <p:nvPr/>
        </p:nvSpPr>
        <p:spPr bwMode="gray">
          <a:xfrm>
            <a:off x="6115050" y="3475990"/>
            <a:ext cx="4372610" cy="2133600"/>
          </a:xfrm>
          <a:custGeom>
            <a:avLst/>
            <a:gdLst>
              <a:gd name="T0" fmla="*/ 1 w 2305"/>
              <a:gd name="T1" fmla="*/ 494 h 1185"/>
              <a:gd name="T2" fmla="*/ 314 w 2305"/>
              <a:gd name="T3" fmla="*/ 352 h 1185"/>
              <a:gd name="T4" fmla="*/ 483 w 2305"/>
              <a:gd name="T5" fmla="*/ 0 h 1185"/>
              <a:gd name="T6" fmla="*/ 2305 w 2305"/>
              <a:gd name="T7" fmla="*/ 1 h 1185"/>
              <a:gd name="T8" fmla="*/ 2305 w 2305"/>
              <a:gd name="T9" fmla="*/ 1184 h 1185"/>
              <a:gd name="T10" fmla="*/ 0 w 2305"/>
              <a:gd name="T11" fmla="*/ 1185 h 1185"/>
              <a:gd name="T12" fmla="*/ 1 w 2305"/>
              <a:gd name="T13" fmla="*/ 494 h 1185"/>
            </a:gdLst>
            <a:ahLst/>
            <a:cxnLst>
              <a:cxn ang="0">
                <a:pos x="T0" y="T1"/>
              </a:cxn>
              <a:cxn ang="0">
                <a:pos x="T2" y="T3"/>
              </a:cxn>
              <a:cxn ang="0">
                <a:pos x="T4" y="T5"/>
              </a:cxn>
              <a:cxn ang="0">
                <a:pos x="T6" y="T7"/>
              </a:cxn>
              <a:cxn ang="0">
                <a:pos x="T8" y="T9"/>
              </a:cxn>
              <a:cxn ang="0">
                <a:pos x="T10" y="T11"/>
              </a:cxn>
              <a:cxn ang="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noFill/>
          <a:ln w="12700" cmpd="sng">
            <a:gradFill>
              <a:gsLst>
                <a:gs pos="0">
                  <a:srgbClr val="C00000"/>
                </a:gs>
                <a:gs pos="100000">
                  <a:srgbClr val="FF0000"/>
                </a:gs>
              </a:gsLst>
              <a:lin ang="5400000" scaled="1"/>
            </a:gradFill>
            <a:round/>
          </a:ln>
          <a:effectLst/>
        </p:spPr>
        <p:txBody>
          <a:bodyPr/>
          <a:lstStyle/>
          <a:p>
            <a:endParaRPr lang="zh-CN" altLang="en-US">
              <a:solidFill>
                <a:schemeClr val="tx1"/>
              </a:solidFill>
              <a:latin typeface="微软雅黑" panose="020B0503020204020204" charset="-122"/>
              <a:ea typeface="微软雅黑" panose="020B0503020204020204" charset="-122"/>
            </a:endParaRPr>
          </a:p>
        </p:txBody>
      </p:sp>
      <p:grpSp>
        <p:nvGrpSpPr>
          <p:cNvPr id="26" name="组合 25"/>
          <p:cNvGrpSpPr/>
          <p:nvPr/>
        </p:nvGrpSpPr>
        <p:grpSpPr bwMode="auto">
          <a:xfrm>
            <a:off x="2291514" y="1523115"/>
            <a:ext cx="3652837" cy="422276"/>
            <a:chOff x="830759" y="1320379"/>
            <a:chExt cx="3652838" cy="422275"/>
          </a:xfrm>
          <a:gradFill>
            <a:gsLst>
              <a:gs pos="0">
                <a:srgbClr val="FE4444"/>
              </a:gs>
              <a:gs pos="100000">
                <a:srgbClr val="832B2B"/>
              </a:gs>
            </a:gsLst>
            <a:lin ang="5400000" scaled="0"/>
          </a:gradFill>
        </p:grpSpPr>
        <p:sp>
          <p:nvSpPr>
            <p:cNvPr id="27" name="Rectangle 4"/>
            <p:cNvSpPr>
              <a:spLocks noChangeArrowheads="1"/>
            </p:cNvSpPr>
            <p:nvPr/>
          </p:nvSpPr>
          <p:spPr bwMode="gray">
            <a:xfrm>
              <a:off x="830759" y="1320379"/>
              <a:ext cx="3652838"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solidFill>
                  <a:schemeClr val="tx1"/>
                </a:solidFill>
                <a:latin typeface="微软雅黑" panose="020B0503020204020204" charset="-122"/>
                <a:ea typeface="微软雅黑" panose="020B0503020204020204" charset="-122"/>
              </a:endParaRPr>
            </a:p>
          </p:txBody>
        </p:sp>
        <p:sp>
          <p:nvSpPr>
            <p:cNvPr id="28" name="Rectangle 11"/>
            <p:cNvSpPr>
              <a:spLocks noChangeArrowheads="1"/>
            </p:cNvSpPr>
            <p:nvPr/>
          </p:nvSpPr>
          <p:spPr bwMode="gray">
            <a:xfrm>
              <a:off x="976809" y="1331461"/>
              <a:ext cx="2257425" cy="352424"/>
            </a:xfrm>
            <a:prstGeom prst="rect">
              <a:avLst/>
            </a:prstGeom>
            <a:grpFill/>
            <a:ln>
              <a:noFill/>
            </a:ln>
            <a:extLst>
              <a:ext uri="{91240B29-F687-4F45-9708-019B960494DF}">
                <a14:hiddenLine xmlns:a14="http://schemas.microsoft.com/office/drawing/2010/main" w="9525">
                  <a:solidFill>
                    <a:sysClr val="windowText" lastClr="000000"/>
                  </a:solidFill>
                  <a:miter lim="800000"/>
                  <a:headEnd/>
                  <a:tailEnd/>
                </a14:hiddenLine>
              </a:ext>
            </a:extLst>
          </p:spPr>
          <p:txBody>
            <a:bodyPr>
              <a:spAutoFit/>
            </a:bodyPr>
            <a:lstStyle/>
            <a:p>
              <a:pPr algn="ctr"/>
              <a:r>
                <a:rPr lang="zh-CN" altLang="en-US" sz="1600" dirty="0">
                  <a:solidFill>
                    <a:schemeClr val="tx1"/>
                  </a:solidFill>
                  <a:latin typeface="微软雅黑" panose="020B0503020204020204" charset="-122"/>
                  <a:ea typeface="微软雅黑" panose="020B0503020204020204" charset="-122"/>
                </a:rPr>
                <a:t>单击此处添加标题</a:t>
              </a:r>
            </a:p>
          </p:txBody>
        </p:sp>
      </p:grpSp>
      <p:sp>
        <p:nvSpPr>
          <p:cNvPr id="29" name="Rectangle 17"/>
          <p:cNvSpPr>
            <a:spLocks noChangeArrowheads="1"/>
          </p:cNvSpPr>
          <p:nvPr/>
        </p:nvSpPr>
        <p:spPr bwMode="gray">
          <a:xfrm>
            <a:off x="2420096" y="2196479"/>
            <a:ext cx="2954338" cy="469900"/>
          </a:xfrm>
          <a:prstGeom prst="rect">
            <a:avLst/>
          </a:prstGeom>
          <a:noFill/>
          <a:ln>
            <a:noFill/>
          </a:ln>
          <a:effectLst/>
          <a:extLst>
            <a:ext uri="{909E8E84-426E-40DD-AFC4-6F175D3DCCD1}">
              <a14:hiddenFill xmlns:a14="http://schemas.microsoft.com/office/drawing/2010/main">
                <a:gradFill rotWithShape="1">
                  <a:gsLst>
                    <a:gs pos="0">
                      <a:srgbClr val="00ACF1"/>
                    </a:gs>
                    <a:gs pos="50000">
                      <a:sysClr val="window" lastClr="FFFFFF"/>
                    </a:gs>
                    <a:gs pos="100000">
                      <a:srgbClr val="00ACF1"/>
                    </a:gs>
                  </a:gsLst>
                  <a:lin ang="5400000" scaled="1"/>
                </a:gra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spAutoFit/>
          </a:bodyPr>
          <a:lstStyle/>
          <a:p>
            <a:pPr>
              <a:defRPr/>
            </a:pPr>
            <a:r>
              <a:rPr lang="zh-CN" altLang="en-US" sz="1200" dirty="0">
                <a:solidFill>
                  <a:schemeClr val="tx1"/>
                </a:solidFill>
                <a:latin typeface="微软雅黑" panose="020B0503020204020204" charset="-122"/>
                <a:ea typeface="微软雅黑" panose="020B0503020204020204" charset="-122"/>
              </a:rPr>
              <a:t>单击此处添加文字单击此处添加文字单击此处添加文字单击此处添加文字</a:t>
            </a:r>
          </a:p>
        </p:txBody>
      </p:sp>
      <p:sp>
        <p:nvSpPr>
          <p:cNvPr id="30" name="Rectangle 18"/>
          <p:cNvSpPr>
            <a:spLocks noChangeArrowheads="1"/>
          </p:cNvSpPr>
          <p:nvPr/>
        </p:nvSpPr>
        <p:spPr bwMode="gray">
          <a:xfrm>
            <a:off x="6668252" y="2193305"/>
            <a:ext cx="2989263" cy="469900"/>
          </a:xfrm>
          <a:prstGeom prst="rect">
            <a:avLst/>
          </a:prstGeom>
          <a:noFill/>
          <a:ln>
            <a:noFill/>
          </a:ln>
          <a:effectLst/>
          <a:extLst>
            <a:ext uri="{909E8E84-426E-40DD-AFC4-6F175D3DCCD1}">
              <a14:hiddenFill xmlns:a14="http://schemas.microsoft.com/office/drawing/2010/main">
                <a:gradFill rotWithShape="1">
                  <a:gsLst>
                    <a:gs pos="0">
                      <a:srgbClr val="00ACF1"/>
                    </a:gs>
                    <a:gs pos="50000">
                      <a:sysClr val="window" lastClr="FFFFFF"/>
                    </a:gs>
                    <a:gs pos="100000">
                      <a:srgbClr val="00ACF1"/>
                    </a:gs>
                  </a:gsLst>
                  <a:lin ang="5400000" scaled="1"/>
                </a:gra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spAutoFit/>
          </a:bodyPr>
          <a:lstStyle/>
          <a:p>
            <a:pPr algn="r">
              <a:defRPr/>
            </a:pPr>
            <a:r>
              <a:rPr lang="zh-CN" altLang="en-US" sz="1200" dirty="0">
                <a:solidFill>
                  <a:schemeClr val="tx1"/>
                </a:solidFill>
                <a:latin typeface="微软雅黑" panose="020B0503020204020204" charset="-122"/>
                <a:ea typeface="微软雅黑" panose="020B0503020204020204" charset="-122"/>
              </a:rPr>
              <a:t>单击此处添加文字单击此处添加文字单击此处添加文字单击此处添加文字</a:t>
            </a:r>
          </a:p>
        </p:txBody>
      </p:sp>
      <p:sp>
        <p:nvSpPr>
          <p:cNvPr id="31" name="Text Box 26"/>
          <p:cNvSpPr txBox="1">
            <a:spLocks noChangeArrowheads="1"/>
          </p:cNvSpPr>
          <p:nvPr/>
        </p:nvSpPr>
        <p:spPr bwMode="gray">
          <a:xfrm>
            <a:off x="2361359" y="4401513"/>
            <a:ext cx="3352800" cy="675005"/>
          </a:xfrm>
          <a:prstGeom prst="rect">
            <a:avLst/>
          </a:prstGeom>
          <a:noFill/>
          <a:ln>
            <a:noFill/>
          </a:ln>
          <a:effectLst/>
          <a:extLst>
            <a:ext uri="{909E8E84-426E-40DD-AFC4-6F175D3DCCD1}">
              <a14:hiddenFill xmlns:a14="http://schemas.microsoft.com/office/drawing/2010/main">
                <a:gradFill rotWithShape="1">
                  <a:gsLst>
                    <a:gs pos="0">
                      <a:srgbClr val="66B699"/>
                    </a:gs>
                    <a:gs pos="100000">
                      <a:srgbClr val="D17E7C"/>
                    </a:gs>
                  </a:gsLst>
                  <a:lin ang="5400000" scaled="1"/>
                </a:gra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spAutoFit/>
          </a:bodyPr>
          <a:lstStyle>
            <a:lvl1pPr>
              <a:defRPr sz="3200">
                <a:solidFill>
                  <a:sysClr val="windowText" lastClr="000000"/>
                </a:solidFill>
                <a:latin typeface="Calibri" panose="020F0502020204030204" pitchFamily="34" charset="0"/>
                <a:ea typeface="宋体" panose="02010600030101010101" pitchFamily="2" charset="-122"/>
              </a:defRPr>
            </a:lvl1pPr>
            <a:lvl2pPr>
              <a:defRPr sz="2800">
                <a:solidFill>
                  <a:sysClr val="windowText" lastClr="000000"/>
                </a:solidFill>
                <a:latin typeface="Calibri" panose="020F0502020204030204" pitchFamily="34" charset="0"/>
                <a:ea typeface="宋体" panose="02010600030101010101" pitchFamily="2" charset="-122"/>
              </a:defRPr>
            </a:lvl2pPr>
            <a:lvl3pPr>
              <a:defRPr sz="2400">
                <a:solidFill>
                  <a:sysClr val="windowText" lastClr="000000"/>
                </a:solidFill>
                <a:latin typeface="Calibri" panose="020F0502020204030204" pitchFamily="34" charset="0"/>
                <a:ea typeface="宋体" panose="02010600030101010101" pitchFamily="2" charset="-122"/>
              </a:defRPr>
            </a:lvl3pPr>
            <a:lvl4pPr>
              <a:defRPr sz="2000">
                <a:solidFill>
                  <a:sysClr val="windowText" lastClr="000000"/>
                </a:solidFill>
                <a:latin typeface="Calibri" panose="020F0502020204030204" pitchFamily="34" charset="0"/>
                <a:ea typeface="宋体" panose="02010600030101010101" pitchFamily="2" charset="-122"/>
              </a:defRPr>
            </a:lvl4pPr>
            <a:lvl5pPr>
              <a:defRPr sz="2000">
                <a:solidFill>
                  <a:sysClr val="windowText" lastClr="000000"/>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9pPr>
          </a:lstStyle>
          <a:p>
            <a:pPr>
              <a:lnSpc>
                <a:spcPct val="60000"/>
              </a:lnSpc>
              <a:spcBef>
                <a:spcPct val="50000"/>
              </a:spcBef>
              <a:buFontTx/>
              <a:buChar char="•"/>
            </a:pPr>
            <a:r>
              <a:rPr lang="zh-CN" altLang="en-US" sz="1200">
                <a:solidFill>
                  <a:schemeClr val="tx1"/>
                </a:solidFill>
                <a:latin typeface="微软雅黑" panose="020B0503020204020204" charset="-122"/>
                <a:ea typeface="微软雅黑" panose="020B0503020204020204" charset="-122"/>
              </a:rPr>
              <a:t>单击此处添加文字</a:t>
            </a:r>
          </a:p>
          <a:p>
            <a:pPr>
              <a:lnSpc>
                <a:spcPct val="60000"/>
              </a:lnSpc>
              <a:spcBef>
                <a:spcPct val="50000"/>
              </a:spcBef>
              <a:buFontTx/>
              <a:buChar char="•"/>
            </a:pPr>
            <a:r>
              <a:rPr lang="zh-CN" altLang="en-US" sz="1200">
                <a:solidFill>
                  <a:schemeClr val="tx1"/>
                </a:solidFill>
                <a:latin typeface="微软雅黑" panose="020B0503020204020204" charset="-122"/>
                <a:ea typeface="微软雅黑" panose="020B0503020204020204" charset="-122"/>
              </a:rPr>
              <a:t>单击此处添加文字</a:t>
            </a:r>
          </a:p>
          <a:p>
            <a:pPr>
              <a:lnSpc>
                <a:spcPct val="60000"/>
              </a:lnSpc>
              <a:spcBef>
                <a:spcPct val="50000"/>
              </a:spcBef>
              <a:buFontTx/>
              <a:buChar char="•"/>
            </a:pPr>
            <a:r>
              <a:rPr lang="zh-CN" altLang="en-US" sz="1200">
                <a:solidFill>
                  <a:schemeClr val="tx1"/>
                </a:solidFill>
                <a:latin typeface="微软雅黑" panose="020B0503020204020204" charset="-122"/>
                <a:ea typeface="微软雅黑" panose="020B0503020204020204" charset="-122"/>
              </a:rPr>
              <a:t>单击此处添加文字</a:t>
            </a:r>
          </a:p>
        </p:txBody>
      </p:sp>
      <p:sp>
        <p:nvSpPr>
          <p:cNvPr id="32" name="Text Box 27"/>
          <p:cNvSpPr txBox="1">
            <a:spLocks noChangeArrowheads="1"/>
          </p:cNvSpPr>
          <p:nvPr/>
        </p:nvSpPr>
        <p:spPr bwMode="gray">
          <a:xfrm>
            <a:off x="6284071" y="4401513"/>
            <a:ext cx="3352800" cy="675005"/>
          </a:xfrm>
          <a:prstGeom prst="rect">
            <a:avLst/>
          </a:prstGeom>
          <a:noFill/>
          <a:ln>
            <a:noFill/>
          </a:ln>
          <a:effectLst/>
          <a:extLst>
            <a:ext uri="{909E8E84-426E-40DD-AFC4-6F175D3DCCD1}">
              <a14:hiddenFill xmlns:a14="http://schemas.microsoft.com/office/drawing/2010/main">
                <a:gradFill rotWithShape="1">
                  <a:gsLst>
                    <a:gs pos="0">
                      <a:srgbClr val="66B699"/>
                    </a:gs>
                    <a:gs pos="100000">
                      <a:srgbClr val="D17E7C"/>
                    </a:gs>
                  </a:gsLst>
                  <a:lin ang="5400000" scaled="1"/>
                </a:gra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a:spAutoFit/>
          </a:bodyPr>
          <a:lstStyle>
            <a:lvl1pPr>
              <a:defRPr sz="3200">
                <a:solidFill>
                  <a:sysClr val="windowText" lastClr="000000"/>
                </a:solidFill>
                <a:latin typeface="Calibri" panose="020F0502020204030204" pitchFamily="34" charset="0"/>
                <a:ea typeface="宋体" panose="02010600030101010101" pitchFamily="2" charset="-122"/>
              </a:defRPr>
            </a:lvl1pPr>
            <a:lvl2pPr>
              <a:defRPr sz="2800">
                <a:solidFill>
                  <a:sysClr val="windowText" lastClr="000000"/>
                </a:solidFill>
                <a:latin typeface="Calibri" panose="020F0502020204030204" pitchFamily="34" charset="0"/>
                <a:ea typeface="宋体" panose="02010600030101010101" pitchFamily="2" charset="-122"/>
              </a:defRPr>
            </a:lvl2pPr>
            <a:lvl3pPr>
              <a:defRPr sz="2400">
                <a:solidFill>
                  <a:sysClr val="windowText" lastClr="000000"/>
                </a:solidFill>
                <a:latin typeface="Calibri" panose="020F0502020204030204" pitchFamily="34" charset="0"/>
                <a:ea typeface="宋体" panose="02010600030101010101" pitchFamily="2" charset="-122"/>
              </a:defRPr>
            </a:lvl3pPr>
            <a:lvl4pPr>
              <a:defRPr sz="2000">
                <a:solidFill>
                  <a:sysClr val="windowText" lastClr="000000"/>
                </a:solidFill>
                <a:latin typeface="Calibri" panose="020F0502020204030204" pitchFamily="34" charset="0"/>
                <a:ea typeface="宋体" panose="02010600030101010101" pitchFamily="2" charset="-122"/>
              </a:defRPr>
            </a:lvl4pPr>
            <a:lvl5pPr>
              <a:defRPr sz="2000">
                <a:solidFill>
                  <a:sysClr val="windowText" lastClr="000000"/>
                </a:solidFill>
                <a:latin typeface="Calibri" panose="020F0502020204030204" pitchFamily="34" charset="0"/>
                <a:ea typeface="宋体" panose="02010600030101010101" pitchFamily="2" charset="-122"/>
              </a:defRPr>
            </a:lvl5pPr>
            <a:lvl6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6pPr>
            <a:lvl7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7pPr>
            <a:lvl8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8pPr>
            <a:lvl9pPr>
              <a:buFont typeface="Arial" panose="020B0604020202020204" pitchFamily="34" charset="0"/>
              <a:defRPr sz="2000">
                <a:solidFill>
                  <a:sysClr val="windowText" lastClr="000000"/>
                </a:solidFill>
                <a:latin typeface="Calibri" panose="020F0502020204030204" pitchFamily="34" charset="0"/>
                <a:ea typeface="宋体" panose="02010600030101010101" pitchFamily="2" charset="-122"/>
              </a:defRPr>
            </a:lvl9pPr>
          </a:lstStyle>
          <a:p>
            <a:pPr algn="r">
              <a:lnSpc>
                <a:spcPct val="60000"/>
              </a:lnSpc>
              <a:spcBef>
                <a:spcPct val="50000"/>
              </a:spcBef>
              <a:buFontTx/>
              <a:buChar char="•"/>
            </a:pPr>
            <a:r>
              <a:rPr lang="zh-CN" altLang="en-US" sz="1200">
                <a:solidFill>
                  <a:schemeClr val="tx1"/>
                </a:solidFill>
                <a:latin typeface="微软雅黑" panose="020B0503020204020204" charset="-122"/>
                <a:ea typeface="微软雅黑" panose="020B0503020204020204" charset="-122"/>
              </a:rPr>
              <a:t>单击此处添加文字</a:t>
            </a:r>
          </a:p>
          <a:p>
            <a:pPr algn="r">
              <a:lnSpc>
                <a:spcPct val="60000"/>
              </a:lnSpc>
              <a:spcBef>
                <a:spcPct val="50000"/>
              </a:spcBef>
              <a:buFontTx/>
              <a:buChar char="•"/>
            </a:pPr>
            <a:r>
              <a:rPr lang="zh-CN" altLang="en-US" sz="1200">
                <a:solidFill>
                  <a:schemeClr val="tx1"/>
                </a:solidFill>
                <a:latin typeface="微软雅黑" panose="020B0503020204020204" charset="-122"/>
                <a:ea typeface="微软雅黑" panose="020B0503020204020204" charset="-122"/>
              </a:rPr>
              <a:t>单击此处添加文字</a:t>
            </a:r>
          </a:p>
          <a:p>
            <a:pPr algn="r">
              <a:lnSpc>
                <a:spcPct val="60000"/>
              </a:lnSpc>
              <a:spcBef>
                <a:spcPct val="50000"/>
              </a:spcBef>
              <a:buFontTx/>
              <a:buChar char="•"/>
            </a:pPr>
            <a:r>
              <a:rPr lang="zh-CN" altLang="en-US" sz="1200">
                <a:solidFill>
                  <a:schemeClr val="tx1"/>
                </a:solidFill>
                <a:latin typeface="微软雅黑" panose="020B0503020204020204" charset="-122"/>
                <a:ea typeface="微软雅黑" panose="020B0503020204020204" charset="-122"/>
              </a:rPr>
              <a:t>单击此处添加文字</a:t>
            </a:r>
          </a:p>
        </p:txBody>
      </p:sp>
      <p:grpSp>
        <p:nvGrpSpPr>
          <p:cNvPr id="33" name="组合 32"/>
          <p:cNvGrpSpPr/>
          <p:nvPr/>
        </p:nvGrpSpPr>
        <p:grpSpPr bwMode="auto">
          <a:xfrm>
            <a:off x="2288337" y="3591627"/>
            <a:ext cx="3165475" cy="461962"/>
            <a:chOff x="827584" y="3389462"/>
            <a:chExt cx="3165475" cy="461962"/>
          </a:xfrm>
          <a:gradFill>
            <a:gsLst>
              <a:gs pos="0">
                <a:srgbClr val="FE4444"/>
              </a:gs>
              <a:gs pos="100000">
                <a:srgbClr val="832B2B"/>
              </a:gs>
            </a:gsLst>
            <a:lin ang="5400000" scaled="0"/>
          </a:gradFill>
        </p:grpSpPr>
        <p:sp>
          <p:nvSpPr>
            <p:cNvPr id="34" name="Freeform 10"/>
            <p:cNvSpPr/>
            <p:nvPr/>
          </p:nvSpPr>
          <p:spPr bwMode="gray">
            <a:xfrm flipH="1">
              <a:off x="827584" y="3389462"/>
              <a:ext cx="3165475" cy="461962"/>
            </a:xfrm>
            <a:custGeom>
              <a:avLst/>
              <a:gdLst>
                <a:gd name="T0" fmla="*/ 437819734 w 2007"/>
                <a:gd name="T1" fmla="*/ 7559667 h 291"/>
                <a:gd name="T2" fmla="*/ 0 w 2007"/>
                <a:gd name="T3" fmla="*/ 733363881 h 291"/>
                <a:gd name="T4" fmla="*/ 2147483647 w 2007"/>
                <a:gd name="T5" fmla="*/ 733363881 h 291"/>
                <a:gd name="T6" fmla="*/ 2147483647 w 2007"/>
                <a:gd name="T7" fmla="*/ 0 h 291"/>
                <a:gd name="T8" fmla="*/ 437819734 w 2007"/>
                <a:gd name="T9" fmla="*/ 7559667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1600">
                <a:solidFill>
                  <a:schemeClr val="tx1"/>
                </a:solidFill>
                <a:latin typeface="微软雅黑" panose="020B0503020204020204" charset="-122"/>
                <a:ea typeface="微软雅黑" panose="020B0503020204020204" charset="-122"/>
              </a:endParaRPr>
            </a:p>
          </p:txBody>
        </p:sp>
        <p:sp>
          <p:nvSpPr>
            <p:cNvPr id="35" name="Rectangle 11"/>
            <p:cNvSpPr>
              <a:spLocks noChangeArrowheads="1"/>
            </p:cNvSpPr>
            <p:nvPr/>
          </p:nvSpPr>
          <p:spPr bwMode="gray">
            <a:xfrm>
              <a:off x="976809" y="3420388"/>
              <a:ext cx="2257425" cy="352425"/>
            </a:xfrm>
            <a:prstGeom prst="rect">
              <a:avLst/>
            </a:prstGeom>
            <a:grpFill/>
            <a:ln>
              <a:noFill/>
            </a:ln>
            <a:extLst>
              <a:ext uri="{91240B29-F687-4F45-9708-019B960494DF}">
                <a14:hiddenLine xmlns:a14="http://schemas.microsoft.com/office/drawing/2010/main" w="9525">
                  <a:solidFill>
                    <a:sysClr val="windowText" lastClr="000000"/>
                  </a:solidFill>
                  <a:miter lim="800000"/>
                  <a:headEnd/>
                  <a:tailEnd/>
                </a14:hiddenLine>
              </a:ext>
            </a:extLst>
          </p:spPr>
          <p:txBody>
            <a:bodyPr>
              <a:spAutoFit/>
            </a:bodyPr>
            <a:lstStyle/>
            <a:p>
              <a:pPr algn="ctr"/>
              <a:r>
                <a:rPr lang="zh-CN" altLang="en-US" sz="1600" dirty="0">
                  <a:solidFill>
                    <a:schemeClr val="tx1"/>
                  </a:solidFill>
                  <a:latin typeface="微软雅黑" panose="020B0503020204020204" charset="-122"/>
                  <a:ea typeface="微软雅黑" panose="020B0503020204020204" charset="-122"/>
                </a:rPr>
                <a:t>单击此处添加标题</a:t>
              </a:r>
            </a:p>
          </p:txBody>
        </p:sp>
      </p:grpSp>
      <p:grpSp>
        <p:nvGrpSpPr>
          <p:cNvPr id="36" name="组合 35"/>
          <p:cNvGrpSpPr/>
          <p:nvPr/>
        </p:nvGrpSpPr>
        <p:grpSpPr bwMode="auto">
          <a:xfrm>
            <a:off x="6111034" y="1523115"/>
            <a:ext cx="3663950" cy="422276"/>
            <a:chOff x="4649291" y="1320379"/>
            <a:chExt cx="3663950" cy="422275"/>
          </a:xfrm>
          <a:gradFill>
            <a:gsLst>
              <a:gs pos="0">
                <a:srgbClr val="FE4444"/>
              </a:gs>
              <a:gs pos="100000">
                <a:srgbClr val="832B2B"/>
              </a:gs>
            </a:gsLst>
            <a:lin ang="5400000" scaled="0"/>
          </a:gradFill>
        </p:grpSpPr>
        <p:sp>
          <p:nvSpPr>
            <p:cNvPr id="37" name="Rectangle 6"/>
            <p:cNvSpPr>
              <a:spLocks noChangeArrowheads="1"/>
            </p:cNvSpPr>
            <p:nvPr/>
          </p:nvSpPr>
          <p:spPr bwMode="gray">
            <a:xfrm flipH="1">
              <a:off x="4649291" y="1320379"/>
              <a:ext cx="366395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600">
                <a:solidFill>
                  <a:schemeClr val="tx1"/>
                </a:solidFill>
                <a:latin typeface="微软雅黑" panose="020B0503020204020204" charset="-122"/>
                <a:ea typeface="微软雅黑" panose="020B0503020204020204" charset="-122"/>
              </a:endParaRPr>
            </a:p>
          </p:txBody>
        </p:sp>
        <p:sp>
          <p:nvSpPr>
            <p:cNvPr id="38" name="Rectangle 11"/>
            <p:cNvSpPr>
              <a:spLocks noChangeArrowheads="1"/>
            </p:cNvSpPr>
            <p:nvPr/>
          </p:nvSpPr>
          <p:spPr bwMode="gray">
            <a:xfrm>
              <a:off x="5917704" y="1331461"/>
              <a:ext cx="2257425" cy="352424"/>
            </a:xfrm>
            <a:prstGeom prst="rect">
              <a:avLst/>
            </a:prstGeom>
            <a:grpFill/>
            <a:ln>
              <a:noFill/>
            </a:ln>
            <a:extLst>
              <a:ext uri="{91240B29-F687-4F45-9708-019B960494DF}">
                <a14:hiddenLine xmlns:a14="http://schemas.microsoft.com/office/drawing/2010/main" w="9525">
                  <a:solidFill>
                    <a:sysClr val="windowText" lastClr="000000"/>
                  </a:solidFill>
                  <a:miter lim="800000"/>
                  <a:headEnd/>
                  <a:tailEnd/>
                </a14:hiddenLine>
              </a:ext>
            </a:extLst>
          </p:spPr>
          <p:txBody>
            <a:bodyPr>
              <a:spAutoFit/>
            </a:bodyPr>
            <a:lstStyle/>
            <a:p>
              <a:pPr algn="ctr"/>
              <a:r>
                <a:rPr lang="zh-CN" altLang="en-US" sz="1600" dirty="0">
                  <a:solidFill>
                    <a:schemeClr val="tx1"/>
                  </a:solidFill>
                  <a:latin typeface="微软雅黑" panose="020B0503020204020204" charset="-122"/>
                  <a:ea typeface="微软雅黑" panose="020B0503020204020204" charset="-122"/>
                </a:rPr>
                <a:t>单击此处添加标题</a:t>
              </a:r>
            </a:p>
          </p:txBody>
        </p:sp>
      </p:grpSp>
      <p:grpSp>
        <p:nvGrpSpPr>
          <p:cNvPr id="39" name="组合 38"/>
          <p:cNvGrpSpPr/>
          <p:nvPr/>
        </p:nvGrpSpPr>
        <p:grpSpPr bwMode="auto">
          <a:xfrm>
            <a:off x="6588879" y="3615438"/>
            <a:ext cx="3186113" cy="461963"/>
            <a:chOff x="5127128" y="3413274"/>
            <a:chExt cx="3186113" cy="461963"/>
          </a:xfrm>
          <a:gradFill>
            <a:gsLst>
              <a:gs pos="0">
                <a:srgbClr val="FE4444"/>
              </a:gs>
              <a:gs pos="100000">
                <a:srgbClr val="832B2B"/>
              </a:gs>
            </a:gsLst>
            <a:lin ang="5400000" scaled="0"/>
          </a:gradFill>
        </p:grpSpPr>
        <p:sp>
          <p:nvSpPr>
            <p:cNvPr id="40" name="Freeform 9"/>
            <p:cNvSpPr/>
            <p:nvPr/>
          </p:nvSpPr>
          <p:spPr bwMode="gray">
            <a:xfrm>
              <a:off x="5127128" y="3413274"/>
              <a:ext cx="3186113" cy="461963"/>
            </a:xfrm>
            <a:custGeom>
              <a:avLst/>
              <a:gdLst>
                <a:gd name="T0" fmla="*/ 443547570 w 2007"/>
                <a:gd name="T1" fmla="*/ 7561271 h 291"/>
                <a:gd name="T2" fmla="*/ 0 w 2007"/>
                <a:gd name="T3" fmla="*/ 733367056 h 291"/>
                <a:gd name="T4" fmla="*/ 2147483647 w 2007"/>
                <a:gd name="T5" fmla="*/ 733367056 h 291"/>
                <a:gd name="T6" fmla="*/ 2147483647 w 2007"/>
                <a:gd name="T7" fmla="*/ 0 h 291"/>
                <a:gd name="T8" fmla="*/ 443547570 w 2007"/>
                <a:gd name="T9" fmla="*/ 756127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1600">
                <a:solidFill>
                  <a:schemeClr val="tx1"/>
                </a:solidFill>
                <a:latin typeface="微软雅黑" panose="020B0503020204020204" charset="-122"/>
                <a:ea typeface="微软雅黑" panose="020B0503020204020204" charset="-122"/>
              </a:endParaRPr>
            </a:p>
          </p:txBody>
        </p:sp>
        <p:sp>
          <p:nvSpPr>
            <p:cNvPr id="41" name="Rectangle 11"/>
            <p:cNvSpPr>
              <a:spLocks noChangeArrowheads="1"/>
            </p:cNvSpPr>
            <p:nvPr/>
          </p:nvSpPr>
          <p:spPr bwMode="gray">
            <a:xfrm>
              <a:off x="5917704" y="3444200"/>
              <a:ext cx="2257425" cy="352425"/>
            </a:xfrm>
            <a:prstGeom prst="rect">
              <a:avLst/>
            </a:prstGeom>
            <a:grpFill/>
            <a:ln>
              <a:noFill/>
            </a:ln>
            <a:extLst>
              <a:ext uri="{91240B29-F687-4F45-9708-019B960494DF}">
                <a14:hiddenLine xmlns:a14="http://schemas.microsoft.com/office/drawing/2010/main" w="9525">
                  <a:solidFill>
                    <a:sysClr val="windowText" lastClr="000000"/>
                  </a:solidFill>
                  <a:miter lim="800000"/>
                  <a:headEnd/>
                  <a:tailEnd/>
                </a14:hiddenLine>
              </a:ext>
            </a:extLst>
          </p:spPr>
          <p:txBody>
            <a:bodyPr>
              <a:spAutoFit/>
            </a:bodyPr>
            <a:lstStyle/>
            <a:p>
              <a:pPr algn="ctr"/>
              <a:r>
                <a:rPr lang="zh-CN" altLang="en-US" sz="1600" dirty="0">
                  <a:solidFill>
                    <a:schemeClr val="tx1"/>
                  </a:solidFill>
                  <a:latin typeface="微软雅黑" panose="020B0503020204020204" charset="-122"/>
                  <a:ea typeface="微软雅黑" panose="020B0503020204020204" charset="-122"/>
                </a:rPr>
                <a:t>单击此处添加标题</a:t>
              </a:r>
            </a:p>
          </p:txBody>
        </p:sp>
      </p:grpSp>
      <p:grpSp>
        <p:nvGrpSpPr>
          <p:cNvPr id="42" name="组合 41"/>
          <p:cNvGrpSpPr/>
          <p:nvPr/>
        </p:nvGrpSpPr>
        <p:grpSpPr bwMode="auto">
          <a:xfrm>
            <a:off x="5318554" y="2668971"/>
            <a:ext cx="1358900" cy="1358900"/>
            <a:chOff x="3795745" y="2466980"/>
            <a:chExt cx="1358904" cy="1358904"/>
          </a:xfrm>
          <a:solidFill>
            <a:srgbClr val="66B699"/>
          </a:solidFill>
        </p:grpSpPr>
        <p:sp>
          <p:nvSpPr>
            <p:cNvPr id="43" name="椭圆 42"/>
            <p:cNvSpPr/>
            <p:nvPr/>
          </p:nvSpPr>
          <p:spPr>
            <a:xfrm>
              <a:off x="3795745" y="2466980"/>
              <a:ext cx="1358904" cy="1358904"/>
            </a:xfrm>
            <a:prstGeom prst="ellipse">
              <a:avLst/>
            </a:prstGeom>
            <a:gradFill>
              <a:gsLst>
                <a:gs pos="0">
                  <a:srgbClr val="FE4444"/>
                </a:gs>
                <a:gs pos="100000">
                  <a:srgbClr val="832B2B"/>
                </a:gs>
              </a:gsLst>
              <a:lin ang="5400000" scaled="0"/>
            </a:gradFill>
            <a:ln w="25400" cap="flat" cmpd="sng" algn="ctr">
              <a:noFill/>
              <a:prstDash val="solid"/>
            </a:ln>
            <a:effectLst/>
          </p:spPr>
          <p:style>
            <a:lnRef idx="2">
              <a:srgbClr val="00ACF1">
                <a:shade val="50000"/>
              </a:srgbClr>
            </a:lnRef>
            <a:fillRef idx="1">
              <a:srgbClr val="00ACF1"/>
            </a:fillRef>
            <a:effectRef idx="0">
              <a:srgbClr val="00ACF1"/>
            </a:effectRef>
            <a:fontRef idx="minor">
              <a:sysClr val="window" lastClr="FFFFFF"/>
            </a:fontRef>
          </p:style>
          <p:txBody>
            <a:bodyPr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44" name="Rectangle 11"/>
            <p:cNvSpPr>
              <a:spLocks noChangeArrowheads="1"/>
            </p:cNvSpPr>
            <p:nvPr/>
          </p:nvSpPr>
          <p:spPr bwMode="gray">
            <a:xfrm>
              <a:off x="3855282" y="2659979"/>
              <a:ext cx="1253900" cy="975363"/>
            </a:xfrm>
            <a:prstGeom prst="rect">
              <a:avLst/>
            </a:prstGeom>
            <a:noFill/>
            <a:ln w="9525" algn="ctr">
              <a:noFill/>
              <a:miter lim="800000"/>
            </a:ln>
          </p:spPr>
          <p:txBody>
            <a:bodyPr>
              <a:spAutoFit/>
            </a:bodyPr>
            <a:lstStyle/>
            <a:p>
              <a:pPr algn="ctr"/>
              <a:r>
                <a:rPr lang="zh-CN" altLang="en-US" sz="2800" b="1" dirty="0">
                  <a:solidFill>
                    <a:srgbClr val="FFFF00"/>
                  </a:solidFill>
                  <a:latin typeface="微软雅黑" panose="020B0503020204020204" charset="-122"/>
                  <a:ea typeface="微软雅黑" panose="020B0503020204020204" charset="-122"/>
                </a:rPr>
                <a:t>添加</a:t>
              </a:r>
            </a:p>
            <a:p>
              <a:pPr algn="ctr"/>
              <a:r>
                <a:rPr lang="zh-CN" altLang="en-US" sz="2800" b="1" dirty="0">
                  <a:solidFill>
                    <a:srgbClr val="FFFF00"/>
                  </a:solidFill>
                  <a:latin typeface="微软雅黑" panose="020B0503020204020204" charset="-122"/>
                  <a:ea typeface="微软雅黑" panose="020B0503020204020204" charset="-122"/>
                </a:rPr>
                <a:t>标题</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childTnLst>
                          </p:cTn>
                        </p:par>
                        <p:par>
                          <p:cTn id="11" fill="hold">
                            <p:stCondLst>
                              <p:cond delay="500"/>
                            </p:stCondLst>
                            <p:childTnLst>
                              <p:par>
                                <p:cTn id="12" presetID="2" presetClass="entr" presetSubtype="9"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0-#ppt_w/2"/>
                                          </p:val>
                                        </p:tav>
                                        <p:tav tm="100000">
                                          <p:val>
                                            <p:strVal val="#ppt_x"/>
                                          </p:val>
                                        </p:tav>
                                      </p:tavLst>
                                    </p:anim>
                                    <p:anim calcmode="lin" valueType="num">
                                      <p:cBhvr additive="base">
                                        <p:cTn id="15" dur="500" fill="hold"/>
                                        <p:tgtEl>
                                          <p:spTgt spid="22"/>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0-#ppt_w/2"/>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箭头连接符 12"/>
          <p:cNvCxnSpPr/>
          <p:nvPr/>
        </p:nvCxnSpPr>
        <p:spPr bwMode="auto">
          <a:xfrm flipH="1" flipV="1">
            <a:off x="3522287" y="3386381"/>
            <a:ext cx="2145994" cy="417210"/>
          </a:xfrm>
          <a:prstGeom prst="straightConnector1">
            <a:avLst/>
          </a:prstGeom>
          <a:noFill/>
          <a:ln w="28575" cap="flat" cmpd="sng" algn="ctr">
            <a:solidFill>
              <a:srgbClr val="FF6600"/>
            </a:solidFill>
            <a:prstDash val="solid"/>
            <a:headEnd type="none" w="med" len="med"/>
            <a:tailEnd type="arrow"/>
          </a:ln>
          <a:effectLst/>
        </p:spPr>
      </p:cxnSp>
      <p:cxnSp>
        <p:nvCxnSpPr>
          <p:cNvPr id="14" name="直接箭头连接符 13"/>
          <p:cNvCxnSpPr/>
          <p:nvPr/>
        </p:nvCxnSpPr>
        <p:spPr bwMode="auto">
          <a:xfrm flipH="1" flipV="1">
            <a:off x="4217703" y="2365231"/>
            <a:ext cx="1601359" cy="1229755"/>
          </a:xfrm>
          <a:prstGeom prst="straightConnector1">
            <a:avLst/>
          </a:prstGeom>
          <a:noFill/>
          <a:ln w="28575" cap="flat" cmpd="sng" algn="ctr">
            <a:solidFill>
              <a:srgbClr val="FF6600"/>
            </a:solidFill>
            <a:prstDash val="solid"/>
            <a:headEnd type="none" w="med" len="med"/>
            <a:tailEnd type="arrow"/>
          </a:ln>
          <a:effectLst/>
        </p:spPr>
      </p:cxnSp>
      <p:cxnSp>
        <p:nvCxnSpPr>
          <p:cNvPr id="15" name="直接箭头连接符 14"/>
          <p:cNvCxnSpPr/>
          <p:nvPr/>
        </p:nvCxnSpPr>
        <p:spPr bwMode="auto">
          <a:xfrm flipH="1" flipV="1">
            <a:off x="5436881" y="1830577"/>
            <a:ext cx="643717" cy="1555804"/>
          </a:xfrm>
          <a:prstGeom prst="straightConnector1">
            <a:avLst/>
          </a:prstGeom>
          <a:noFill/>
          <a:ln w="28575" cap="flat" cmpd="sng" algn="ctr">
            <a:solidFill>
              <a:srgbClr val="FF6600"/>
            </a:solidFill>
            <a:prstDash val="solid"/>
            <a:headEnd type="none" w="med" len="med"/>
            <a:tailEnd type="arrow"/>
          </a:ln>
          <a:effectLst/>
        </p:spPr>
      </p:cxnSp>
      <p:cxnSp>
        <p:nvCxnSpPr>
          <p:cNvPr id="16" name="直接箭头连接符 15"/>
          <p:cNvCxnSpPr/>
          <p:nvPr/>
        </p:nvCxnSpPr>
        <p:spPr bwMode="auto">
          <a:xfrm flipV="1">
            <a:off x="6274526" y="1998629"/>
            <a:ext cx="627312" cy="1494267"/>
          </a:xfrm>
          <a:prstGeom prst="straightConnector1">
            <a:avLst/>
          </a:prstGeom>
          <a:noFill/>
          <a:ln w="28575" cap="flat" cmpd="sng" algn="ctr">
            <a:solidFill>
              <a:srgbClr val="FF6600"/>
            </a:solidFill>
            <a:prstDash val="solid"/>
            <a:headEnd type="none" w="med" len="med"/>
            <a:tailEnd type="arrow"/>
          </a:ln>
          <a:effectLst/>
        </p:spPr>
      </p:cxnSp>
      <p:cxnSp>
        <p:nvCxnSpPr>
          <p:cNvPr id="17" name="直接箭头连接符 16"/>
          <p:cNvCxnSpPr/>
          <p:nvPr/>
        </p:nvCxnSpPr>
        <p:spPr bwMode="auto">
          <a:xfrm flipV="1">
            <a:off x="6383494" y="2478649"/>
            <a:ext cx="1543875" cy="1116337"/>
          </a:xfrm>
          <a:prstGeom prst="straightConnector1">
            <a:avLst/>
          </a:prstGeom>
          <a:noFill/>
          <a:ln w="28575" cap="flat" cmpd="sng" algn="ctr">
            <a:solidFill>
              <a:srgbClr val="FF6600"/>
            </a:solidFill>
            <a:prstDash val="solid"/>
            <a:headEnd type="none" w="med" len="med"/>
            <a:tailEnd type="arrow"/>
          </a:ln>
          <a:effectLst/>
        </p:spPr>
      </p:cxnSp>
      <p:cxnSp>
        <p:nvCxnSpPr>
          <p:cNvPr id="19" name="直接箭头连接符 18"/>
          <p:cNvCxnSpPr/>
          <p:nvPr/>
        </p:nvCxnSpPr>
        <p:spPr bwMode="auto">
          <a:xfrm flipV="1">
            <a:off x="6383494" y="3414753"/>
            <a:ext cx="2047931" cy="347941"/>
          </a:xfrm>
          <a:prstGeom prst="straightConnector1">
            <a:avLst/>
          </a:prstGeom>
          <a:noFill/>
          <a:ln w="28575" cap="flat" cmpd="sng" algn="ctr">
            <a:solidFill>
              <a:srgbClr val="FF6600"/>
            </a:solidFill>
            <a:prstDash val="solid"/>
            <a:headEnd type="none" w="med" len="med"/>
            <a:tailEnd type="arrow"/>
          </a:ln>
          <a:effectLst/>
        </p:spPr>
      </p:cxnSp>
      <p:sp>
        <p:nvSpPr>
          <p:cNvPr id="20" name="椭圆 19"/>
          <p:cNvSpPr/>
          <p:nvPr/>
        </p:nvSpPr>
        <p:spPr bwMode="auto">
          <a:xfrm>
            <a:off x="2676543" y="2677905"/>
            <a:ext cx="1080000" cy="1080000"/>
          </a:xfrm>
          <a:prstGeom prst="ellipse">
            <a:avLst/>
          </a:prstGeom>
          <a:gradFill rotWithShape="1">
            <a:gsLst>
              <a:gs pos="0">
                <a:srgbClr val="FE4444"/>
              </a:gs>
              <a:gs pos="100000">
                <a:srgbClr val="832B2B"/>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1" name="矩形 87"/>
          <p:cNvSpPr>
            <a:spLocks noChangeArrowheads="1"/>
          </p:cNvSpPr>
          <p:nvPr/>
        </p:nvSpPr>
        <p:spPr bwMode="auto">
          <a:xfrm>
            <a:off x="2800985" y="3044190"/>
            <a:ext cx="87566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smtClean="0">
                <a:solidFill>
                  <a:srgbClr val="FFFFFF"/>
                </a:solidFill>
                <a:latin typeface="微软雅黑" panose="020B0503020204020204" charset="-122"/>
                <a:ea typeface="微软雅黑" panose="020B0503020204020204" charset="-122"/>
              </a:rPr>
              <a:t>文本</a:t>
            </a:r>
            <a:r>
              <a:rPr lang="en-US" altLang="zh-CN" sz="1600" b="1" kern="0" dirty="0" smtClean="0">
                <a:solidFill>
                  <a:srgbClr val="FFFFFF"/>
                </a:solidFill>
                <a:latin typeface="微软雅黑" panose="020B0503020204020204" charset="-122"/>
                <a:ea typeface="微软雅黑" panose="020B0503020204020204" charset="-122"/>
              </a:rPr>
              <a:t>01</a:t>
            </a:r>
            <a:endParaRPr lang="zh-CN" altLang="en-US" sz="1600" b="1" kern="0" dirty="0">
              <a:solidFill>
                <a:srgbClr val="FFFFFF"/>
              </a:solidFill>
              <a:latin typeface="微软雅黑" panose="020B0503020204020204" charset="-122"/>
              <a:ea typeface="微软雅黑" panose="020B0503020204020204" charset="-122"/>
            </a:endParaRPr>
          </a:p>
        </p:txBody>
      </p:sp>
      <p:sp>
        <p:nvSpPr>
          <p:cNvPr id="22" name="椭圆 21"/>
          <p:cNvSpPr/>
          <p:nvPr/>
        </p:nvSpPr>
        <p:spPr bwMode="auto">
          <a:xfrm>
            <a:off x="3662080" y="1718991"/>
            <a:ext cx="1080000" cy="1080000"/>
          </a:xfrm>
          <a:prstGeom prst="ellipse">
            <a:avLst/>
          </a:prstGeom>
          <a:gradFill rotWithShape="1">
            <a:gsLst>
              <a:gs pos="0">
                <a:srgbClr val="FE4444"/>
              </a:gs>
              <a:gs pos="100000">
                <a:srgbClr val="832B2B"/>
              </a:gs>
            </a:gsLst>
            <a:lin ang="16200000" scaled="0"/>
          </a:gradFill>
          <a:ln w="952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3" name="矩形 87"/>
          <p:cNvSpPr>
            <a:spLocks noChangeArrowheads="1"/>
          </p:cNvSpPr>
          <p:nvPr/>
        </p:nvSpPr>
        <p:spPr bwMode="auto">
          <a:xfrm>
            <a:off x="3832225" y="2085340"/>
            <a:ext cx="99758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smtClean="0">
                <a:solidFill>
                  <a:srgbClr val="FFFFFF"/>
                </a:solidFill>
                <a:latin typeface="微软雅黑" panose="020B0503020204020204" charset="-122"/>
                <a:ea typeface="微软雅黑" panose="020B0503020204020204" charset="-122"/>
              </a:rPr>
              <a:t>文本</a:t>
            </a:r>
            <a:r>
              <a:rPr lang="en-US" altLang="zh-CN" sz="1600" b="1" kern="0" dirty="0" smtClean="0">
                <a:solidFill>
                  <a:srgbClr val="FFFFFF"/>
                </a:solidFill>
                <a:latin typeface="微软雅黑" panose="020B0503020204020204" charset="-122"/>
                <a:ea typeface="微软雅黑" panose="020B0503020204020204" charset="-122"/>
              </a:rPr>
              <a:t>02</a:t>
            </a:r>
            <a:endParaRPr lang="zh-CN" altLang="en-US" sz="1600" b="1" kern="0" dirty="0">
              <a:solidFill>
                <a:srgbClr val="FFFFFF"/>
              </a:solidFill>
              <a:latin typeface="微软雅黑" panose="020B0503020204020204" charset="-122"/>
              <a:ea typeface="微软雅黑" panose="020B0503020204020204" charset="-122"/>
            </a:endParaRPr>
          </a:p>
        </p:txBody>
      </p:sp>
      <p:sp>
        <p:nvSpPr>
          <p:cNvPr id="24" name="椭圆 23"/>
          <p:cNvSpPr/>
          <p:nvPr/>
        </p:nvSpPr>
        <p:spPr bwMode="auto">
          <a:xfrm>
            <a:off x="4894485" y="1166262"/>
            <a:ext cx="1080000" cy="1080000"/>
          </a:xfrm>
          <a:prstGeom prst="ellipse">
            <a:avLst/>
          </a:prstGeom>
          <a:gradFill rotWithShape="1">
            <a:gsLst>
              <a:gs pos="0">
                <a:srgbClr val="FE4444"/>
              </a:gs>
              <a:gs pos="100000">
                <a:srgbClr val="832B2B"/>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5" name="矩形 87"/>
          <p:cNvSpPr>
            <a:spLocks noChangeArrowheads="1"/>
          </p:cNvSpPr>
          <p:nvPr/>
        </p:nvSpPr>
        <p:spPr bwMode="auto">
          <a:xfrm>
            <a:off x="5019040" y="1486535"/>
            <a:ext cx="90614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smtClean="0">
                <a:solidFill>
                  <a:srgbClr val="FFFFFF"/>
                </a:solidFill>
                <a:latin typeface="微软雅黑" panose="020B0503020204020204" charset="-122"/>
                <a:ea typeface="微软雅黑" panose="020B0503020204020204" charset="-122"/>
              </a:rPr>
              <a:t>文本</a:t>
            </a:r>
            <a:r>
              <a:rPr lang="en-US" altLang="zh-CN" sz="1600" b="1" kern="0" dirty="0" smtClean="0">
                <a:solidFill>
                  <a:srgbClr val="FFFFFF"/>
                </a:solidFill>
                <a:latin typeface="微软雅黑" panose="020B0503020204020204" charset="-122"/>
                <a:ea typeface="微软雅黑" panose="020B0503020204020204" charset="-122"/>
              </a:rPr>
              <a:t>03</a:t>
            </a:r>
            <a:endParaRPr lang="zh-CN" altLang="en-US" sz="1600" b="1" kern="0" dirty="0">
              <a:solidFill>
                <a:srgbClr val="FFFFFF"/>
              </a:solidFill>
              <a:latin typeface="微软雅黑" panose="020B0503020204020204" charset="-122"/>
              <a:ea typeface="微软雅黑" panose="020B0503020204020204" charset="-122"/>
            </a:endParaRPr>
          </a:p>
        </p:txBody>
      </p:sp>
      <p:sp>
        <p:nvSpPr>
          <p:cNvPr id="26" name="椭圆 25"/>
          <p:cNvSpPr/>
          <p:nvPr/>
        </p:nvSpPr>
        <p:spPr bwMode="auto">
          <a:xfrm>
            <a:off x="6527083" y="1121300"/>
            <a:ext cx="1080000" cy="1080000"/>
          </a:xfrm>
          <a:prstGeom prst="ellipse">
            <a:avLst/>
          </a:prstGeom>
          <a:gradFill rotWithShape="1">
            <a:gsLst>
              <a:gs pos="0">
                <a:srgbClr val="FE4444"/>
              </a:gs>
              <a:gs pos="100000">
                <a:srgbClr val="832B2B"/>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7" name="矩形 87"/>
          <p:cNvSpPr>
            <a:spLocks noChangeArrowheads="1"/>
          </p:cNvSpPr>
          <p:nvPr/>
        </p:nvSpPr>
        <p:spPr bwMode="auto">
          <a:xfrm>
            <a:off x="6636385" y="1502410"/>
            <a:ext cx="104330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smtClean="0">
                <a:solidFill>
                  <a:srgbClr val="FFFFFF"/>
                </a:solidFill>
                <a:latin typeface="微软雅黑" panose="020B0503020204020204" charset="-122"/>
                <a:ea typeface="微软雅黑" panose="020B0503020204020204" charset="-122"/>
              </a:rPr>
              <a:t>文本</a:t>
            </a:r>
            <a:r>
              <a:rPr lang="en-US" altLang="zh-CN" sz="1600" b="1" kern="0" dirty="0" smtClean="0">
                <a:solidFill>
                  <a:srgbClr val="FFFFFF"/>
                </a:solidFill>
                <a:latin typeface="微软雅黑" panose="020B0503020204020204" charset="-122"/>
                <a:ea typeface="微软雅黑" panose="020B0503020204020204" charset="-122"/>
              </a:rPr>
              <a:t>04</a:t>
            </a:r>
            <a:endParaRPr lang="zh-CN" altLang="en-US" sz="1600" b="1" kern="0" dirty="0">
              <a:solidFill>
                <a:srgbClr val="FFFFFF"/>
              </a:solidFill>
              <a:latin typeface="微软雅黑" panose="020B0503020204020204" charset="-122"/>
              <a:ea typeface="微软雅黑" panose="020B0503020204020204" charset="-122"/>
            </a:endParaRPr>
          </a:p>
        </p:txBody>
      </p:sp>
      <p:sp>
        <p:nvSpPr>
          <p:cNvPr id="28" name="椭圆 27"/>
          <p:cNvSpPr/>
          <p:nvPr/>
        </p:nvSpPr>
        <p:spPr bwMode="auto">
          <a:xfrm>
            <a:off x="7642446" y="1703751"/>
            <a:ext cx="1080000" cy="1080000"/>
          </a:xfrm>
          <a:prstGeom prst="ellipse">
            <a:avLst/>
          </a:prstGeom>
          <a:gradFill rotWithShape="1">
            <a:gsLst>
              <a:gs pos="0">
                <a:srgbClr val="FE4444"/>
              </a:gs>
              <a:gs pos="100000">
                <a:srgbClr val="832B2B"/>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29" name="矩形 87"/>
          <p:cNvSpPr>
            <a:spLocks noChangeArrowheads="1"/>
          </p:cNvSpPr>
          <p:nvPr/>
        </p:nvSpPr>
        <p:spPr bwMode="auto">
          <a:xfrm>
            <a:off x="7782560" y="2070100"/>
            <a:ext cx="89090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smtClean="0">
                <a:solidFill>
                  <a:srgbClr val="FFFFFF"/>
                </a:solidFill>
                <a:latin typeface="微软雅黑" panose="020B0503020204020204" charset="-122"/>
                <a:ea typeface="微软雅黑" panose="020B0503020204020204" charset="-122"/>
              </a:rPr>
              <a:t>文本</a:t>
            </a:r>
            <a:r>
              <a:rPr lang="en-US" altLang="zh-CN" sz="1600" b="1" kern="0" dirty="0" smtClean="0">
                <a:solidFill>
                  <a:srgbClr val="FFFFFF"/>
                </a:solidFill>
                <a:latin typeface="微软雅黑" panose="020B0503020204020204" charset="-122"/>
                <a:ea typeface="微软雅黑" panose="020B0503020204020204" charset="-122"/>
              </a:rPr>
              <a:t>05</a:t>
            </a:r>
            <a:endParaRPr lang="zh-CN" altLang="en-US" sz="1600" b="1" kern="0" dirty="0">
              <a:solidFill>
                <a:srgbClr val="FFFFFF"/>
              </a:solidFill>
              <a:latin typeface="微软雅黑" panose="020B0503020204020204" charset="-122"/>
              <a:ea typeface="微软雅黑" panose="020B0503020204020204" charset="-122"/>
            </a:endParaRPr>
          </a:p>
        </p:txBody>
      </p:sp>
      <p:sp>
        <p:nvSpPr>
          <p:cNvPr id="30" name="椭圆 29"/>
          <p:cNvSpPr/>
          <p:nvPr/>
        </p:nvSpPr>
        <p:spPr bwMode="auto">
          <a:xfrm>
            <a:off x="8276280" y="2838261"/>
            <a:ext cx="1080000" cy="1080000"/>
          </a:xfrm>
          <a:prstGeom prst="ellipse">
            <a:avLst/>
          </a:prstGeom>
          <a:gradFill rotWithShape="1">
            <a:gsLst>
              <a:gs pos="0">
                <a:srgbClr val="FE4444"/>
              </a:gs>
              <a:gs pos="100000">
                <a:srgbClr val="832B2B"/>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31" name="矩形 87"/>
          <p:cNvSpPr>
            <a:spLocks noChangeArrowheads="1"/>
          </p:cNvSpPr>
          <p:nvPr/>
        </p:nvSpPr>
        <p:spPr bwMode="auto">
          <a:xfrm>
            <a:off x="8431530" y="3204210"/>
            <a:ext cx="84518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smtClean="0">
                <a:solidFill>
                  <a:srgbClr val="FFFFFF"/>
                </a:solidFill>
                <a:latin typeface="微软雅黑" panose="020B0503020204020204" charset="-122"/>
                <a:ea typeface="微软雅黑" panose="020B0503020204020204" charset="-122"/>
              </a:rPr>
              <a:t>文本</a:t>
            </a:r>
            <a:r>
              <a:rPr lang="en-US" altLang="zh-CN" sz="1600" b="1" kern="0" dirty="0" smtClean="0">
                <a:solidFill>
                  <a:srgbClr val="FFFFFF"/>
                </a:solidFill>
                <a:latin typeface="微软雅黑" panose="020B0503020204020204" charset="-122"/>
                <a:ea typeface="微软雅黑" panose="020B0503020204020204" charset="-122"/>
              </a:rPr>
              <a:t>06</a:t>
            </a:r>
            <a:endParaRPr lang="zh-CN" altLang="en-US" sz="1600" b="1" kern="0" dirty="0">
              <a:solidFill>
                <a:srgbClr val="FFFFFF"/>
              </a:solidFill>
              <a:latin typeface="微软雅黑" panose="020B0503020204020204" charset="-122"/>
              <a:ea typeface="微软雅黑" panose="020B0503020204020204" charset="-122"/>
            </a:endParaRPr>
          </a:p>
        </p:txBody>
      </p:sp>
      <p:sp>
        <p:nvSpPr>
          <p:cNvPr id="42" name="TextBox 21"/>
          <p:cNvSpPr txBox="1"/>
          <p:nvPr/>
        </p:nvSpPr>
        <p:spPr>
          <a:xfrm>
            <a:off x="1866900" y="4580255"/>
            <a:ext cx="9029065" cy="1051560"/>
          </a:xfrm>
          <a:prstGeom prst="rect">
            <a:avLst/>
          </a:prstGeom>
          <a:noFill/>
        </p:spPr>
        <p:txBody>
          <a:bodyPr wrap="square" rtlCol="0">
            <a:spAutoFit/>
          </a:bodyPr>
          <a:lstStyle/>
          <a:p>
            <a:pPr>
              <a:lnSpc>
                <a:spcPct val="150000"/>
              </a:lnSpc>
            </a:pPr>
            <a:r>
              <a:rPr lang="zh-CN" altLang="en-US" sz="1400" dirty="0" smtClean="0">
                <a:latin typeface="微软雅黑" panose="020B0503020204020204" charset="-122"/>
                <a:ea typeface="微软雅黑" panose="020B0503020204020204" charset="-122"/>
              </a:rPr>
              <a:t>添加你的文字</a:t>
            </a:r>
            <a:r>
              <a:rPr lang="zh-CN" altLang="en-US" sz="1400" dirty="0">
                <a:latin typeface="微软雅黑" panose="020B0503020204020204" charset="-122"/>
                <a:ea typeface="微软雅黑" panose="020B0503020204020204" charset="-122"/>
              </a:rPr>
              <a:t>添加你的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a:t>
            </a:r>
            <a:r>
              <a:rPr lang="zh-CN" altLang="en-US" sz="1400" dirty="0">
                <a:latin typeface="微软雅黑" panose="020B0503020204020204" charset="-122"/>
                <a:ea typeface="微软雅黑" panose="020B0503020204020204" charset="-122"/>
              </a:rPr>
              <a:t>添加你的文字</a:t>
            </a:r>
            <a:r>
              <a:rPr lang="zh-CN" altLang="en-US" sz="1400" dirty="0" smtClean="0">
                <a:latin typeface="微软雅黑" panose="020B0503020204020204" charset="-122"/>
                <a:ea typeface="微软雅黑" panose="020B0503020204020204" charset="-122"/>
              </a:rPr>
              <a:t>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a:t>
            </a:r>
            <a:r>
              <a:rPr lang="zh-CN" altLang="en-US" sz="1400" dirty="0">
                <a:latin typeface="微软雅黑" panose="020B0503020204020204" charset="-122"/>
                <a:ea typeface="微软雅黑" panose="020B0503020204020204" charset="-122"/>
              </a:rPr>
              <a:t>添加你的</a:t>
            </a:r>
            <a:r>
              <a:rPr lang="zh-CN" altLang="en-US" sz="1400" dirty="0" smtClean="0">
                <a:latin typeface="微软雅黑" panose="020B0503020204020204" charset="-122"/>
                <a:ea typeface="微软雅黑" panose="020B0503020204020204" charset="-122"/>
              </a:rPr>
              <a:t>文字</a:t>
            </a:r>
            <a:r>
              <a:rPr lang="zh-CN" altLang="en-US" sz="1400" dirty="0">
                <a:latin typeface="微软雅黑" panose="020B0503020204020204" charset="-122"/>
                <a:ea typeface="微软雅黑" panose="020B0503020204020204" charset="-122"/>
              </a:rPr>
              <a:t>添加你的</a:t>
            </a:r>
            <a:r>
              <a:rPr lang="zh-CN" altLang="en-US" sz="1400" dirty="0" smtClean="0">
                <a:latin typeface="微软雅黑" panose="020B0503020204020204" charset="-122"/>
                <a:ea typeface="微软雅黑" panose="020B0503020204020204" charset="-122"/>
              </a:rPr>
              <a:t>文字</a:t>
            </a:r>
            <a:r>
              <a:rPr lang="zh-CN" altLang="en-US" sz="1400" dirty="0">
                <a:latin typeface="微软雅黑" panose="020B0503020204020204" charset="-122"/>
                <a:ea typeface="微软雅黑" panose="020B0503020204020204" charset="-122"/>
              </a:rPr>
              <a:t>添加你的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文字添加</a:t>
            </a:r>
            <a:r>
              <a:rPr lang="zh-CN" altLang="en-US" sz="1400" dirty="0">
                <a:latin typeface="微软雅黑" panose="020B0503020204020204" charset="-122"/>
                <a:ea typeface="微软雅黑" panose="020B0503020204020204" charset="-122"/>
              </a:rPr>
              <a:t>你的</a:t>
            </a:r>
            <a:r>
              <a:rPr lang="zh-CN" altLang="en-US" sz="1400" dirty="0" smtClean="0">
                <a:latin typeface="微软雅黑" panose="020B0503020204020204" charset="-122"/>
                <a:ea typeface="微软雅黑" panose="020B0503020204020204" charset="-122"/>
              </a:rPr>
              <a:t>文字</a:t>
            </a:r>
            <a:r>
              <a:rPr lang="zh-CN" altLang="en-US" sz="1400" dirty="0">
                <a:latin typeface="微软雅黑" panose="020B0503020204020204" charset="-122"/>
                <a:ea typeface="微软雅黑" panose="020B0503020204020204" charset="-122"/>
              </a:rPr>
              <a:t>添加你的</a:t>
            </a:r>
            <a:r>
              <a:rPr lang="zh-CN" altLang="en-US" sz="1400" dirty="0" smtClean="0">
                <a:latin typeface="微软雅黑" panose="020B0503020204020204" charset="-122"/>
                <a:ea typeface="微软雅黑" panose="020B0503020204020204" charset="-122"/>
              </a:rPr>
              <a:t>文字</a:t>
            </a:r>
            <a:endParaRPr lang="zh-CN" altLang="en-US" sz="1400" dirty="0">
              <a:latin typeface="微软雅黑" panose="020B0503020204020204" charset="-122"/>
              <a:ea typeface="微软雅黑" panose="020B0503020204020204" charset="-122"/>
            </a:endParaRPr>
          </a:p>
        </p:txBody>
      </p:sp>
      <p:sp>
        <p:nvSpPr>
          <p:cNvPr id="43" name="燕尾形 42"/>
          <p:cNvSpPr/>
          <p:nvPr/>
        </p:nvSpPr>
        <p:spPr bwMode="auto">
          <a:xfrm>
            <a:off x="1584977" y="4679722"/>
            <a:ext cx="224893" cy="203250"/>
          </a:xfrm>
          <a:prstGeom prst="chevron">
            <a:avLst/>
          </a:prstGeom>
          <a:solidFill>
            <a:srgbClr val="FF6600"/>
          </a:solidFill>
          <a:ln w="25400" cap="flat" cmpd="sng" algn="ctr">
            <a:solidFill>
              <a:sysClr val="window" lastClr="FFFFFF"/>
            </a:solidFill>
            <a:prstDash val="soli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4" name="椭圆 43"/>
          <p:cNvSpPr/>
          <p:nvPr/>
        </p:nvSpPr>
        <p:spPr bwMode="auto">
          <a:xfrm>
            <a:off x="5436880" y="3024758"/>
            <a:ext cx="1440000" cy="1440000"/>
          </a:xfrm>
          <a:prstGeom prst="ellipse">
            <a:avLst/>
          </a:prstGeom>
          <a:gradFill rotWithShape="1">
            <a:gsLst>
              <a:gs pos="0">
                <a:srgbClr val="E30000"/>
              </a:gs>
              <a:gs pos="100000">
                <a:srgbClr val="760303"/>
              </a:gs>
            </a:gsLst>
            <a:lin ang="16200000" scaled="0"/>
          </a:gradFill>
          <a:ln w="952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5" name="矩形 87"/>
          <p:cNvSpPr>
            <a:spLocks noChangeArrowheads="1"/>
          </p:cNvSpPr>
          <p:nvPr/>
        </p:nvSpPr>
        <p:spPr bwMode="auto">
          <a:xfrm>
            <a:off x="5536565" y="3436620"/>
            <a:ext cx="1237615" cy="59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600" b="1" kern="0" dirty="0">
                <a:solidFill>
                  <a:srgbClr val="FFFFFF"/>
                </a:solidFill>
                <a:latin typeface="微软雅黑" panose="020B0503020204020204" charset="-122"/>
                <a:ea typeface="微软雅黑" panose="020B0503020204020204" charset="-122"/>
              </a:rPr>
              <a:t>点击添加</a:t>
            </a:r>
            <a:r>
              <a:rPr lang="zh-CN" altLang="en-US" sz="1600" b="1" kern="0" dirty="0" smtClean="0">
                <a:solidFill>
                  <a:srgbClr val="FFFFFF"/>
                </a:solidFill>
                <a:latin typeface="微软雅黑" panose="020B0503020204020204" charset="-122"/>
                <a:ea typeface="微软雅黑" panose="020B0503020204020204" charset="-122"/>
              </a:rPr>
              <a:t>文本点击添加</a:t>
            </a:r>
            <a:endParaRPr lang="zh-CN" altLang="en-US" sz="1600" b="1" kern="0" dirty="0">
              <a:solidFill>
                <a:srgbClr val="FFFFFF"/>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2000"/>
                                        <p:tgtEl>
                                          <p:spTgt spid="4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heel(1)">
                                      <p:cBhvr>
                                        <p:cTn id="10" dur="2000"/>
                                        <p:tgtEl>
                                          <p:spTgt spid="45"/>
                                        </p:tgtEl>
                                      </p:cBhvr>
                                    </p:animEffect>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4"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500"/>
                            </p:stCondLst>
                            <p:childTnLst>
                              <p:par>
                                <p:cTn id="53" presetID="16" presetClass="entr" presetSubtype="21"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par>
                          <p:cTn id="56" fill="hold">
                            <p:stCondLst>
                              <p:cond delay="6000"/>
                            </p:stCondLst>
                            <p:childTnLst>
                              <p:par>
                                <p:cTn id="57" presetID="2" presetClass="entr" presetSubtype="4"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par>
                          <p:cTn id="69" fill="hold">
                            <p:stCondLst>
                              <p:cond delay="7000"/>
                            </p:stCondLst>
                            <p:childTnLst>
                              <p:par>
                                <p:cTn id="70" presetID="42"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2" presetClass="entr" presetSubtype="8"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anim calcmode="lin" valueType="num">
                                      <p:cBhvr>
                                        <p:cTn id="93" dur="1000" fill="hold"/>
                                        <p:tgtEl>
                                          <p:spTgt spid="31"/>
                                        </p:tgtEl>
                                        <p:attrNameLst>
                                          <p:attrName>ppt_x</p:attrName>
                                        </p:attrNameLst>
                                      </p:cBhvr>
                                      <p:tavLst>
                                        <p:tav tm="0">
                                          <p:val>
                                            <p:strVal val="#ppt_x"/>
                                          </p:val>
                                        </p:tav>
                                        <p:tav tm="100000">
                                          <p:val>
                                            <p:strVal val="#ppt_x"/>
                                          </p:val>
                                        </p:tav>
                                      </p:tavLst>
                                    </p:anim>
                                    <p:anim calcmode="lin" valueType="num">
                                      <p:cBhvr>
                                        <p:cTn id="94" dur="1000" fill="hold"/>
                                        <p:tgtEl>
                                          <p:spTgt spid="31"/>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2" presetClass="entr" presetSubtype="8"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additive="base">
                                        <p:cTn id="98" dur="500" fill="hold"/>
                                        <p:tgtEl>
                                          <p:spTgt spid="43"/>
                                        </p:tgtEl>
                                        <p:attrNameLst>
                                          <p:attrName>ppt_x</p:attrName>
                                        </p:attrNameLst>
                                      </p:cBhvr>
                                      <p:tavLst>
                                        <p:tav tm="0">
                                          <p:val>
                                            <p:strVal val="0-#ppt_w/2"/>
                                          </p:val>
                                        </p:tav>
                                        <p:tav tm="100000">
                                          <p:val>
                                            <p:strVal val="#ppt_x"/>
                                          </p:val>
                                        </p:tav>
                                      </p:tavLst>
                                    </p:anim>
                                    <p:anim calcmode="lin" valueType="num">
                                      <p:cBhvr additive="base">
                                        <p:cTn id="99" dur="500" fill="hold"/>
                                        <p:tgtEl>
                                          <p:spTgt spid="43"/>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fill="hold"/>
                                        <p:tgtEl>
                                          <p:spTgt spid="42"/>
                                        </p:tgtEl>
                                        <p:attrNameLst>
                                          <p:attrName>ppt_x</p:attrName>
                                        </p:attrNameLst>
                                      </p:cBhvr>
                                      <p:tavLst>
                                        <p:tav tm="0">
                                          <p:val>
                                            <p:strVal val="1+#ppt_w/2"/>
                                          </p:val>
                                        </p:tav>
                                        <p:tav tm="100000">
                                          <p:val>
                                            <p:strVal val="#ppt_x"/>
                                          </p:val>
                                        </p:tav>
                                      </p:tavLst>
                                    </p:anim>
                                    <p:anim calcmode="lin" valueType="num">
                                      <p:cBhvr additive="base">
                                        <p:cTn id="10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p:bldP spid="22" grpId="0" bldLvl="0" animBg="1"/>
      <p:bldP spid="23" grpId="0"/>
      <p:bldP spid="24" grpId="0" bldLvl="0" animBg="1"/>
      <p:bldP spid="25" grpId="0"/>
      <p:bldP spid="26" grpId="0" bldLvl="0" animBg="1"/>
      <p:bldP spid="27" grpId="0"/>
      <p:bldP spid="28" grpId="0" bldLvl="0" animBg="1"/>
      <p:bldP spid="29" grpId="0"/>
      <p:bldP spid="30" grpId="0" bldLvl="0" animBg="1"/>
      <p:bldP spid="31" grpId="0"/>
      <p:bldP spid="42" grpId="0"/>
      <p:bldP spid="43" grpId="0" bldLvl="0" animBg="1"/>
      <p:bldP spid="44" grpId="0" bldLvl="0" animBg="1"/>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Freeform 5"/>
          <p:cNvSpPr/>
          <p:nvPr/>
        </p:nvSpPr>
        <p:spPr>
          <a:xfrm>
            <a:off x="5775960" y="3218815"/>
            <a:ext cx="2026285" cy="1805940"/>
          </a:xfrm>
          <a:custGeom>
            <a:avLst/>
            <a:gdLst/>
            <a:ahLst/>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l="0" t="0" r="0" b="0"/>
            <a:pathLst>
              <a:path w="2539" h="2160">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gradFill>
            <a:gsLst>
              <a:gs pos="0">
                <a:srgbClr val="FE4444"/>
              </a:gs>
              <a:gs pos="100000">
                <a:srgbClr val="832B2B"/>
              </a:gs>
            </a:gsLst>
            <a:lin ang="12000000" scaled="0"/>
          </a:gradFill>
          <a:ln w="9525">
            <a:noFill/>
          </a:ln>
        </p:spPr>
        <p:txBody>
          <a:bodyPr/>
          <a:lstStyle/>
          <a:p>
            <a:endParaRPr lang="zh-CN" altLang="en-US"/>
          </a:p>
        </p:txBody>
      </p:sp>
      <p:sp>
        <p:nvSpPr>
          <p:cNvPr id="19465" name="Freeform 6"/>
          <p:cNvSpPr/>
          <p:nvPr/>
        </p:nvSpPr>
        <p:spPr>
          <a:xfrm>
            <a:off x="6117590" y="1461770"/>
            <a:ext cx="1689100" cy="2094230"/>
          </a:xfrm>
          <a:custGeom>
            <a:avLst/>
            <a:gdLst/>
            <a:ahLst/>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l="0" t="0" r="0" b="0"/>
            <a:pathLst>
              <a:path w="2160" h="254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gradFill>
            <a:gsLst>
              <a:gs pos="0">
                <a:srgbClr val="E30000"/>
              </a:gs>
              <a:gs pos="100000">
                <a:srgbClr val="760303"/>
              </a:gs>
            </a:gsLst>
            <a:lin ang="9600000" scaled="0"/>
          </a:gradFill>
          <a:ln w="9525">
            <a:noFill/>
          </a:ln>
        </p:spPr>
        <p:txBody>
          <a:bodyPr/>
          <a:lstStyle/>
          <a:p>
            <a:endParaRPr lang="zh-CN" altLang="en-US"/>
          </a:p>
        </p:txBody>
      </p:sp>
      <p:sp>
        <p:nvSpPr>
          <p:cNvPr id="19466" name="Freeform 7"/>
          <p:cNvSpPr/>
          <p:nvPr/>
        </p:nvSpPr>
        <p:spPr>
          <a:xfrm>
            <a:off x="4272915" y="2900680"/>
            <a:ext cx="1857375" cy="2162175"/>
          </a:xfrm>
          <a:custGeom>
            <a:avLst/>
            <a:gdLst/>
            <a:ahLst/>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l="0" t="0" r="0" b="0"/>
            <a:pathLst>
              <a:path w="2160" h="2537">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gradFill>
            <a:gsLst>
              <a:gs pos="0">
                <a:srgbClr val="E30000"/>
              </a:gs>
              <a:gs pos="100000">
                <a:srgbClr val="760303"/>
              </a:gs>
            </a:gsLst>
            <a:lin ang="13800000" scaled="0"/>
          </a:gradFill>
          <a:ln w="9525">
            <a:noFill/>
          </a:ln>
        </p:spPr>
        <p:txBody>
          <a:bodyPr/>
          <a:lstStyle/>
          <a:p>
            <a:endParaRPr lang="zh-CN" altLang="en-US"/>
          </a:p>
        </p:txBody>
      </p:sp>
      <p:sp>
        <p:nvSpPr>
          <p:cNvPr id="19467" name="Freeform 8"/>
          <p:cNvSpPr/>
          <p:nvPr/>
        </p:nvSpPr>
        <p:spPr>
          <a:xfrm>
            <a:off x="4274820" y="1447165"/>
            <a:ext cx="2163445" cy="1772920"/>
          </a:xfrm>
          <a:custGeom>
            <a:avLst/>
            <a:gdLst/>
            <a:ahLst/>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l="0" t="0" r="0" b="0"/>
            <a:pathLst>
              <a:path w="2540" h="216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gradFill>
            <a:gsLst>
              <a:gs pos="0">
                <a:srgbClr val="FE4444"/>
              </a:gs>
              <a:gs pos="100000">
                <a:srgbClr val="832B2B"/>
              </a:gs>
            </a:gsLst>
            <a:lin ang="21594000" scaled="0"/>
          </a:gradFill>
          <a:ln w="9525">
            <a:noFill/>
          </a:ln>
        </p:spPr>
        <p:txBody>
          <a:bodyPr/>
          <a:lstStyle/>
          <a:p>
            <a:endParaRPr lang="zh-CN" altLang="en-US"/>
          </a:p>
        </p:txBody>
      </p:sp>
      <p:sp>
        <p:nvSpPr>
          <p:cNvPr id="19468" name="矩形 34"/>
          <p:cNvSpPr/>
          <p:nvPr/>
        </p:nvSpPr>
        <p:spPr>
          <a:xfrm>
            <a:off x="5311140" y="2825115"/>
            <a:ext cx="539750" cy="475615"/>
          </a:xfrm>
          <a:prstGeom prst="rect">
            <a:avLst/>
          </a:prstGeom>
          <a:noFill/>
          <a:ln w="9525">
            <a:noFill/>
          </a:ln>
        </p:spPr>
        <p:txBody>
          <a:bodyPr wrap="square" anchor="t">
            <a:spAutoFit/>
          </a:bodyPr>
          <a:lstStyle/>
          <a:p>
            <a:pPr lvl="0" algn="just">
              <a:lnSpc>
                <a:spcPts val="1200"/>
              </a:lnSpc>
            </a:pPr>
            <a:r>
              <a:rPr lang="en-US" altLang="x-none" sz="2800" dirty="0">
                <a:solidFill>
                  <a:srgbClr val="FFFFFF"/>
                </a:solidFill>
                <a:latin typeface="Impact" panose="020B0806030902050204" pitchFamily="34" charset="0"/>
                <a:ea typeface="时尚中黑简体" panose="01010104010101010101" pitchFamily="2" charset="-122"/>
                <a:sym typeface="Impact" panose="020B0806030902050204" pitchFamily="34" charset="0"/>
              </a:rPr>
              <a:t>01</a:t>
            </a:r>
            <a:endParaRPr lang="zh-CN" altLang="en-US" dirty="0">
              <a:latin typeface="Arial" panose="020B0604020202020204" pitchFamily="34" charset="0"/>
              <a:ea typeface="宋体" panose="02010600030101010101" pitchFamily="2" charset="-122"/>
            </a:endParaRPr>
          </a:p>
        </p:txBody>
      </p:sp>
      <p:sp>
        <p:nvSpPr>
          <p:cNvPr id="19469" name="矩形 35"/>
          <p:cNvSpPr/>
          <p:nvPr/>
        </p:nvSpPr>
        <p:spPr>
          <a:xfrm>
            <a:off x="6103303" y="2825115"/>
            <a:ext cx="633412" cy="246063"/>
          </a:xfrm>
          <a:prstGeom prst="rect">
            <a:avLst/>
          </a:prstGeom>
          <a:noFill/>
          <a:ln w="9525">
            <a:noFill/>
          </a:ln>
        </p:spPr>
        <p:txBody>
          <a:bodyPr wrap="square" anchor="t">
            <a:spAutoFit/>
          </a:bodyPr>
          <a:lstStyle/>
          <a:p>
            <a:pPr lvl="0" algn="just">
              <a:lnSpc>
                <a:spcPts val="1200"/>
              </a:lnSpc>
            </a:pPr>
            <a:r>
              <a:rPr lang="en-US" altLang="x-none" sz="2800" dirty="0">
                <a:solidFill>
                  <a:srgbClr val="FFFFFF"/>
                </a:solidFill>
                <a:latin typeface="Impact" panose="020B0806030902050204" pitchFamily="34" charset="0"/>
                <a:ea typeface="时尚中黑简体" panose="01010104010101010101" pitchFamily="2" charset="-122"/>
                <a:sym typeface="Impact" panose="020B0806030902050204" pitchFamily="34" charset="0"/>
              </a:rPr>
              <a:t>02</a:t>
            </a:r>
            <a:endParaRPr lang="zh-CN" altLang="en-US" dirty="0">
              <a:latin typeface="Arial" panose="020B0604020202020204" pitchFamily="34" charset="0"/>
              <a:ea typeface="宋体" panose="02010600030101010101" pitchFamily="2" charset="-122"/>
            </a:endParaRPr>
          </a:p>
        </p:txBody>
      </p:sp>
      <p:sp>
        <p:nvSpPr>
          <p:cNvPr id="19470" name="矩形 36"/>
          <p:cNvSpPr/>
          <p:nvPr/>
        </p:nvSpPr>
        <p:spPr>
          <a:xfrm>
            <a:off x="6123940" y="3617278"/>
            <a:ext cx="612775" cy="246062"/>
          </a:xfrm>
          <a:prstGeom prst="rect">
            <a:avLst/>
          </a:prstGeom>
          <a:noFill/>
          <a:ln w="9525">
            <a:noFill/>
          </a:ln>
        </p:spPr>
        <p:txBody>
          <a:bodyPr wrap="square" anchor="t">
            <a:spAutoFit/>
          </a:bodyPr>
          <a:lstStyle/>
          <a:p>
            <a:pPr lvl="0" algn="just">
              <a:lnSpc>
                <a:spcPts val="1200"/>
              </a:lnSpc>
            </a:pPr>
            <a:r>
              <a:rPr lang="en-US" altLang="x-none" sz="2800" dirty="0">
                <a:solidFill>
                  <a:srgbClr val="FFFFFF"/>
                </a:solidFill>
                <a:latin typeface="Impact" panose="020B0806030902050204" pitchFamily="34" charset="0"/>
                <a:ea typeface="时尚中黑简体" panose="01010104010101010101" pitchFamily="2" charset="-122"/>
                <a:sym typeface="Impact" panose="020B0806030902050204" pitchFamily="34" charset="0"/>
              </a:rPr>
              <a:t>03</a:t>
            </a:r>
            <a:endParaRPr lang="zh-CN" altLang="en-US" dirty="0">
              <a:latin typeface="Arial" panose="020B0604020202020204" pitchFamily="34" charset="0"/>
              <a:ea typeface="宋体" panose="02010600030101010101" pitchFamily="2" charset="-122"/>
            </a:endParaRPr>
          </a:p>
        </p:txBody>
      </p:sp>
      <p:sp>
        <p:nvSpPr>
          <p:cNvPr id="19471" name="矩形 45"/>
          <p:cNvSpPr/>
          <p:nvPr/>
        </p:nvSpPr>
        <p:spPr>
          <a:xfrm>
            <a:off x="5311140" y="3590290"/>
            <a:ext cx="647700" cy="246063"/>
          </a:xfrm>
          <a:prstGeom prst="rect">
            <a:avLst/>
          </a:prstGeom>
          <a:noFill/>
          <a:ln w="9525">
            <a:noFill/>
          </a:ln>
        </p:spPr>
        <p:txBody>
          <a:bodyPr wrap="square" anchor="t">
            <a:spAutoFit/>
          </a:bodyPr>
          <a:lstStyle/>
          <a:p>
            <a:pPr lvl="0" algn="just">
              <a:lnSpc>
                <a:spcPts val="1200"/>
              </a:lnSpc>
            </a:pPr>
            <a:r>
              <a:rPr lang="en-US" altLang="x-none" sz="2800" dirty="0">
                <a:solidFill>
                  <a:srgbClr val="FFFFFF"/>
                </a:solidFill>
                <a:latin typeface="Impact" panose="020B0806030902050204" pitchFamily="34" charset="0"/>
                <a:ea typeface="时尚中黑简体" panose="01010104010101010101" pitchFamily="2" charset="-122"/>
                <a:sym typeface="Impact" panose="020B0806030902050204" pitchFamily="34" charset="0"/>
              </a:rPr>
              <a:t>04</a:t>
            </a:r>
            <a:endParaRPr lang="zh-CN" altLang="en-US" dirty="0">
              <a:latin typeface="Arial" panose="020B0604020202020204" pitchFamily="34" charset="0"/>
              <a:ea typeface="宋体" panose="02010600030101010101" pitchFamily="2" charset="-122"/>
            </a:endParaRPr>
          </a:p>
        </p:txBody>
      </p:sp>
      <p:sp>
        <p:nvSpPr>
          <p:cNvPr id="19472" name="直接连接符 46"/>
          <p:cNvSpPr/>
          <p:nvPr/>
        </p:nvSpPr>
        <p:spPr>
          <a:xfrm>
            <a:off x="1373505" y="2579370"/>
            <a:ext cx="3371850" cy="1270"/>
          </a:xfrm>
          <a:prstGeom prst="line">
            <a:avLst/>
          </a:prstGeom>
          <a:ln w="9525" cap="flat" cmpd="sng">
            <a:solidFill>
              <a:srgbClr val="C00000"/>
            </a:solidFill>
            <a:prstDash val="sys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9473" name="椭圆 47"/>
          <p:cNvSpPr/>
          <p:nvPr/>
        </p:nvSpPr>
        <p:spPr>
          <a:xfrm>
            <a:off x="4732655" y="2529523"/>
            <a:ext cx="93663" cy="92075"/>
          </a:xfrm>
          <a:prstGeom prst="ellipse">
            <a:avLst/>
          </a:prstGeom>
          <a:solidFill>
            <a:srgbClr val="BFBFBF"/>
          </a:solidFill>
          <a:ln w="3810" cap="flat" cmpd="sng">
            <a:solidFill>
              <a:srgbClr val="FFFFFF"/>
            </a:solidFill>
            <a:prstDash val="solid"/>
            <a:miter/>
            <a:headEnd type="none" w="med" len="med"/>
            <a:tailEnd type="none" w="med" len="med"/>
          </a:ln>
        </p:spPr>
        <p:txBody>
          <a:bodyPr wrap="square" anchor="ctr"/>
          <a:lstStyle/>
          <a:p>
            <a:pPr lvl="0" algn="ctr"/>
            <a:endParaRPr>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9474" name="矩形 48"/>
          <p:cNvSpPr/>
          <p:nvPr/>
        </p:nvSpPr>
        <p:spPr>
          <a:xfrm>
            <a:off x="1335405" y="1778000"/>
            <a:ext cx="2798445" cy="731520"/>
          </a:xfrm>
          <a:prstGeom prst="rect">
            <a:avLst/>
          </a:prstGeom>
          <a:noFill/>
          <a:ln w="9525">
            <a:noFill/>
          </a:ln>
        </p:spPr>
        <p:txBody>
          <a:bodyPr wrap="square" anchor="t">
            <a:spAutoFit/>
          </a:bodyPr>
          <a:lstStyle/>
          <a:p>
            <a:pPr lvl="0" algn="just">
              <a:lnSpc>
                <a:spcPct val="150000"/>
              </a:lnSpc>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这里填写目录内容说明，设计发展存在着一个时代价值观的问题。</a:t>
            </a:r>
            <a:endParaRPr lang="en-US" altLang="x-none" sz="14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9475" name="椭圆 49"/>
          <p:cNvSpPr/>
          <p:nvPr/>
        </p:nvSpPr>
        <p:spPr>
          <a:xfrm>
            <a:off x="7099300" y="2596833"/>
            <a:ext cx="95250" cy="92075"/>
          </a:xfrm>
          <a:prstGeom prst="ellipse">
            <a:avLst/>
          </a:prstGeom>
          <a:solidFill>
            <a:srgbClr val="BFBFBF"/>
          </a:solidFill>
          <a:ln w="3810" cap="flat" cmpd="sng">
            <a:solidFill>
              <a:srgbClr val="FFFFFF"/>
            </a:solidFill>
            <a:prstDash val="solid"/>
            <a:miter/>
            <a:headEnd type="none" w="med" len="med"/>
            <a:tailEnd type="none" w="med" len="med"/>
          </a:ln>
        </p:spPr>
        <p:txBody>
          <a:bodyPr wrap="square" anchor="ctr"/>
          <a:lstStyle/>
          <a:p>
            <a:pPr lvl="0" algn="ctr"/>
            <a:endParaRPr>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9476" name="直接连接符 50"/>
          <p:cNvSpPr/>
          <p:nvPr/>
        </p:nvSpPr>
        <p:spPr>
          <a:xfrm>
            <a:off x="7228840" y="2643505"/>
            <a:ext cx="3235960" cy="19050"/>
          </a:xfrm>
          <a:prstGeom prst="line">
            <a:avLst/>
          </a:prstGeom>
          <a:ln w="9525" cap="flat" cmpd="sng">
            <a:solidFill>
              <a:srgbClr val="C00000"/>
            </a:solidFill>
            <a:prstDash val="sys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9477" name="矩形 51"/>
          <p:cNvSpPr/>
          <p:nvPr/>
        </p:nvSpPr>
        <p:spPr>
          <a:xfrm>
            <a:off x="8101965" y="1844675"/>
            <a:ext cx="2883535" cy="731520"/>
          </a:xfrm>
          <a:prstGeom prst="rect">
            <a:avLst/>
          </a:prstGeom>
          <a:noFill/>
          <a:ln w="9525">
            <a:noFill/>
          </a:ln>
        </p:spPr>
        <p:txBody>
          <a:bodyPr wrap="square" anchor="t">
            <a:spAutoFit/>
          </a:bodyPr>
          <a:lstStyle/>
          <a:p>
            <a:pPr lvl="0" algn="just">
              <a:lnSpc>
                <a:spcPct val="150000"/>
              </a:lnSpc>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这里填写目录内容说明，设计发展存在着一个时代价值观的问题。</a:t>
            </a:r>
          </a:p>
        </p:txBody>
      </p:sp>
      <p:sp>
        <p:nvSpPr>
          <p:cNvPr id="19478" name="椭圆 52"/>
          <p:cNvSpPr/>
          <p:nvPr/>
        </p:nvSpPr>
        <p:spPr>
          <a:xfrm>
            <a:off x="7026275" y="4192270"/>
            <a:ext cx="95250" cy="92075"/>
          </a:xfrm>
          <a:prstGeom prst="ellipse">
            <a:avLst/>
          </a:prstGeom>
          <a:solidFill>
            <a:srgbClr val="BFBFBF"/>
          </a:solidFill>
          <a:ln w="3810" cap="flat" cmpd="sng">
            <a:solidFill>
              <a:srgbClr val="FFFFFF"/>
            </a:solidFill>
            <a:prstDash val="solid"/>
            <a:miter/>
            <a:headEnd type="none" w="med" len="med"/>
            <a:tailEnd type="none" w="med" len="med"/>
          </a:ln>
        </p:spPr>
        <p:txBody>
          <a:bodyPr wrap="square" anchor="ctr"/>
          <a:lstStyle/>
          <a:p>
            <a:pPr lvl="0" algn="ctr"/>
            <a:endParaRPr>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9479" name="直接连接符 53"/>
          <p:cNvSpPr/>
          <p:nvPr/>
        </p:nvSpPr>
        <p:spPr>
          <a:xfrm>
            <a:off x="7087235" y="4222115"/>
            <a:ext cx="3405505" cy="1270"/>
          </a:xfrm>
          <a:prstGeom prst="line">
            <a:avLst/>
          </a:prstGeom>
          <a:ln w="9525" cap="flat" cmpd="sng">
            <a:solidFill>
              <a:srgbClr val="C00000"/>
            </a:solidFill>
            <a:prstDash val="sys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9480" name="矩形 54"/>
          <p:cNvSpPr/>
          <p:nvPr/>
        </p:nvSpPr>
        <p:spPr>
          <a:xfrm>
            <a:off x="7933055" y="4265295"/>
            <a:ext cx="3020060" cy="731520"/>
          </a:xfrm>
          <a:prstGeom prst="rect">
            <a:avLst/>
          </a:prstGeom>
          <a:noFill/>
          <a:ln w="9525">
            <a:noFill/>
          </a:ln>
        </p:spPr>
        <p:txBody>
          <a:bodyPr wrap="square" anchor="t">
            <a:spAutoFit/>
          </a:bodyPr>
          <a:lstStyle/>
          <a:p>
            <a:pPr lvl="0" algn="just">
              <a:lnSpc>
                <a:spcPct val="150000"/>
              </a:lnSpc>
            </a:pPr>
            <a:r>
              <a:rPr lang="zh-CN" altLang="en-US" sz="1000" dirty="0">
                <a:solidFill>
                  <a:srgbClr val="000000"/>
                </a:solidFill>
                <a:latin typeface="微软雅黑" panose="020B0503020204020204" charset="-122"/>
                <a:ea typeface="微软雅黑" panose="020B0503020204020204" charset="-122"/>
                <a:sym typeface="微软雅黑" panose="020B0503020204020204" charset="-122"/>
              </a:rPr>
              <a:t>这</a:t>
            </a: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里填写目录内容说明，设计发展存在着一个时代价值观的问题。</a:t>
            </a:r>
          </a:p>
        </p:txBody>
      </p:sp>
      <p:sp>
        <p:nvSpPr>
          <p:cNvPr id="19481" name="直接连接符 55"/>
          <p:cNvSpPr/>
          <p:nvPr/>
        </p:nvSpPr>
        <p:spPr>
          <a:xfrm>
            <a:off x="1408430" y="3970655"/>
            <a:ext cx="3371215" cy="17780"/>
          </a:xfrm>
          <a:prstGeom prst="line">
            <a:avLst/>
          </a:prstGeom>
          <a:ln w="9525" cap="flat" cmpd="sng">
            <a:solidFill>
              <a:srgbClr val="C00000"/>
            </a:solidFill>
            <a:prstDash val="sysDash"/>
            <a:miter/>
            <a:headEnd type="none" w="med" len="med"/>
            <a:tailEnd type="none" w="med" len="med"/>
          </a:ln>
        </p:spPr>
        <p:txBody>
          <a:bodyPr anchor="t"/>
          <a:lstStyle/>
          <a:p>
            <a:pPr lvl="0"/>
            <a:endParaRPr lang="zh-CN" altLang="en-US">
              <a:latin typeface="Arial" panose="020B0604020202020204" pitchFamily="34" charset="0"/>
              <a:ea typeface="宋体" panose="02010600030101010101" pitchFamily="2" charset="-122"/>
            </a:endParaRPr>
          </a:p>
        </p:txBody>
      </p:sp>
      <p:sp>
        <p:nvSpPr>
          <p:cNvPr id="19482" name="椭圆 56"/>
          <p:cNvSpPr/>
          <p:nvPr/>
        </p:nvSpPr>
        <p:spPr>
          <a:xfrm>
            <a:off x="4800283" y="3970655"/>
            <a:ext cx="95250" cy="92075"/>
          </a:xfrm>
          <a:prstGeom prst="ellipse">
            <a:avLst/>
          </a:prstGeom>
          <a:solidFill>
            <a:srgbClr val="BFBFBF"/>
          </a:solidFill>
          <a:ln w="3810" cap="flat" cmpd="sng">
            <a:solidFill>
              <a:srgbClr val="FFFFFF"/>
            </a:solidFill>
            <a:prstDash val="solid"/>
            <a:miter/>
            <a:headEnd type="none" w="med" len="med"/>
            <a:tailEnd type="none" w="med" len="med"/>
          </a:ln>
        </p:spPr>
        <p:txBody>
          <a:bodyPr wrap="square" anchor="ctr"/>
          <a:lstStyle/>
          <a:p>
            <a:pPr lvl="0" algn="ctr"/>
            <a:endParaRPr>
              <a:solidFill>
                <a:srgbClr val="FFFFFF"/>
              </a:solidFill>
              <a:latin typeface="Calibri" panose="020F0502020204030204" pitchFamily="34" charset="0"/>
              <a:ea typeface="宋体" panose="02010600030101010101" pitchFamily="2" charset="-122"/>
              <a:sym typeface="宋体" panose="02010600030101010101" pitchFamily="2" charset="-122"/>
            </a:endParaRPr>
          </a:p>
        </p:txBody>
      </p:sp>
      <p:sp>
        <p:nvSpPr>
          <p:cNvPr id="19483" name="矩形 57"/>
          <p:cNvSpPr/>
          <p:nvPr/>
        </p:nvSpPr>
        <p:spPr>
          <a:xfrm>
            <a:off x="1538605" y="4164330"/>
            <a:ext cx="2849880" cy="731520"/>
          </a:xfrm>
          <a:prstGeom prst="rect">
            <a:avLst/>
          </a:prstGeom>
          <a:noFill/>
          <a:ln w="9525">
            <a:noFill/>
          </a:ln>
        </p:spPr>
        <p:txBody>
          <a:bodyPr wrap="square" anchor="t">
            <a:spAutoFit/>
          </a:bodyPr>
          <a:lstStyle/>
          <a:p>
            <a:pPr lvl="0" algn="just">
              <a:lnSpc>
                <a:spcPct val="150000"/>
              </a:lnSpc>
            </a:pPr>
            <a:r>
              <a:rPr lang="zh-CN" altLang="en-US" sz="1400" dirty="0">
                <a:solidFill>
                  <a:srgbClr val="000000"/>
                </a:solidFill>
                <a:latin typeface="微软雅黑" panose="020B0503020204020204" charset="-122"/>
                <a:ea typeface="微软雅黑" panose="020B0503020204020204" charset="-122"/>
                <a:sym typeface="微软雅黑" panose="020B0503020204020204" charset="-122"/>
              </a:rPr>
              <a:t>这里填写目录内容说明，设计发展存在着一个时代价值观的问题。</a:t>
            </a:r>
            <a:endParaRPr lang="en-US" altLang="x-none" sz="1400" dirty="0">
              <a:solidFill>
                <a:srgbClr val="0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p:cTn id="7" dur="500" fill="hold"/>
                                        <p:tgtEl>
                                          <p:spTgt spid="19467"/>
                                        </p:tgtEl>
                                        <p:attrNameLst>
                                          <p:attrName>ppt_x</p:attrName>
                                        </p:attrNameLst>
                                      </p:cBhvr>
                                      <p:tavLst>
                                        <p:tav tm="0">
                                          <p:val>
                                            <p:strVal val="0-#ppt_w/2"/>
                                          </p:val>
                                        </p:tav>
                                        <p:tav tm="100000">
                                          <p:val>
                                            <p:strVal val="#ppt_x"/>
                                          </p:val>
                                        </p:tav>
                                      </p:tavLst>
                                    </p:anim>
                                    <p:anim calcmode="lin" valueType="num">
                                      <p:cBhvr>
                                        <p:cTn id="8" dur="500" fill="hold"/>
                                        <p:tgtEl>
                                          <p:spTgt spid="1946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9465"/>
                                        </p:tgtEl>
                                        <p:attrNameLst>
                                          <p:attrName>style.visibility</p:attrName>
                                        </p:attrNameLst>
                                      </p:cBhvr>
                                      <p:to>
                                        <p:strVal val="visible"/>
                                      </p:to>
                                    </p:set>
                                    <p:anim calcmode="lin" valueType="num">
                                      <p:cBhvr>
                                        <p:cTn id="11" dur="500" fill="hold"/>
                                        <p:tgtEl>
                                          <p:spTgt spid="19465"/>
                                        </p:tgtEl>
                                        <p:attrNameLst>
                                          <p:attrName>ppt_x</p:attrName>
                                        </p:attrNameLst>
                                      </p:cBhvr>
                                      <p:tavLst>
                                        <p:tav tm="0">
                                          <p:val>
                                            <p:strVal val="1+#ppt_w/2"/>
                                          </p:val>
                                        </p:tav>
                                        <p:tav tm="100000">
                                          <p:val>
                                            <p:strVal val="#ppt_x"/>
                                          </p:val>
                                        </p:tav>
                                      </p:tavLst>
                                    </p:anim>
                                    <p:anim calcmode="lin" valueType="num">
                                      <p:cBhvr>
                                        <p:cTn id="12" dur="500" fill="hold"/>
                                        <p:tgtEl>
                                          <p:spTgt spid="19465"/>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500" fill="hold"/>
                                        <p:tgtEl>
                                          <p:spTgt spid="19464"/>
                                        </p:tgtEl>
                                        <p:attrNameLst>
                                          <p:attrName>ppt_x</p:attrName>
                                        </p:attrNameLst>
                                      </p:cBhvr>
                                      <p:tavLst>
                                        <p:tav tm="0">
                                          <p:val>
                                            <p:strVal val="1+#ppt_w/2"/>
                                          </p:val>
                                        </p:tav>
                                        <p:tav tm="100000">
                                          <p:val>
                                            <p:strVal val="#ppt_x"/>
                                          </p:val>
                                        </p:tav>
                                      </p:tavLst>
                                    </p:anim>
                                    <p:anim calcmode="lin" valueType="num">
                                      <p:cBhvr>
                                        <p:cTn id="16" dur="500" fill="hold"/>
                                        <p:tgtEl>
                                          <p:spTgt spid="19464"/>
                                        </p:tgtEl>
                                        <p:attrNameLst>
                                          <p:attrName>ppt_y</p:attrName>
                                        </p:attrNameLst>
                                      </p:cBhvr>
                                      <p:tavLst>
                                        <p:tav tm="0">
                                          <p:val>
                                            <p:strVal val="1+#ppt_h/2"/>
                                          </p:val>
                                        </p:tav>
                                        <p:tav tm="100000">
                                          <p:val>
                                            <p:strVal val="#ppt_y"/>
                                          </p:val>
                                        </p:tav>
                                      </p:tavLst>
                                    </p:anim>
                                  </p:childTnLst>
                                </p:cTn>
                              </p:par>
                              <p:par>
                                <p:cTn id="17" presetID="2" presetClass="entr" presetSubtype="12" fill="hold" grpId="1" nodeType="withEffect">
                                  <p:stCondLst>
                                    <p:cond delay="0"/>
                                  </p:stCondLst>
                                  <p:childTnLst>
                                    <p:set>
                                      <p:cBhvr>
                                        <p:cTn id="18" dur="1" fill="hold">
                                          <p:stCondLst>
                                            <p:cond delay="0"/>
                                          </p:stCondLst>
                                        </p:cTn>
                                        <p:tgtEl>
                                          <p:spTgt spid="19466"/>
                                        </p:tgtEl>
                                        <p:attrNameLst>
                                          <p:attrName>style.visibility</p:attrName>
                                        </p:attrNameLst>
                                      </p:cBhvr>
                                      <p:to>
                                        <p:strVal val="visible"/>
                                      </p:to>
                                    </p:set>
                                    <p:anim calcmode="lin" valueType="num">
                                      <p:cBhvr>
                                        <p:cTn id="19" dur="500" fill="hold"/>
                                        <p:tgtEl>
                                          <p:spTgt spid="19466"/>
                                        </p:tgtEl>
                                        <p:attrNameLst>
                                          <p:attrName>ppt_x</p:attrName>
                                        </p:attrNameLst>
                                      </p:cBhvr>
                                      <p:tavLst>
                                        <p:tav tm="0">
                                          <p:val>
                                            <p:strVal val="0-#ppt_w/2"/>
                                          </p:val>
                                        </p:tav>
                                        <p:tav tm="100000">
                                          <p:val>
                                            <p:strVal val="#ppt_x"/>
                                          </p:val>
                                        </p:tav>
                                      </p:tavLst>
                                    </p:anim>
                                    <p:anim calcmode="lin" valueType="num">
                                      <p:cBhvr>
                                        <p:cTn id="20" dur="500" fill="hold"/>
                                        <p:tgtEl>
                                          <p:spTgt spid="194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1" nodeType="afterEffect">
                                  <p:stCondLst>
                                    <p:cond delay="0"/>
                                  </p:stCondLst>
                                  <p:childTnLst>
                                    <p:set>
                                      <p:cBhvr>
                                        <p:cTn id="23" dur="1" fill="hold">
                                          <p:stCondLst>
                                            <p:cond delay="0"/>
                                          </p:stCondLst>
                                        </p:cTn>
                                        <p:tgtEl>
                                          <p:spTgt spid="19468"/>
                                        </p:tgtEl>
                                        <p:attrNameLst>
                                          <p:attrName>style.visibility</p:attrName>
                                        </p:attrNameLst>
                                      </p:cBhvr>
                                      <p:to>
                                        <p:strVal val="visible"/>
                                      </p:to>
                                    </p:set>
                                    <p:anim calcmode="lin" valueType="num">
                                      <p:cBhvr>
                                        <p:cTn id="24" dur="300" fill="hold"/>
                                        <p:tgtEl>
                                          <p:spTgt spid="19468"/>
                                        </p:tgtEl>
                                        <p:attrNameLst>
                                          <p:attrName>ppt_w</p:attrName>
                                        </p:attrNameLst>
                                      </p:cBhvr>
                                      <p:tavLst>
                                        <p:tav tm="0">
                                          <p:val>
                                            <p:fltVal val="0"/>
                                          </p:val>
                                        </p:tav>
                                        <p:tav tm="100000">
                                          <p:val>
                                            <p:strVal val="#ppt_w"/>
                                          </p:val>
                                        </p:tav>
                                      </p:tavLst>
                                    </p:anim>
                                    <p:anim calcmode="lin" valueType="num">
                                      <p:cBhvr>
                                        <p:cTn id="25" dur="300" fill="hold"/>
                                        <p:tgtEl>
                                          <p:spTgt spid="19468"/>
                                        </p:tgtEl>
                                        <p:attrNameLst>
                                          <p:attrName>ppt_h</p:attrName>
                                        </p:attrNameLst>
                                      </p:cBhvr>
                                      <p:tavLst>
                                        <p:tav tm="0">
                                          <p:val>
                                            <p:fltVal val="0"/>
                                          </p:val>
                                        </p:tav>
                                        <p:tav tm="100000">
                                          <p:val>
                                            <p:strVal val="#ppt_h"/>
                                          </p:val>
                                        </p:tav>
                                      </p:tavLst>
                                    </p:anim>
                                    <p:animEffect filter="fade">
                                      <p:cBhvr>
                                        <p:cTn id="26" dur="300"/>
                                        <p:tgtEl>
                                          <p:spTgt spid="19468"/>
                                        </p:tgtEl>
                                      </p:cBhvr>
                                    </p:animEffect>
                                  </p:childTnLst>
                                </p:cTn>
                              </p:par>
                            </p:childTnLst>
                          </p:cTn>
                        </p:par>
                        <p:par>
                          <p:cTn id="27" fill="hold">
                            <p:stCondLst>
                              <p:cond delay="1000"/>
                            </p:stCondLst>
                            <p:childTnLst>
                              <p:par>
                                <p:cTn id="28" presetID="10" presetClass="entr" presetSubtype="0" fill="hold" grpId="1" nodeType="afterEffect">
                                  <p:stCondLst>
                                    <p:cond delay="0"/>
                                  </p:stCondLst>
                                  <p:childTnLst>
                                    <p:set>
                                      <p:cBhvr>
                                        <p:cTn id="29" dur="1" fill="hold">
                                          <p:stCondLst>
                                            <p:cond delay="0"/>
                                          </p:stCondLst>
                                        </p:cTn>
                                        <p:tgtEl>
                                          <p:spTgt spid="19469"/>
                                        </p:tgtEl>
                                        <p:attrNameLst>
                                          <p:attrName>style.visibility</p:attrName>
                                        </p:attrNameLst>
                                      </p:cBhvr>
                                      <p:to>
                                        <p:strVal val="visible"/>
                                      </p:to>
                                    </p:set>
                                    <p:anim calcmode="lin" valueType="num">
                                      <p:cBhvr>
                                        <p:cTn id="30" dur="300" fill="hold"/>
                                        <p:tgtEl>
                                          <p:spTgt spid="19469"/>
                                        </p:tgtEl>
                                        <p:attrNameLst>
                                          <p:attrName>ppt_w</p:attrName>
                                        </p:attrNameLst>
                                      </p:cBhvr>
                                      <p:tavLst>
                                        <p:tav tm="0">
                                          <p:val>
                                            <p:fltVal val="0"/>
                                          </p:val>
                                        </p:tav>
                                        <p:tav tm="100000">
                                          <p:val>
                                            <p:strVal val="#ppt_w"/>
                                          </p:val>
                                        </p:tav>
                                      </p:tavLst>
                                    </p:anim>
                                    <p:anim calcmode="lin" valueType="num">
                                      <p:cBhvr>
                                        <p:cTn id="31" dur="300" fill="hold"/>
                                        <p:tgtEl>
                                          <p:spTgt spid="19469"/>
                                        </p:tgtEl>
                                        <p:attrNameLst>
                                          <p:attrName>ppt_h</p:attrName>
                                        </p:attrNameLst>
                                      </p:cBhvr>
                                      <p:tavLst>
                                        <p:tav tm="0">
                                          <p:val>
                                            <p:fltVal val="0"/>
                                          </p:val>
                                        </p:tav>
                                        <p:tav tm="100000">
                                          <p:val>
                                            <p:strVal val="#ppt_h"/>
                                          </p:val>
                                        </p:tav>
                                      </p:tavLst>
                                    </p:anim>
                                    <p:animEffect filter="fade">
                                      <p:cBhvr>
                                        <p:cTn id="32" dur="300"/>
                                        <p:tgtEl>
                                          <p:spTgt spid="19469"/>
                                        </p:tgtEl>
                                      </p:cBhvr>
                                    </p:animEffect>
                                  </p:childTnLst>
                                </p:cTn>
                              </p:par>
                            </p:childTnLst>
                          </p:cTn>
                        </p:par>
                        <p:par>
                          <p:cTn id="33" fill="hold">
                            <p:stCondLst>
                              <p:cond delay="1500"/>
                            </p:stCondLst>
                            <p:childTnLst>
                              <p:par>
                                <p:cTn id="34" presetID="10" presetClass="entr" presetSubtype="0" fill="hold" grpId="1" nodeType="afterEffect">
                                  <p:stCondLst>
                                    <p:cond delay="0"/>
                                  </p:stCondLst>
                                  <p:childTnLst>
                                    <p:set>
                                      <p:cBhvr>
                                        <p:cTn id="35" dur="1" fill="hold">
                                          <p:stCondLst>
                                            <p:cond delay="0"/>
                                          </p:stCondLst>
                                        </p:cTn>
                                        <p:tgtEl>
                                          <p:spTgt spid="19470"/>
                                        </p:tgtEl>
                                        <p:attrNameLst>
                                          <p:attrName>style.visibility</p:attrName>
                                        </p:attrNameLst>
                                      </p:cBhvr>
                                      <p:to>
                                        <p:strVal val="visible"/>
                                      </p:to>
                                    </p:set>
                                    <p:anim calcmode="lin" valueType="num">
                                      <p:cBhvr>
                                        <p:cTn id="36" dur="300" fill="hold"/>
                                        <p:tgtEl>
                                          <p:spTgt spid="19470"/>
                                        </p:tgtEl>
                                        <p:attrNameLst>
                                          <p:attrName>ppt_w</p:attrName>
                                        </p:attrNameLst>
                                      </p:cBhvr>
                                      <p:tavLst>
                                        <p:tav tm="0">
                                          <p:val>
                                            <p:fltVal val="0"/>
                                          </p:val>
                                        </p:tav>
                                        <p:tav tm="100000">
                                          <p:val>
                                            <p:strVal val="#ppt_w"/>
                                          </p:val>
                                        </p:tav>
                                      </p:tavLst>
                                    </p:anim>
                                    <p:anim calcmode="lin" valueType="num">
                                      <p:cBhvr>
                                        <p:cTn id="37" dur="300" fill="hold"/>
                                        <p:tgtEl>
                                          <p:spTgt spid="19470"/>
                                        </p:tgtEl>
                                        <p:attrNameLst>
                                          <p:attrName>ppt_h</p:attrName>
                                        </p:attrNameLst>
                                      </p:cBhvr>
                                      <p:tavLst>
                                        <p:tav tm="0">
                                          <p:val>
                                            <p:fltVal val="0"/>
                                          </p:val>
                                        </p:tav>
                                        <p:tav tm="100000">
                                          <p:val>
                                            <p:strVal val="#ppt_h"/>
                                          </p:val>
                                        </p:tav>
                                      </p:tavLst>
                                    </p:anim>
                                    <p:animEffect filter="fade">
                                      <p:cBhvr>
                                        <p:cTn id="38" dur="300"/>
                                        <p:tgtEl>
                                          <p:spTgt spid="19470"/>
                                        </p:tgtEl>
                                      </p:cBhvr>
                                    </p:animEffect>
                                  </p:childTnLst>
                                </p:cTn>
                              </p:par>
                            </p:childTnLst>
                          </p:cTn>
                        </p:par>
                        <p:par>
                          <p:cTn id="39" fill="hold">
                            <p:stCondLst>
                              <p:cond delay="2000"/>
                            </p:stCondLst>
                            <p:childTnLst>
                              <p:par>
                                <p:cTn id="40" presetID="10" presetClass="entr" presetSubtype="0" fill="hold" grpId="1" nodeType="afterEffect">
                                  <p:stCondLst>
                                    <p:cond delay="0"/>
                                  </p:stCondLst>
                                  <p:childTnLst>
                                    <p:set>
                                      <p:cBhvr>
                                        <p:cTn id="41" dur="1" fill="hold">
                                          <p:stCondLst>
                                            <p:cond delay="0"/>
                                          </p:stCondLst>
                                        </p:cTn>
                                        <p:tgtEl>
                                          <p:spTgt spid="19471"/>
                                        </p:tgtEl>
                                        <p:attrNameLst>
                                          <p:attrName>style.visibility</p:attrName>
                                        </p:attrNameLst>
                                      </p:cBhvr>
                                      <p:to>
                                        <p:strVal val="visible"/>
                                      </p:to>
                                    </p:set>
                                    <p:anim calcmode="lin" valueType="num">
                                      <p:cBhvr>
                                        <p:cTn id="42" dur="300" fill="hold"/>
                                        <p:tgtEl>
                                          <p:spTgt spid="19471"/>
                                        </p:tgtEl>
                                        <p:attrNameLst>
                                          <p:attrName>ppt_w</p:attrName>
                                        </p:attrNameLst>
                                      </p:cBhvr>
                                      <p:tavLst>
                                        <p:tav tm="0">
                                          <p:val>
                                            <p:fltVal val="0"/>
                                          </p:val>
                                        </p:tav>
                                        <p:tav tm="100000">
                                          <p:val>
                                            <p:strVal val="#ppt_w"/>
                                          </p:val>
                                        </p:tav>
                                      </p:tavLst>
                                    </p:anim>
                                    <p:anim calcmode="lin" valueType="num">
                                      <p:cBhvr>
                                        <p:cTn id="43" dur="300" fill="hold"/>
                                        <p:tgtEl>
                                          <p:spTgt spid="19471"/>
                                        </p:tgtEl>
                                        <p:attrNameLst>
                                          <p:attrName>ppt_h</p:attrName>
                                        </p:attrNameLst>
                                      </p:cBhvr>
                                      <p:tavLst>
                                        <p:tav tm="0">
                                          <p:val>
                                            <p:fltVal val="0"/>
                                          </p:val>
                                        </p:tav>
                                        <p:tav tm="100000">
                                          <p:val>
                                            <p:strVal val="#ppt_h"/>
                                          </p:val>
                                        </p:tav>
                                      </p:tavLst>
                                    </p:anim>
                                    <p:animEffect filter="fade">
                                      <p:cBhvr>
                                        <p:cTn id="44" dur="300"/>
                                        <p:tgtEl>
                                          <p:spTgt spid="19471"/>
                                        </p:tgtEl>
                                      </p:cBhvr>
                                    </p:animEffect>
                                  </p:childTnLst>
                                </p:cTn>
                              </p:par>
                            </p:childTnLst>
                          </p:cTn>
                        </p:par>
                        <p:par>
                          <p:cTn id="45" fill="hold">
                            <p:stCondLst>
                              <p:cond delay="2500"/>
                            </p:stCondLst>
                            <p:childTnLst>
                              <p:par>
                                <p:cTn id="46" presetID="42" presetClass="path" presetSubtype="0" fill="hold" grpId="1" nodeType="afterEffect">
                                  <p:stCondLst>
                                    <p:cond delay="0"/>
                                  </p:stCondLst>
                                  <p:childTnLst>
                                    <p:animMotion origin="layout" path="M 5.55556E-7 9.87654E-7 L -0.0309 -0.04383 " pathEditMode="relative" rAng="0" ptsTypes="AA">
                                      <p:cBhvr>
                                        <p:cTn id="47" dur="300" fill="hold"/>
                                        <p:tgtEl>
                                          <p:spTgt spid="19467"/>
                                        </p:tgtEl>
                                        <p:attrNameLst>
                                          <p:attrName>ppt_x</p:attrName>
                                          <p:attrName>ppt_y</p:attrName>
                                        </p:attrNameLst>
                                      </p:cBhvr>
                                      <p:rCtr x="-154500" y="-219100"/>
                                    </p:animMotion>
                                  </p:childTnLst>
                                </p:cTn>
                              </p:par>
                              <p:par>
                                <p:cTn id="48" presetID="42" presetClass="path" presetSubtype="0" fill="hold" grpId="0" nodeType="withEffect">
                                  <p:stCondLst>
                                    <p:cond delay="0"/>
                                  </p:stCondLst>
                                  <p:childTnLst>
                                    <p:animMotion origin="layout" path="M 5.55556E-7 9.87654E-7 L -0.0309 -0.04383 " pathEditMode="relative" rAng="0" ptsTypes="AA">
                                      <p:cBhvr>
                                        <p:cTn id="49" dur="300" fill="hold"/>
                                        <p:tgtEl>
                                          <p:spTgt spid="19468"/>
                                        </p:tgtEl>
                                        <p:attrNameLst>
                                          <p:attrName>ppt_x</p:attrName>
                                          <p:attrName>ppt_y</p:attrName>
                                        </p:attrNameLst>
                                      </p:cBhvr>
                                      <p:rCtr x="-154500" y="-219100"/>
                                    </p:animMotion>
                                  </p:childTnLst>
                                </p:cTn>
                              </p:par>
                            </p:childTnLst>
                          </p:cTn>
                        </p:par>
                        <p:par>
                          <p:cTn id="50" fill="hold">
                            <p:stCondLst>
                              <p:cond delay="3000"/>
                            </p:stCondLst>
                            <p:childTnLst>
                              <p:par>
                                <p:cTn id="51" presetID="10" presetClass="entr" presetSubtype="0" repeatCount="3000" fill="hold" grpId="0" nodeType="afterEffect">
                                  <p:stCondLst>
                                    <p:cond delay="0"/>
                                  </p:stCondLst>
                                  <p:childTnLst>
                                    <p:set>
                                      <p:cBhvr>
                                        <p:cTn id="52" dur="1" fill="hold">
                                          <p:stCondLst>
                                            <p:cond delay="0"/>
                                          </p:stCondLst>
                                        </p:cTn>
                                        <p:tgtEl>
                                          <p:spTgt spid="19473"/>
                                        </p:tgtEl>
                                        <p:attrNameLst>
                                          <p:attrName>style.visibility</p:attrName>
                                        </p:attrNameLst>
                                      </p:cBhvr>
                                      <p:to>
                                        <p:strVal val="visible"/>
                                      </p:to>
                                    </p:set>
                                    <p:animEffect filter="fade">
                                      <p:cBhvr>
                                        <p:cTn id="53" dur="150"/>
                                        <p:tgtEl>
                                          <p:spTgt spid="19473"/>
                                        </p:tgtEl>
                                      </p:cBhvr>
                                    </p:animEffect>
                                  </p:childTnLst>
                                </p:cTn>
                              </p:par>
                            </p:childTnLst>
                          </p:cTn>
                        </p:par>
                        <p:par>
                          <p:cTn id="54" fill="hold">
                            <p:stCondLst>
                              <p:cond delay="3500"/>
                            </p:stCondLst>
                            <p:childTnLst>
                              <p:par>
                                <p:cTn id="55" presetID="22" presetClass="entr" presetSubtype="2" fill="hold" nodeType="afterEffect">
                                  <p:stCondLst>
                                    <p:cond delay="0"/>
                                  </p:stCondLst>
                                  <p:childTnLst>
                                    <p:set>
                                      <p:cBhvr>
                                        <p:cTn id="56" dur="1" fill="hold">
                                          <p:stCondLst>
                                            <p:cond delay="0"/>
                                          </p:stCondLst>
                                        </p:cTn>
                                        <p:tgtEl>
                                          <p:spTgt spid="19472"/>
                                        </p:tgtEl>
                                        <p:attrNameLst>
                                          <p:attrName>style.visibility</p:attrName>
                                        </p:attrNameLst>
                                      </p:cBhvr>
                                      <p:to>
                                        <p:strVal val="visible"/>
                                      </p:to>
                                    </p:set>
                                    <p:animEffect filter="wipe(right)">
                                      <p:cBhvr>
                                        <p:cTn id="57" dur="500"/>
                                        <p:tgtEl>
                                          <p:spTgt spid="19472"/>
                                        </p:tgtEl>
                                      </p:cBhvr>
                                    </p:animEffect>
                                  </p:childTnLst>
                                </p:cTn>
                              </p:par>
                            </p:childTnLst>
                          </p:cTn>
                        </p:par>
                        <p:par>
                          <p:cTn id="58" fill="hold">
                            <p:stCondLst>
                              <p:cond delay="4000"/>
                            </p:stCondLst>
                            <p:childTnLst>
                              <p:par>
                                <p:cTn id="59" presetID="2" presetClass="entr" presetSubtype="8" fill="hold" grpId="0" nodeType="afterEffect">
                                  <p:stCondLst>
                                    <p:cond delay="0"/>
                                  </p:stCondLst>
                                  <p:childTnLst>
                                    <p:set>
                                      <p:cBhvr>
                                        <p:cTn id="60" dur="1" fill="hold">
                                          <p:stCondLst>
                                            <p:cond delay="0"/>
                                          </p:stCondLst>
                                        </p:cTn>
                                        <p:tgtEl>
                                          <p:spTgt spid="19474"/>
                                        </p:tgtEl>
                                        <p:attrNameLst>
                                          <p:attrName>style.visibility</p:attrName>
                                        </p:attrNameLst>
                                      </p:cBhvr>
                                      <p:to>
                                        <p:strVal val="visible"/>
                                      </p:to>
                                    </p:set>
                                    <p:anim calcmode="lin" valueType="num">
                                      <p:cBhvr>
                                        <p:cTn id="61" dur="300" fill="hold"/>
                                        <p:tgtEl>
                                          <p:spTgt spid="19474"/>
                                        </p:tgtEl>
                                        <p:attrNameLst>
                                          <p:attrName>ppt_x</p:attrName>
                                        </p:attrNameLst>
                                      </p:cBhvr>
                                      <p:tavLst>
                                        <p:tav tm="0">
                                          <p:val>
                                            <p:strVal val="0-#ppt_w/2"/>
                                          </p:val>
                                        </p:tav>
                                        <p:tav tm="100000">
                                          <p:val>
                                            <p:strVal val="#ppt_x"/>
                                          </p:val>
                                        </p:tav>
                                      </p:tavLst>
                                    </p:anim>
                                    <p:anim calcmode="lin" valueType="num">
                                      <p:cBhvr>
                                        <p:cTn id="62" dur="300" fill="hold"/>
                                        <p:tgtEl>
                                          <p:spTgt spid="19474"/>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42" presetClass="path" presetSubtype="0" fill="hold" grpId="1" nodeType="afterEffect">
                                  <p:stCondLst>
                                    <p:cond delay="0"/>
                                  </p:stCondLst>
                                  <p:childTnLst>
                                    <p:animMotion origin="layout" path="M 1.94444E-6 -3.02376E-6 L 0.03298 -0.03671 " pathEditMode="relative" rAng="0" ptsTypes="AA">
                                      <p:cBhvr>
                                        <p:cTn id="65" dur="300" fill="hold"/>
                                        <p:tgtEl>
                                          <p:spTgt spid="19465"/>
                                        </p:tgtEl>
                                        <p:attrNameLst>
                                          <p:attrName>ppt_x</p:attrName>
                                          <p:attrName>ppt_y</p:attrName>
                                        </p:attrNameLst>
                                      </p:cBhvr>
                                      <p:rCtr x="164900" y="-185100"/>
                                    </p:animMotion>
                                  </p:childTnLst>
                                </p:cTn>
                              </p:par>
                              <p:par>
                                <p:cTn id="66" presetID="42" presetClass="path" presetSubtype="0" fill="hold" grpId="0" nodeType="withEffect">
                                  <p:stCondLst>
                                    <p:cond delay="0"/>
                                  </p:stCondLst>
                                  <p:childTnLst>
                                    <p:animMotion origin="layout" path="M 1.94444E-6 -3.02376E-6 L 0.03298 -0.03671 " pathEditMode="relative" rAng="0" ptsTypes="AA">
                                      <p:cBhvr>
                                        <p:cTn id="67" dur="300" fill="hold"/>
                                        <p:tgtEl>
                                          <p:spTgt spid="19469"/>
                                        </p:tgtEl>
                                        <p:attrNameLst>
                                          <p:attrName>ppt_x</p:attrName>
                                          <p:attrName>ppt_y</p:attrName>
                                        </p:attrNameLst>
                                      </p:cBhvr>
                                      <p:rCtr x="164900" y="-185100"/>
                                    </p:animMotion>
                                  </p:childTnLst>
                                </p:cTn>
                              </p:par>
                            </p:childTnLst>
                          </p:cTn>
                        </p:par>
                        <p:par>
                          <p:cTn id="68" fill="hold">
                            <p:stCondLst>
                              <p:cond delay="5000"/>
                            </p:stCondLst>
                            <p:childTnLst>
                              <p:par>
                                <p:cTn id="69" presetID="10" presetClass="entr" presetSubtype="0" repeatCount="3000" fill="hold" grpId="0" nodeType="afterEffect">
                                  <p:stCondLst>
                                    <p:cond delay="0"/>
                                  </p:stCondLst>
                                  <p:childTnLst>
                                    <p:set>
                                      <p:cBhvr>
                                        <p:cTn id="70" dur="1" fill="hold">
                                          <p:stCondLst>
                                            <p:cond delay="0"/>
                                          </p:stCondLst>
                                        </p:cTn>
                                        <p:tgtEl>
                                          <p:spTgt spid="19475"/>
                                        </p:tgtEl>
                                        <p:attrNameLst>
                                          <p:attrName>style.visibility</p:attrName>
                                        </p:attrNameLst>
                                      </p:cBhvr>
                                      <p:to>
                                        <p:strVal val="visible"/>
                                      </p:to>
                                    </p:set>
                                    <p:animEffect filter="fade">
                                      <p:cBhvr>
                                        <p:cTn id="71" dur="150"/>
                                        <p:tgtEl>
                                          <p:spTgt spid="19475"/>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19476"/>
                                        </p:tgtEl>
                                        <p:attrNameLst>
                                          <p:attrName>style.visibility</p:attrName>
                                        </p:attrNameLst>
                                      </p:cBhvr>
                                      <p:to>
                                        <p:strVal val="visible"/>
                                      </p:to>
                                    </p:set>
                                    <p:animEffect filter="wipe(left)">
                                      <p:cBhvr>
                                        <p:cTn id="75" dur="500"/>
                                        <p:tgtEl>
                                          <p:spTgt spid="19476"/>
                                        </p:tgtEl>
                                      </p:cBhvr>
                                    </p:animEffect>
                                  </p:childTnLst>
                                </p:cTn>
                              </p:par>
                            </p:childTnLst>
                          </p:cTn>
                        </p:par>
                        <p:par>
                          <p:cTn id="76" fill="hold">
                            <p:stCondLst>
                              <p:cond delay="6000"/>
                            </p:stCondLst>
                            <p:childTnLst>
                              <p:par>
                                <p:cTn id="77" presetID="2" presetClass="entr" presetSubtype="2" fill="hold" grpId="0" nodeType="afterEffect">
                                  <p:stCondLst>
                                    <p:cond delay="0"/>
                                  </p:stCondLst>
                                  <p:childTnLst>
                                    <p:set>
                                      <p:cBhvr>
                                        <p:cTn id="78" dur="1" fill="hold">
                                          <p:stCondLst>
                                            <p:cond delay="0"/>
                                          </p:stCondLst>
                                        </p:cTn>
                                        <p:tgtEl>
                                          <p:spTgt spid="19477"/>
                                        </p:tgtEl>
                                        <p:attrNameLst>
                                          <p:attrName>style.visibility</p:attrName>
                                        </p:attrNameLst>
                                      </p:cBhvr>
                                      <p:to>
                                        <p:strVal val="visible"/>
                                      </p:to>
                                    </p:set>
                                    <p:anim calcmode="lin" valueType="num">
                                      <p:cBhvr>
                                        <p:cTn id="79" dur="300" fill="hold"/>
                                        <p:tgtEl>
                                          <p:spTgt spid="19477"/>
                                        </p:tgtEl>
                                        <p:attrNameLst>
                                          <p:attrName>ppt_x</p:attrName>
                                        </p:attrNameLst>
                                      </p:cBhvr>
                                      <p:tavLst>
                                        <p:tav tm="0">
                                          <p:val>
                                            <p:strVal val="1+#ppt_w/2"/>
                                          </p:val>
                                        </p:tav>
                                        <p:tav tm="100000">
                                          <p:val>
                                            <p:strVal val="#ppt_x"/>
                                          </p:val>
                                        </p:tav>
                                      </p:tavLst>
                                    </p:anim>
                                    <p:anim calcmode="lin" valueType="num">
                                      <p:cBhvr>
                                        <p:cTn id="80" dur="300" fill="hold"/>
                                        <p:tgtEl>
                                          <p:spTgt spid="19477"/>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42" presetClass="path" presetSubtype="0" fill="hold" grpId="1" nodeType="afterEffect">
                                  <p:stCondLst>
                                    <p:cond delay="0"/>
                                  </p:stCondLst>
                                  <p:childTnLst>
                                    <p:animMotion origin="layout" path="M -3.05556E-6 -3.81599E-6 L 0.02952 0.04323 " pathEditMode="relative" rAng="0" ptsTypes="AA">
                                      <p:cBhvr>
                                        <p:cTn id="83" dur="300" fill="hold"/>
                                        <p:tgtEl>
                                          <p:spTgt spid="19464"/>
                                        </p:tgtEl>
                                        <p:attrNameLst>
                                          <p:attrName>ppt_x</p:attrName>
                                          <p:attrName>ppt_y</p:attrName>
                                        </p:attrNameLst>
                                      </p:cBhvr>
                                      <p:rCtr x="147600" y="216100"/>
                                    </p:animMotion>
                                  </p:childTnLst>
                                </p:cTn>
                              </p:par>
                              <p:par>
                                <p:cTn id="84" presetID="42" presetClass="path" presetSubtype="0" fill="hold" grpId="0" nodeType="withEffect">
                                  <p:stCondLst>
                                    <p:cond delay="0"/>
                                  </p:stCondLst>
                                  <p:childTnLst>
                                    <p:animMotion origin="layout" path="M -3.05556E-6 -3.81599E-6 L 0.02952 0.04323 " pathEditMode="relative" rAng="0" ptsTypes="AA">
                                      <p:cBhvr>
                                        <p:cTn id="85" dur="300" fill="hold"/>
                                        <p:tgtEl>
                                          <p:spTgt spid="19470"/>
                                        </p:tgtEl>
                                        <p:attrNameLst>
                                          <p:attrName>ppt_x</p:attrName>
                                          <p:attrName>ppt_y</p:attrName>
                                        </p:attrNameLst>
                                      </p:cBhvr>
                                      <p:rCtr x="147600" y="216100"/>
                                    </p:animMotion>
                                  </p:childTnLst>
                                </p:cTn>
                              </p:par>
                            </p:childTnLst>
                          </p:cTn>
                        </p:par>
                        <p:par>
                          <p:cTn id="86" fill="hold">
                            <p:stCondLst>
                              <p:cond delay="7000"/>
                            </p:stCondLst>
                            <p:childTnLst>
                              <p:par>
                                <p:cTn id="87" presetID="10" presetClass="entr" presetSubtype="0" repeatCount="3000" fill="hold" grpId="0" nodeType="afterEffect">
                                  <p:stCondLst>
                                    <p:cond delay="0"/>
                                  </p:stCondLst>
                                  <p:childTnLst>
                                    <p:set>
                                      <p:cBhvr>
                                        <p:cTn id="88" dur="1" fill="hold">
                                          <p:stCondLst>
                                            <p:cond delay="0"/>
                                          </p:stCondLst>
                                        </p:cTn>
                                        <p:tgtEl>
                                          <p:spTgt spid="19478"/>
                                        </p:tgtEl>
                                        <p:attrNameLst>
                                          <p:attrName>style.visibility</p:attrName>
                                        </p:attrNameLst>
                                      </p:cBhvr>
                                      <p:to>
                                        <p:strVal val="visible"/>
                                      </p:to>
                                    </p:set>
                                    <p:animEffect filter="fade">
                                      <p:cBhvr>
                                        <p:cTn id="89" dur="150"/>
                                        <p:tgtEl>
                                          <p:spTgt spid="19478"/>
                                        </p:tgtEl>
                                      </p:cBhvr>
                                    </p:animEffect>
                                  </p:childTnLst>
                                </p:cTn>
                              </p:par>
                            </p:childTnLst>
                          </p:cTn>
                        </p:par>
                        <p:par>
                          <p:cTn id="90" fill="hold">
                            <p:stCondLst>
                              <p:cond delay="7500"/>
                            </p:stCondLst>
                            <p:childTnLst>
                              <p:par>
                                <p:cTn id="91" presetID="22" presetClass="entr" presetSubtype="8" fill="hold" nodeType="afterEffect">
                                  <p:stCondLst>
                                    <p:cond delay="0"/>
                                  </p:stCondLst>
                                  <p:childTnLst>
                                    <p:set>
                                      <p:cBhvr>
                                        <p:cTn id="92" dur="1" fill="hold">
                                          <p:stCondLst>
                                            <p:cond delay="0"/>
                                          </p:stCondLst>
                                        </p:cTn>
                                        <p:tgtEl>
                                          <p:spTgt spid="19479"/>
                                        </p:tgtEl>
                                        <p:attrNameLst>
                                          <p:attrName>style.visibility</p:attrName>
                                        </p:attrNameLst>
                                      </p:cBhvr>
                                      <p:to>
                                        <p:strVal val="visible"/>
                                      </p:to>
                                    </p:set>
                                    <p:animEffect filter="wipe(left)">
                                      <p:cBhvr>
                                        <p:cTn id="93" dur="500"/>
                                        <p:tgtEl>
                                          <p:spTgt spid="19479"/>
                                        </p:tgtEl>
                                      </p:cBhvr>
                                    </p:animEffect>
                                  </p:childTnLst>
                                </p:cTn>
                              </p:par>
                            </p:childTnLst>
                          </p:cTn>
                        </p:par>
                        <p:par>
                          <p:cTn id="94" fill="hold">
                            <p:stCondLst>
                              <p:cond delay="8000"/>
                            </p:stCondLst>
                            <p:childTnLst>
                              <p:par>
                                <p:cTn id="95" presetID="2" presetClass="entr" presetSubtype="2" fill="hold" grpId="0" nodeType="afterEffect">
                                  <p:stCondLst>
                                    <p:cond delay="0"/>
                                  </p:stCondLst>
                                  <p:childTnLst>
                                    <p:set>
                                      <p:cBhvr>
                                        <p:cTn id="96" dur="1" fill="hold">
                                          <p:stCondLst>
                                            <p:cond delay="0"/>
                                          </p:stCondLst>
                                        </p:cTn>
                                        <p:tgtEl>
                                          <p:spTgt spid="19480"/>
                                        </p:tgtEl>
                                        <p:attrNameLst>
                                          <p:attrName>style.visibility</p:attrName>
                                        </p:attrNameLst>
                                      </p:cBhvr>
                                      <p:to>
                                        <p:strVal val="visible"/>
                                      </p:to>
                                    </p:set>
                                    <p:anim calcmode="lin" valueType="num">
                                      <p:cBhvr>
                                        <p:cTn id="97" dur="300" fill="hold"/>
                                        <p:tgtEl>
                                          <p:spTgt spid="19480"/>
                                        </p:tgtEl>
                                        <p:attrNameLst>
                                          <p:attrName>ppt_x</p:attrName>
                                        </p:attrNameLst>
                                      </p:cBhvr>
                                      <p:tavLst>
                                        <p:tav tm="0">
                                          <p:val>
                                            <p:strVal val="1+#ppt_w/2"/>
                                          </p:val>
                                        </p:tav>
                                        <p:tav tm="100000">
                                          <p:val>
                                            <p:strVal val="#ppt_x"/>
                                          </p:val>
                                        </p:tav>
                                      </p:tavLst>
                                    </p:anim>
                                    <p:anim calcmode="lin" valueType="num">
                                      <p:cBhvr>
                                        <p:cTn id="98" dur="300" fill="hold"/>
                                        <p:tgtEl>
                                          <p:spTgt spid="19480"/>
                                        </p:tgtEl>
                                        <p:attrNameLst>
                                          <p:attrName>ppt_y</p:attrName>
                                        </p:attrNameLst>
                                      </p:cBhvr>
                                      <p:tavLst>
                                        <p:tav tm="0">
                                          <p:val>
                                            <p:strVal val="#ppt_y"/>
                                          </p:val>
                                        </p:tav>
                                        <p:tav tm="100000">
                                          <p:val>
                                            <p:strVal val="#ppt_y"/>
                                          </p:val>
                                        </p:tav>
                                      </p:tavLst>
                                    </p:anim>
                                  </p:childTnLst>
                                </p:cTn>
                              </p:par>
                              <p:par>
                                <p:cTn id="99" presetID="42" presetClass="path" presetSubtype="0" accel="50000" decel="50000" fill="hold" grpId="0" nodeType="withEffect">
                                  <p:stCondLst>
                                    <p:cond delay="0"/>
                                  </p:stCondLst>
                                  <p:childTnLst>
                                    <p:animMotion origin="layout" path="M -4.44444E-6 1.23457E-7 L -0.03281 0.04074 " pathEditMode="relative" rAng="0" ptsTypes="AA">
                                      <p:cBhvr>
                                        <p:cTn id="100" dur="300" fill="hold"/>
                                        <p:tgtEl>
                                          <p:spTgt spid="19471"/>
                                        </p:tgtEl>
                                        <p:attrNameLst>
                                          <p:attrName>ppt_x</p:attrName>
                                          <p:attrName>ppt_y</p:attrName>
                                        </p:attrNameLst>
                                      </p:cBhvr>
                                      <p:rCtr x="-164900" y="203700"/>
                                    </p:animMotion>
                                  </p:childTnLst>
                                </p:cTn>
                              </p:par>
                              <p:par>
                                <p:cTn id="101" presetID="42" presetClass="path" presetSubtype="0" accel="50000" decel="50000" fill="hold" grpId="0" nodeType="withEffect">
                                  <p:stCondLst>
                                    <p:cond delay="0"/>
                                  </p:stCondLst>
                                  <p:childTnLst>
                                    <p:animMotion origin="layout" path="M -4.44444E-6 1.23457E-7 L -0.03281 0.04074 " pathEditMode="relative" rAng="0" ptsTypes="AA">
                                      <p:cBhvr>
                                        <p:cTn id="102" dur="300" fill="hold"/>
                                        <p:tgtEl>
                                          <p:spTgt spid="19466"/>
                                        </p:tgtEl>
                                        <p:attrNameLst>
                                          <p:attrName>ppt_x</p:attrName>
                                          <p:attrName>ppt_y</p:attrName>
                                        </p:attrNameLst>
                                      </p:cBhvr>
                                      <p:rCtr x="-164900" y="203700"/>
                                    </p:animMotion>
                                  </p:childTnLst>
                                </p:cTn>
                              </p:par>
                            </p:childTnLst>
                          </p:cTn>
                        </p:par>
                        <p:par>
                          <p:cTn id="103" fill="hold">
                            <p:stCondLst>
                              <p:cond delay="8500"/>
                            </p:stCondLst>
                            <p:childTnLst>
                              <p:par>
                                <p:cTn id="104" presetID="10" presetClass="entr" presetSubtype="0" repeatCount="3000" fill="hold" grpId="0" nodeType="afterEffect">
                                  <p:stCondLst>
                                    <p:cond delay="0"/>
                                  </p:stCondLst>
                                  <p:childTnLst>
                                    <p:set>
                                      <p:cBhvr>
                                        <p:cTn id="105" dur="1" fill="hold">
                                          <p:stCondLst>
                                            <p:cond delay="0"/>
                                          </p:stCondLst>
                                        </p:cTn>
                                        <p:tgtEl>
                                          <p:spTgt spid="19482"/>
                                        </p:tgtEl>
                                        <p:attrNameLst>
                                          <p:attrName>style.visibility</p:attrName>
                                        </p:attrNameLst>
                                      </p:cBhvr>
                                      <p:to>
                                        <p:strVal val="visible"/>
                                      </p:to>
                                    </p:set>
                                    <p:animEffect filter="fade">
                                      <p:cBhvr>
                                        <p:cTn id="106" dur="150"/>
                                        <p:tgtEl>
                                          <p:spTgt spid="19482"/>
                                        </p:tgtEl>
                                      </p:cBhvr>
                                    </p:animEffect>
                                  </p:childTnLst>
                                </p:cTn>
                              </p:par>
                            </p:childTnLst>
                          </p:cTn>
                        </p:par>
                        <p:par>
                          <p:cTn id="107" fill="hold">
                            <p:stCondLst>
                              <p:cond delay="9000"/>
                            </p:stCondLst>
                            <p:childTnLst>
                              <p:par>
                                <p:cTn id="108" presetID="22" presetClass="entr" presetSubtype="2" fill="hold" nodeType="afterEffect">
                                  <p:stCondLst>
                                    <p:cond delay="0"/>
                                  </p:stCondLst>
                                  <p:childTnLst>
                                    <p:set>
                                      <p:cBhvr>
                                        <p:cTn id="109" dur="1" fill="hold">
                                          <p:stCondLst>
                                            <p:cond delay="0"/>
                                          </p:stCondLst>
                                        </p:cTn>
                                        <p:tgtEl>
                                          <p:spTgt spid="19481"/>
                                        </p:tgtEl>
                                        <p:attrNameLst>
                                          <p:attrName>style.visibility</p:attrName>
                                        </p:attrNameLst>
                                      </p:cBhvr>
                                      <p:to>
                                        <p:strVal val="visible"/>
                                      </p:to>
                                    </p:set>
                                    <p:animEffect filter="wipe(right)">
                                      <p:cBhvr>
                                        <p:cTn id="110" dur="500"/>
                                        <p:tgtEl>
                                          <p:spTgt spid="19481"/>
                                        </p:tgtEl>
                                      </p:cBhvr>
                                    </p:animEffect>
                                  </p:childTnLst>
                                </p:cTn>
                              </p:par>
                            </p:childTnLst>
                          </p:cTn>
                        </p:par>
                        <p:par>
                          <p:cTn id="111" fill="hold">
                            <p:stCondLst>
                              <p:cond delay="9500"/>
                            </p:stCondLst>
                            <p:childTnLst>
                              <p:par>
                                <p:cTn id="112" presetID="2" presetClass="entr" presetSubtype="8" fill="hold" grpId="0" nodeType="afterEffect">
                                  <p:stCondLst>
                                    <p:cond delay="0"/>
                                  </p:stCondLst>
                                  <p:childTnLst>
                                    <p:set>
                                      <p:cBhvr>
                                        <p:cTn id="113" dur="1" fill="hold">
                                          <p:stCondLst>
                                            <p:cond delay="0"/>
                                          </p:stCondLst>
                                        </p:cTn>
                                        <p:tgtEl>
                                          <p:spTgt spid="19483"/>
                                        </p:tgtEl>
                                        <p:attrNameLst>
                                          <p:attrName>style.visibility</p:attrName>
                                        </p:attrNameLst>
                                      </p:cBhvr>
                                      <p:to>
                                        <p:strVal val="visible"/>
                                      </p:to>
                                    </p:set>
                                    <p:anim calcmode="lin" valueType="num">
                                      <p:cBhvr>
                                        <p:cTn id="114" dur="300" fill="hold"/>
                                        <p:tgtEl>
                                          <p:spTgt spid="19483"/>
                                        </p:tgtEl>
                                        <p:attrNameLst>
                                          <p:attrName>ppt_x</p:attrName>
                                        </p:attrNameLst>
                                      </p:cBhvr>
                                      <p:tavLst>
                                        <p:tav tm="0">
                                          <p:val>
                                            <p:strVal val="0-#ppt_w/2"/>
                                          </p:val>
                                        </p:tav>
                                        <p:tav tm="100000">
                                          <p:val>
                                            <p:strVal val="#ppt_x"/>
                                          </p:val>
                                        </p:tav>
                                      </p:tavLst>
                                    </p:anim>
                                    <p:anim calcmode="lin" valueType="num">
                                      <p:cBhvr>
                                        <p:cTn id="115" dur="300" fill="hold"/>
                                        <p:tgtEl>
                                          <p:spTgt spid="19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ldLvl="0" animBg="1"/>
      <p:bldP spid="19464" grpId="1" bldLvl="0" animBg="1"/>
      <p:bldP spid="19465" grpId="0" bldLvl="0" animBg="1"/>
      <p:bldP spid="19465" grpId="1" bldLvl="0" animBg="1"/>
      <p:bldP spid="19466" grpId="0" bldLvl="0" animBg="1"/>
      <p:bldP spid="19466" grpId="1" bldLvl="0" animBg="1"/>
      <p:bldP spid="19467" grpId="0" bldLvl="0" animBg="1"/>
      <p:bldP spid="19467" grpId="1" bldLvl="0" animBg="1"/>
      <p:bldP spid="19468" grpId="0" bldLvl="0"/>
      <p:bldP spid="19468" grpId="1" bldLvl="0"/>
      <p:bldP spid="19469" grpId="0" bldLvl="0"/>
      <p:bldP spid="19469" grpId="1" bldLvl="0"/>
      <p:bldP spid="19470" grpId="0" bldLvl="0"/>
      <p:bldP spid="19470" grpId="1" bldLvl="0"/>
      <p:bldP spid="19471" grpId="0" bldLvl="0"/>
      <p:bldP spid="19471" grpId="1" bldLvl="0"/>
      <p:bldP spid="19473" grpId="0" bldLvl="0" animBg="1"/>
      <p:bldP spid="19474" grpId="0" bldLvl="0"/>
      <p:bldP spid="19475" grpId="0" bldLvl="0" animBg="1"/>
      <p:bldP spid="19477" grpId="0" bldLvl="0"/>
      <p:bldP spid="19478" grpId="0" bldLvl="0" animBg="1"/>
      <p:bldP spid="19480" grpId="0" bldLvl="0"/>
      <p:bldP spid="19482" grpId="0" bldLvl="0" animBg="1"/>
      <p:bldP spid="19483" grpId="0" bldLvl="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302703" y="1906905"/>
            <a:ext cx="1728787" cy="1728788"/>
            <a:chOff x="1011953" y="1914525"/>
            <a:chExt cx="1728787" cy="1728787"/>
          </a:xfrm>
        </p:grpSpPr>
        <p:sp>
          <p:nvSpPr>
            <p:cNvPr id="5" name="椭圆 4"/>
            <p:cNvSpPr/>
            <p:nvPr/>
          </p:nvSpPr>
          <p:spPr>
            <a:xfrm>
              <a:off x="1011953" y="1914525"/>
              <a:ext cx="1728787" cy="1728787"/>
            </a:xfrm>
            <a:prstGeom prst="ellipse">
              <a:avLst/>
            </a:prstGeom>
            <a:gradFill>
              <a:gsLst>
                <a:gs pos="0">
                  <a:srgbClr val="FE4444"/>
                </a:gs>
                <a:gs pos="100000">
                  <a:srgbClr val="832B2B"/>
                </a:gs>
              </a:gsLst>
              <a:lin ang="5400000" scaled="0"/>
            </a:grad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11306" name="Freeform 101"/>
            <p:cNvSpPr>
              <a:spLocks noEditPoints="1"/>
            </p:cNvSpPr>
            <p:nvPr/>
          </p:nvSpPr>
          <p:spPr bwMode="auto">
            <a:xfrm>
              <a:off x="1580991" y="2424188"/>
              <a:ext cx="590710" cy="709460"/>
            </a:xfrm>
            <a:custGeom>
              <a:avLst/>
              <a:gdLst>
                <a:gd name="T0" fmla="*/ 1491964171 w 164"/>
                <a:gd name="T1" fmla="*/ 1491493797 h 197"/>
                <a:gd name="T2" fmla="*/ 1401149712 w 164"/>
                <a:gd name="T3" fmla="*/ 1452585137 h 197"/>
                <a:gd name="T4" fmla="*/ 1284387236 w 164"/>
                <a:gd name="T5" fmla="*/ 1426644831 h 197"/>
                <a:gd name="T6" fmla="*/ 1258439219 w 164"/>
                <a:gd name="T7" fmla="*/ 1426644831 h 197"/>
                <a:gd name="T8" fmla="*/ 1206546786 w 164"/>
                <a:gd name="T9" fmla="*/ 1413676478 h 197"/>
                <a:gd name="T10" fmla="*/ 1206546786 w 164"/>
                <a:gd name="T11" fmla="*/ 1413676478 h 197"/>
                <a:gd name="T12" fmla="*/ 1128702734 w 164"/>
                <a:gd name="T13" fmla="*/ 1400708126 h 197"/>
                <a:gd name="T14" fmla="*/ 973021834 w 164"/>
                <a:gd name="T15" fmla="*/ 1400708126 h 197"/>
                <a:gd name="T16" fmla="*/ 947073817 w 164"/>
                <a:gd name="T17" fmla="*/ 1413676478 h 197"/>
                <a:gd name="T18" fmla="*/ 895177782 w 164"/>
                <a:gd name="T19" fmla="*/ 1413676478 h 197"/>
                <a:gd name="T20" fmla="*/ 830311341 w 164"/>
                <a:gd name="T21" fmla="*/ 1426644831 h 197"/>
                <a:gd name="T22" fmla="*/ 713548865 w 164"/>
                <a:gd name="T23" fmla="*/ 1452585137 h 197"/>
                <a:gd name="T24" fmla="*/ 609760398 w 164"/>
                <a:gd name="T25" fmla="*/ 1504462149 h 197"/>
                <a:gd name="T26" fmla="*/ 596786389 w 164"/>
                <a:gd name="T27" fmla="*/ 1504462149 h 197"/>
                <a:gd name="T28" fmla="*/ 0 w 164"/>
                <a:gd name="T29" fmla="*/ 2147483646 h 197"/>
                <a:gd name="T30" fmla="*/ 2114698577 w 164"/>
                <a:gd name="T31" fmla="*/ 2147483646 h 197"/>
                <a:gd name="T32" fmla="*/ 2127672586 w 164"/>
                <a:gd name="T33" fmla="*/ 2147483646 h 197"/>
                <a:gd name="T34" fmla="*/ 103788467 w 164"/>
                <a:gd name="T35" fmla="*/ 2147483646 h 197"/>
                <a:gd name="T36" fmla="*/ 661652830 w 164"/>
                <a:gd name="T37" fmla="*/ 1595247820 h 197"/>
                <a:gd name="T38" fmla="*/ 739496882 w 164"/>
                <a:gd name="T39" fmla="*/ 1556339161 h 197"/>
                <a:gd name="T40" fmla="*/ 791389315 w 164"/>
                <a:gd name="T41" fmla="*/ 1543370808 h 197"/>
                <a:gd name="T42" fmla="*/ 882207376 w 164"/>
                <a:gd name="T43" fmla="*/ 1517430502 h 197"/>
                <a:gd name="T44" fmla="*/ 908151791 w 164"/>
                <a:gd name="T45" fmla="*/ 1517430502 h 197"/>
                <a:gd name="T46" fmla="*/ 985995843 w 164"/>
                <a:gd name="T47" fmla="*/ 1504462149 h 197"/>
                <a:gd name="T48" fmla="*/ 1154650752 w 164"/>
                <a:gd name="T49" fmla="*/ 1504462149 h 197"/>
                <a:gd name="T50" fmla="*/ 1193572778 w 164"/>
                <a:gd name="T51" fmla="*/ 1517430502 h 197"/>
                <a:gd name="T52" fmla="*/ 1245465210 w 164"/>
                <a:gd name="T53" fmla="*/ 1517430502 h 197"/>
                <a:gd name="T54" fmla="*/ 1323309262 w 164"/>
                <a:gd name="T55" fmla="*/ 1543370808 h 197"/>
                <a:gd name="T56" fmla="*/ 1414123721 w 164"/>
                <a:gd name="T57" fmla="*/ 1569311115 h 197"/>
                <a:gd name="T58" fmla="*/ 1453045747 w 164"/>
                <a:gd name="T59" fmla="*/ 1595247820 h 197"/>
                <a:gd name="T60" fmla="*/ 103788467 w 164"/>
                <a:gd name="T61" fmla="*/ 2147483646 h 197"/>
                <a:gd name="T62" fmla="*/ 830311341 w 164"/>
                <a:gd name="T63" fmla="*/ 1283982149 h 197"/>
                <a:gd name="T64" fmla="*/ 856259358 w 164"/>
                <a:gd name="T65" fmla="*/ 1296950501 h 197"/>
                <a:gd name="T66" fmla="*/ 1063836293 w 164"/>
                <a:gd name="T67" fmla="*/ 1322890808 h 197"/>
                <a:gd name="T68" fmla="*/ 1154650752 w 164"/>
                <a:gd name="T69" fmla="*/ 1309918854 h 197"/>
                <a:gd name="T70" fmla="*/ 1193572778 w 164"/>
                <a:gd name="T71" fmla="*/ 1309918854 h 197"/>
                <a:gd name="T72" fmla="*/ 1232494804 w 164"/>
                <a:gd name="T73" fmla="*/ 1296950501 h 197"/>
                <a:gd name="T74" fmla="*/ 1271413228 w 164"/>
                <a:gd name="T75" fmla="*/ 1283982149 h 197"/>
                <a:gd name="T76" fmla="*/ 1323309262 w 164"/>
                <a:gd name="T77" fmla="*/ 1271010195 h 197"/>
                <a:gd name="T78" fmla="*/ 1336283271 w 164"/>
                <a:gd name="T79" fmla="*/ 1258041842 h 197"/>
                <a:gd name="T80" fmla="*/ 1388175704 w 164"/>
                <a:gd name="T81" fmla="*/ 1232101536 h 197"/>
                <a:gd name="T82" fmla="*/ 1453045747 w 164"/>
                <a:gd name="T83" fmla="*/ 1193192876 h 197"/>
                <a:gd name="T84" fmla="*/ 1725489123 w 164"/>
                <a:gd name="T85" fmla="*/ 661443603 h 197"/>
                <a:gd name="T86" fmla="*/ 1063836293 w 164"/>
                <a:gd name="T87" fmla="*/ 0 h 197"/>
                <a:gd name="T88" fmla="*/ 402183463 w 164"/>
                <a:gd name="T89" fmla="*/ 622534944 h 197"/>
                <a:gd name="T90" fmla="*/ 804363324 w 164"/>
                <a:gd name="T91" fmla="*/ 1271010195 h 197"/>
                <a:gd name="T92" fmla="*/ 505971930 w 164"/>
                <a:gd name="T93" fmla="*/ 622534944 h 197"/>
                <a:gd name="T94" fmla="*/ 1621700656 w 164"/>
                <a:gd name="T95" fmla="*/ 661443603 h 197"/>
                <a:gd name="T96" fmla="*/ 1414123721 w 164"/>
                <a:gd name="T97" fmla="*/ 1089438853 h 197"/>
                <a:gd name="T98" fmla="*/ 1375201695 w 164"/>
                <a:gd name="T99" fmla="*/ 1128347512 h 197"/>
                <a:gd name="T100" fmla="*/ 1323309262 w 164"/>
                <a:gd name="T101" fmla="*/ 1154284217 h 197"/>
                <a:gd name="T102" fmla="*/ 1271413228 w 164"/>
                <a:gd name="T103" fmla="*/ 1180224524 h 197"/>
                <a:gd name="T104" fmla="*/ 1232494804 w 164"/>
                <a:gd name="T105" fmla="*/ 1193192876 h 197"/>
                <a:gd name="T106" fmla="*/ 1206546786 w 164"/>
                <a:gd name="T107" fmla="*/ 1193192876 h 197"/>
                <a:gd name="T108" fmla="*/ 1167624760 w 164"/>
                <a:gd name="T109" fmla="*/ 1206164830 h 197"/>
                <a:gd name="T110" fmla="*/ 1128702734 w 164"/>
                <a:gd name="T111" fmla="*/ 1219133183 h 197"/>
                <a:gd name="T112" fmla="*/ 1063836293 w 164"/>
                <a:gd name="T113" fmla="*/ 1219133183 h 197"/>
                <a:gd name="T114" fmla="*/ 1063836293 w 164"/>
                <a:gd name="T115" fmla="*/ 1219133183 h 197"/>
                <a:gd name="T116" fmla="*/ 882207376 w 164"/>
                <a:gd name="T117" fmla="*/ 1193192876 h 197"/>
                <a:gd name="T118" fmla="*/ 843285350 w 164"/>
                <a:gd name="T119" fmla="*/ 1180224524 h 197"/>
                <a:gd name="T120" fmla="*/ 505971930 w 164"/>
                <a:gd name="T121" fmla="*/ 635506898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组合 16"/>
          <p:cNvGrpSpPr/>
          <p:nvPr/>
        </p:nvGrpSpPr>
        <p:grpSpPr bwMode="auto">
          <a:xfrm>
            <a:off x="6560503" y="1906905"/>
            <a:ext cx="1728787" cy="1728788"/>
            <a:chOff x="6269753" y="1914525"/>
            <a:chExt cx="1728787" cy="1728787"/>
          </a:xfrm>
          <a:gradFill>
            <a:gsLst>
              <a:gs pos="0">
                <a:srgbClr val="FE4444"/>
              </a:gs>
              <a:gs pos="100000">
                <a:srgbClr val="832B2B"/>
              </a:gs>
            </a:gsLst>
            <a:lin ang="5400000" scaled="0"/>
          </a:gradFill>
        </p:grpSpPr>
        <p:sp>
          <p:nvSpPr>
            <p:cNvPr id="7" name="椭圆 6"/>
            <p:cNvSpPr/>
            <p:nvPr/>
          </p:nvSpPr>
          <p:spPr>
            <a:xfrm>
              <a:off x="6269753" y="1914525"/>
              <a:ext cx="1728787" cy="1728787"/>
            </a:xfrm>
            <a:prstGeom prst="ellipse">
              <a:avLst/>
            </a:prstGeom>
            <a:grp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11304" name="Freeform 139"/>
            <p:cNvSpPr>
              <a:spLocks noEditPoints="1"/>
            </p:cNvSpPr>
            <p:nvPr/>
          </p:nvSpPr>
          <p:spPr bwMode="auto">
            <a:xfrm>
              <a:off x="6734050" y="2493018"/>
              <a:ext cx="800192" cy="571800"/>
            </a:xfrm>
            <a:custGeom>
              <a:avLst/>
              <a:gdLst>
                <a:gd name="T0" fmla="*/ 2147483646 w 206"/>
                <a:gd name="T1" fmla="*/ 1724879433 h 147"/>
                <a:gd name="T2" fmla="*/ 2147483646 w 206"/>
                <a:gd name="T3" fmla="*/ 242089229 h 147"/>
                <a:gd name="T4" fmla="*/ 2147483646 w 206"/>
                <a:gd name="T5" fmla="*/ 0 h 147"/>
                <a:gd name="T6" fmla="*/ 482842068 w 206"/>
                <a:gd name="T7" fmla="*/ 0 h 147"/>
                <a:gd name="T8" fmla="*/ 241421034 w 206"/>
                <a:gd name="T9" fmla="*/ 242089229 h 147"/>
                <a:gd name="T10" fmla="*/ 241421034 w 206"/>
                <a:gd name="T11" fmla="*/ 1724879433 h 147"/>
                <a:gd name="T12" fmla="*/ 0 w 206"/>
                <a:gd name="T13" fmla="*/ 1724879433 h 147"/>
                <a:gd name="T14" fmla="*/ 0 w 206"/>
                <a:gd name="T15" fmla="*/ 1997227384 h 147"/>
                <a:gd name="T16" fmla="*/ 241421034 w 206"/>
                <a:gd name="T17" fmla="*/ 2147483646 h 147"/>
                <a:gd name="T18" fmla="*/ 2147483646 w 206"/>
                <a:gd name="T19" fmla="*/ 2147483646 h 147"/>
                <a:gd name="T20" fmla="*/ 2147483646 w 206"/>
                <a:gd name="T21" fmla="*/ 1997227384 h 147"/>
                <a:gd name="T22" fmla="*/ 2147483646 w 206"/>
                <a:gd name="T23" fmla="*/ 1724879433 h 147"/>
                <a:gd name="T24" fmla="*/ 2147483646 w 206"/>
                <a:gd name="T25" fmla="*/ 1724879433 h 147"/>
                <a:gd name="T26" fmla="*/ 362129609 w 206"/>
                <a:gd name="T27" fmla="*/ 242089229 h 147"/>
                <a:gd name="T28" fmla="*/ 482842068 w 206"/>
                <a:gd name="T29" fmla="*/ 121042669 h 147"/>
                <a:gd name="T30" fmla="*/ 2147483646 w 206"/>
                <a:gd name="T31" fmla="*/ 121042669 h 147"/>
                <a:gd name="T32" fmla="*/ 2147483646 w 206"/>
                <a:gd name="T33" fmla="*/ 242089229 h 147"/>
                <a:gd name="T34" fmla="*/ 2147483646 w 206"/>
                <a:gd name="T35" fmla="*/ 1724879433 h 147"/>
                <a:gd name="T36" fmla="*/ 362129609 w 206"/>
                <a:gd name="T37" fmla="*/ 1724879433 h 147"/>
                <a:gd name="T38" fmla="*/ 362129609 w 206"/>
                <a:gd name="T39" fmla="*/ 242089229 h 147"/>
                <a:gd name="T40" fmla="*/ 2147483646 w 206"/>
                <a:gd name="T41" fmla="*/ 1997227384 h 147"/>
                <a:gd name="T42" fmla="*/ 2147483646 w 206"/>
                <a:gd name="T43" fmla="*/ 2103142637 h 147"/>
                <a:gd name="T44" fmla="*/ 241421034 w 206"/>
                <a:gd name="T45" fmla="*/ 2103142637 h 147"/>
                <a:gd name="T46" fmla="*/ 120708575 w 206"/>
                <a:gd name="T47" fmla="*/ 1997227384 h 147"/>
                <a:gd name="T48" fmla="*/ 120708575 w 206"/>
                <a:gd name="T49" fmla="*/ 1845922102 h 147"/>
                <a:gd name="T50" fmla="*/ 241421034 w 206"/>
                <a:gd name="T51" fmla="*/ 1845922102 h 147"/>
                <a:gd name="T52" fmla="*/ 995858366 w 206"/>
                <a:gd name="T53" fmla="*/ 1845922102 h 147"/>
                <a:gd name="T54" fmla="*/ 1131657941 w 206"/>
                <a:gd name="T55" fmla="*/ 1936706049 h 147"/>
                <a:gd name="T56" fmla="*/ 1991716732 w 206"/>
                <a:gd name="T57" fmla="*/ 1936706049 h 147"/>
                <a:gd name="T58" fmla="*/ 2127516307 w 206"/>
                <a:gd name="T59" fmla="*/ 1845922102 h 147"/>
                <a:gd name="T60" fmla="*/ 2147483646 w 206"/>
                <a:gd name="T61" fmla="*/ 1845922102 h 147"/>
                <a:gd name="T62" fmla="*/ 2147483646 w 206"/>
                <a:gd name="T63" fmla="*/ 1845922102 h 147"/>
                <a:gd name="T64" fmla="*/ 2147483646 w 206"/>
                <a:gd name="T65" fmla="*/ 1997227384 h 1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147">
                  <a:moveTo>
                    <a:pt x="191" y="114"/>
                  </a:moveTo>
                  <a:cubicBezTo>
                    <a:pt x="191" y="16"/>
                    <a:pt x="191" y="16"/>
                    <a:pt x="191" y="16"/>
                  </a:cubicBezTo>
                  <a:cubicBezTo>
                    <a:pt x="191" y="8"/>
                    <a:pt x="184" y="0"/>
                    <a:pt x="175" y="0"/>
                  </a:cubicBezTo>
                  <a:cubicBezTo>
                    <a:pt x="32" y="0"/>
                    <a:pt x="32" y="0"/>
                    <a:pt x="32" y="0"/>
                  </a:cubicBezTo>
                  <a:cubicBezTo>
                    <a:pt x="23" y="0"/>
                    <a:pt x="16" y="8"/>
                    <a:pt x="16" y="16"/>
                  </a:cubicBezTo>
                  <a:cubicBezTo>
                    <a:pt x="16" y="114"/>
                    <a:pt x="16" y="114"/>
                    <a:pt x="16" y="114"/>
                  </a:cubicBezTo>
                  <a:cubicBezTo>
                    <a:pt x="0" y="114"/>
                    <a:pt x="0" y="114"/>
                    <a:pt x="0" y="114"/>
                  </a:cubicBezTo>
                  <a:cubicBezTo>
                    <a:pt x="0" y="132"/>
                    <a:pt x="0" y="132"/>
                    <a:pt x="0" y="132"/>
                  </a:cubicBezTo>
                  <a:cubicBezTo>
                    <a:pt x="0" y="140"/>
                    <a:pt x="7" y="147"/>
                    <a:pt x="16" y="147"/>
                  </a:cubicBezTo>
                  <a:cubicBezTo>
                    <a:pt x="191" y="147"/>
                    <a:pt x="191" y="147"/>
                    <a:pt x="191" y="147"/>
                  </a:cubicBezTo>
                  <a:cubicBezTo>
                    <a:pt x="199" y="147"/>
                    <a:pt x="206" y="140"/>
                    <a:pt x="206" y="132"/>
                  </a:cubicBezTo>
                  <a:cubicBezTo>
                    <a:pt x="206" y="114"/>
                    <a:pt x="206" y="114"/>
                    <a:pt x="206" y="114"/>
                  </a:cubicBezTo>
                  <a:lnTo>
                    <a:pt x="191" y="114"/>
                  </a:lnTo>
                  <a:close/>
                  <a:moveTo>
                    <a:pt x="24" y="16"/>
                  </a:moveTo>
                  <a:cubicBezTo>
                    <a:pt x="24" y="12"/>
                    <a:pt x="27" y="8"/>
                    <a:pt x="32" y="8"/>
                  </a:cubicBezTo>
                  <a:cubicBezTo>
                    <a:pt x="175" y="8"/>
                    <a:pt x="175" y="8"/>
                    <a:pt x="175" y="8"/>
                  </a:cubicBezTo>
                  <a:cubicBezTo>
                    <a:pt x="179" y="8"/>
                    <a:pt x="183" y="12"/>
                    <a:pt x="183" y="16"/>
                  </a:cubicBezTo>
                  <a:cubicBezTo>
                    <a:pt x="183" y="114"/>
                    <a:pt x="183" y="114"/>
                    <a:pt x="183" y="114"/>
                  </a:cubicBezTo>
                  <a:cubicBezTo>
                    <a:pt x="24" y="114"/>
                    <a:pt x="24" y="114"/>
                    <a:pt x="24" y="114"/>
                  </a:cubicBezTo>
                  <a:lnTo>
                    <a:pt x="24" y="16"/>
                  </a:lnTo>
                  <a:close/>
                  <a:moveTo>
                    <a:pt x="198" y="132"/>
                  </a:moveTo>
                  <a:cubicBezTo>
                    <a:pt x="198" y="136"/>
                    <a:pt x="195" y="139"/>
                    <a:pt x="191" y="139"/>
                  </a:cubicBezTo>
                  <a:cubicBezTo>
                    <a:pt x="16" y="139"/>
                    <a:pt x="16" y="139"/>
                    <a:pt x="16" y="139"/>
                  </a:cubicBezTo>
                  <a:cubicBezTo>
                    <a:pt x="11" y="139"/>
                    <a:pt x="8" y="136"/>
                    <a:pt x="8" y="132"/>
                  </a:cubicBezTo>
                  <a:cubicBezTo>
                    <a:pt x="8" y="122"/>
                    <a:pt x="8" y="122"/>
                    <a:pt x="8" y="122"/>
                  </a:cubicBezTo>
                  <a:cubicBezTo>
                    <a:pt x="16" y="122"/>
                    <a:pt x="16" y="122"/>
                    <a:pt x="16" y="122"/>
                  </a:cubicBezTo>
                  <a:cubicBezTo>
                    <a:pt x="66" y="122"/>
                    <a:pt x="66" y="122"/>
                    <a:pt x="66" y="122"/>
                  </a:cubicBezTo>
                  <a:cubicBezTo>
                    <a:pt x="67" y="126"/>
                    <a:pt x="71" y="128"/>
                    <a:pt x="75" y="128"/>
                  </a:cubicBezTo>
                  <a:cubicBezTo>
                    <a:pt x="132" y="128"/>
                    <a:pt x="132" y="128"/>
                    <a:pt x="132" y="128"/>
                  </a:cubicBezTo>
                  <a:cubicBezTo>
                    <a:pt x="136" y="128"/>
                    <a:pt x="140" y="126"/>
                    <a:pt x="141" y="122"/>
                  </a:cubicBezTo>
                  <a:cubicBezTo>
                    <a:pt x="191" y="122"/>
                    <a:pt x="191" y="122"/>
                    <a:pt x="191" y="122"/>
                  </a:cubicBezTo>
                  <a:cubicBezTo>
                    <a:pt x="198" y="122"/>
                    <a:pt x="198" y="122"/>
                    <a:pt x="198" y="122"/>
                  </a:cubicBezTo>
                  <a:lnTo>
                    <a:pt x="198"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bwMode="auto">
          <a:xfrm>
            <a:off x="9189403" y="1906905"/>
            <a:ext cx="1728787" cy="1728788"/>
            <a:chOff x="8898653" y="1914525"/>
            <a:chExt cx="1728787" cy="1728787"/>
          </a:xfrm>
          <a:gradFill>
            <a:gsLst>
              <a:gs pos="0">
                <a:srgbClr val="E30000"/>
              </a:gs>
              <a:gs pos="100000">
                <a:srgbClr val="760303"/>
              </a:gs>
            </a:gsLst>
            <a:lin ang="5400000" scaled="0"/>
          </a:gradFill>
        </p:grpSpPr>
        <p:sp>
          <p:nvSpPr>
            <p:cNvPr id="8" name="椭圆 7"/>
            <p:cNvSpPr/>
            <p:nvPr/>
          </p:nvSpPr>
          <p:spPr>
            <a:xfrm>
              <a:off x="8898653" y="1914525"/>
              <a:ext cx="1728787" cy="1728787"/>
            </a:xfrm>
            <a:prstGeom prst="ellipse">
              <a:avLst/>
            </a:prstGeom>
            <a:grp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11302" name="Freeform 21"/>
            <p:cNvSpPr>
              <a:spLocks noEditPoints="1"/>
            </p:cNvSpPr>
            <p:nvPr/>
          </p:nvSpPr>
          <p:spPr bwMode="auto">
            <a:xfrm>
              <a:off x="9393974" y="2402857"/>
              <a:ext cx="738144" cy="721642"/>
            </a:xfrm>
            <a:custGeom>
              <a:avLst/>
              <a:gdLst>
                <a:gd name="T0" fmla="*/ 2147483646 w 208"/>
                <a:gd name="T1" fmla="*/ 1251085496 h 203"/>
                <a:gd name="T2" fmla="*/ 1612000033 w 208"/>
                <a:gd name="T3" fmla="*/ 568675225 h 203"/>
                <a:gd name="T4" fmla="*/ 843783762 w 208"/>
                <a:gd name="T5" fmla="*/ 404389691 h 203"/>
                <a:gd name="T6" fmla="*/ 264468478 w 208"/>
                <a:gd name="T7" fmla="*/ 745594827 h 203"/>
                <a:gd name="T8" fmla="*/ 214093699 w 208"/>
                <a:gd name="T9" fmla="*/ 1251085496 h 203"/>
                <a:gd name="T10" fmla="*/ 0 w 208"/>
                <a:gd name="T11" fmla="*/ 1857670033 h 203"/>
                <a:gd name="T12" fmla="*/ 617095482 w 208"/>
                <a:gd name="T13" fmla="*/ 2147483646 h 203"/>
                <a:gd name="T14" fmla="*/ 906749575 w 208"/>
                <a:gd name="T15" fmla="*/ 2147483646 h 203"/>
                <a:gd name="T16" fmla="*/ 1460875695 w 208"/>
                <a:gd name="T17" fmla="*/ 2147483646 h 203"/>
                <a:gd name="T18" fmla="*/ 1763127919 w 208"/>
                <a:gd name="T19" fmla="*/ 2147483646 h 203"/>
                <a:gd name="T20" fmla="*/ 2147483646 w 208"/>
                <a:gd name="T21" fmla="*/ 1465917964 h 203"/>
                <a:gd name="T22" fmla="*/ 2147483646 w 208"/>
                <a:gd name="T23" fmla="*/ 1263723118 h 203"/>
                <a:gd name="T24" fmla="*/ 2147483646 w 208"/>
                <a:gd name="T25" fmla="*/ 1402729853 h 203"/>
                <a:gd name="T26" fmla="*/ 2147483646 w 208"/>
                <a:gd name="T27" fmla="*/ 1326907674 h 203"/>
                <a:gd name="T28" fmla="*/ 2147483646 w 208"/>
                <a:gd name="T29" fmla="*/ 1314270052 h 203"/>
                <a:gd name="T30" fmla="*/ 1498659441 w 208"/>
                <a:gd name="T31" fmla="*/ 568675225 h 203"/>
                <a:gd name="T32" fmla="*/ 1473470277 w 208"/>
                <a:gd name="T33" fmla="*/ 593950470 h 203"/>
                <a:gd name="T34" fmla="*/ 1448281113 w 208"/>
                <a:gd name="T35" fmla="*/ 631859782 h 203"/>
                <a:gd name="T36" fmla="*/ 1360126137 w 208"/>
                <a:gd name="T37" fmla="*/ 682410270 h 203"/>
                <a:gd name="T38" fmla="*/ 1309751358 w 208"/>
                <a:gd name="T39" fmla="*/ 695047893 h 203"/>
                <a:gd name="T40" fmla="*/ 1246781996 w 208"/>
                <a:gd name="T41" fmla="*/ 707685515 h 203"/>
                <a:gd name="T42" fmla="*/ 1171221602 w 208"/>
                <a:gd name="T43" fmla="*/ 695047893 h 203"/>
                <a:gd name="T44" fmla="*/ 1133437856 w 208"/>
                <a:gd name="T45" fmla="*/ 682410270 h 203"/>
                <a:gd name="T46" fmla="*/ 1007502682 w 208"/>
                <a:gd name="T47" fmla="*/ 581312848 h 203"/>
                <a:gd name="T48" fmla="*/ 944533321 w 208"/>
                <a:gd name="T49" fmla="*/ 404389691 h 203"/>
                <a:gd name="T50" fmla="*/ 1763127919 w 208"/>
                <a:gd name="T51" fmla="*/ 2147483646 h 203"/>
                <a:gd name="T52" fmla="*/ 1574219836 w 208"/>
                <a:gd name="T53" fmla="*/ 2147483646 h 203"/>
                <a:gd name="T54" fmla="*/ 1498659441 w 208"/>
                <a:gd name="T55" fmla="*/ 2147483646 h 203"/>
                <a:gd name="T56" fmla="*/ 919344157 w 208"/>
                <a:gd name="T57" fmla="*/ 2147483646 h 203"/>
                <a:gd name="T58" fmla="*/ 717845040 w 208"/>
                <a:gd name="T59" fmla="*/ 2147483646 h 203"/>
                <a:gd name="T60" fmla="*/ 692655876 w 208"/>
                <a:gd name="T61" fmla="*/ 2147483646 h 203"/>
                <a:gd name="T62" fmla="*/ 151124338 w 208"/>
                <a:gd name="T63" fmla="*/ 1920858144 h 203"/>
                <a:gd name="T64" fmla="*/ 151124338 w 208"/>
                <a:gd name="T65" fmla="*/ 1352182919 h 203"/>
                <a:gd name="T66" fmla="*/ 453376562 w 208"/>
                <a:gd name="T67" fmla="*/ 985702539 h 203"/>
                <a:gd name="T68" fmla="*/ 541531538 w 208"/>
                <a:gd name="T69" fmla="*/ 846692249 h 203"/>
                <a:gd name="T70" fmla="*/ 944533321 w 208"/>
                <a:gd name="T71" fmla="*/ 669772648 h 203"/>
                <a:gd name="T72" fmla="*/ 969718936 w 208"/>
                <a:gd name="T73" fmla="*/ 695047893 h 203"/>
                <a:gd name="T74" fmla="*/ 1020093715 w 208"/>
                <a:gd name="T75" fmla="*/ 732957204 h 203"/>
                <a:gd name="T76" fmla="*/ 881563960 w 208"/>
                <a:gd name="T77" fmla="*/ 897242738 h 203"/>
                <a:gd name="T78" fmla="*/ 1674969394 w 208"/>
                <a:gd name="T79" fmla="*/ 909880361 h 203"/>
                <a:gd name="T80" fmla="*/ 1473470277 w 208"/>
                <a:gd name="T81" fmla="*/ 732957204 h 203"/>
                <a:gd name="T82" fmla="*/ 1511250474 w 208"/>
                <a:gd name="T83" fmla="*/ 695047893 h 203"/>
                <a:gd name="T84" fmla="*/ 1549034220 w 208"/>
                <a:gd name="T85" fmla="*/ 657135026 h 203"/>
                <a:gd name="T86" fmla="*/ 2147483646 w 208"/>
                <a:gd name="T87" fmla="*/ 1352182919 h 203"/>
                <a:gd name="T88" fmla="*/ 2147483646 w 208"/>
                <a:gd name="T89" fmla="*/ 1314270052 h 203"/>
                <a:gd name="T90" fmla="*/ 2147483646 w 208"/>
                <a:gd name="T91" fmla="*/ 1352182919 h 203"/>
                <a:gd name="T92" fmla="*/ 528936956 w 208"/>
                <a:gd name="T93" fmla="*/ 1301632430 h 2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8" h="203">
                  <a:moveTo>
                    <a:pt x="207" y="104"/>
                  </a:moveTo>
                  <a:cubicBezTo>
                    <a:pt x="206" y="103"/>
                    <a:pt x="204" y="102"/>
                    <a:pt x="201" y="101"/>
                  </a:cubicBezTo>
                  <a:cubicBezTo>
                    <a:pt x="201" y="100"/>
                    <a:pt x="200" y="99"/>
                    <a:pt x="200" y="99"/>
                  </a:cubicBezTo>
                  <a:cubicBezTo>
                    <a:pt x="199" y="96"/>
                    <a:pt x="197" y="95"/>
                    <a:pt x="195" y="95"/>
                  </a:cubicBezTo>
                  <a:cubicBezTo>
                    <a:pt x="190" y="94"/>
                    <a:pt x="185" y="96"/>
                    <a:pt x="182" y="98"/>
                  </a:cubicBezTo>
                  <a:cubicBezTo>
                    <a:pt x="175" y="74"/>
                    <a:pt x="155" y="54"/>
                    <a:pt x="128" y="45"/>
                  </a:cubicBezTo>
                  <a:cubicBezTo>
                    <a:pt x="130" y="41"/>
                    <a:pt x="131" y="37"/>
                    <a:pt x="131" y="32"/>
                  </a:cubicBezTo>
                  <a:cubicBezTo>
                    <a:pt x="131" y="14"/>
                    <a:pt x="117" y="0"/>
                    <a:pt x="99" y="0"/>
                  </a:cubicBezTo>
                  <a:cubicBezTo>
                    <a:pt x="81" y="0"/>
                    <a:pt x="67" y="14"/>
                    <a:pt x="67" y="32"/>
                  </a:cubicBezTo>
                  <a:cubicBezTo>
                    <a:pt x="67" y="37"/>
                    <a:pt x="68" y="42"/>
                    <a:pt x="70" y="46"/>
                  </a:cubicBezTo>
                  <a:cubicBezTo>
                    <a:pt x="61" y="49"/>
                    <a:pt x="52" y="53"/>
                    <a:pt x="45" y="59"/>
                  </a:cubicBezTo>
                  <a:cubicBezTo>
                    <a:pt x="36" y="54"/>
                    <a:pt x="27" y="54"/>
                    <a:pt x="21" y="59"/>
                  </a:cubicBezTo>
                  <a:cubicBezTo>
                    <a:pt x="18" y="62"/>
                    <a:pt x="18" y="62"/>
                    <a:pt x="18" y="62"/>
                  </a:cubicBezTo>
                  <a:cubicBezTo>
                    <a:pt x="28" y="76"/>
                    <a:pt x="28" y="76"/>
                    <a:pt x="28" y="76"/>
                  </a:cubicBezTo>
                  <a:cubicBezTo>
                    <a:pt x="23" y="83"/>
                    <a:pt x="19" y="91"/>
                    <a:pt x="17" y="99"/>
                  </a:cubicBezTo>
                  <a:cubicBezTo>
                    <a:pt x="12" y="99"/>
                    <a:pt x="12" y="99"/>
                    <a:pt x="12" y="99"/>
                  </a:cubicBezTo>
                  <a:cubicBezTo>
                    <a:pt x="6" y="99"/>
                    <a:pt x="0" y="105"/>
                    <a:pt x="0" y="112"/>
                  </a:cubicBezTo>
                  <a:cubicBezTo>
                    <a:pt x="0" y="147"/>
                    <a:pt x="0" y="147"/>
                    <a:pt x="0" y="147"/>
                  </a:cubicBezTo>
                  <a:cubicBezTo>
                    <a:pt x="0" y="154"/>
                    <a:pt x="6" y="160"/>
                    <a:pt x="12" y="160"/>
                  </a:cubicBezTo>
                  <a:cubicBezTo>
                    <a:pt x="30" y="160"/>
                    <a:pt x="30" y="160"/>
                    <a:pt x="30" y="160"/>
                  </a:cubicBezTo>
                  <a:cubicBezTo>
                    <a:pt x="35" y="166"/>
                    <a:pt x="42" y="172"/>
                    <a:pt x="49" y="177"/>
                  </a:cubicBezTo>
                  <a:cubicBezTo>
                    <a:pt x="49" y="194"/>
                    <a:pt x="49" y="194"/>
                    <a:pt x="49" y="194"/>
                  </a:cubicBezTo>
                  <a:cubicBezTo>
                    <a:pt x="49" y="199"/>
                    <a:pt x="53" y="203"/>
                    <a:pt x="57" y="203"/>
                  </a:cubicBezTo>
                  <a:cubicBezTo>
                    <a:pt x="72" y="203"/>
                    <a:pt x="72" y="203"/>
                    <a:pt x="72" y="203"/>
                  </a:cubicBezTo>
                  <a:cubicBezTo>
                    <a:pt x="77" y="203"/>
                    <a:pt x="81" y="199"/>
                    <a:pt x="81" y="194"/>
                  </a:cubicBezTo>
                  <a:cubicBezTo>
                    <a:pt x="81" y="190"/>
                    <a:pt x="81" y="190"/>
                    <a:pt x="81" y="190"/>
                  </a:cubicBezTo>
                  <a:cubicBezTo>
                    <a:pt x="92" y="192"/>
                    <a:pt x="104" y="193"/>
                    <a:pt x="116" y="190"/>
                  </a:cubicBezTo>
                  <a:cubicBezTo>
                    <a:pt x="116" y="194"/>
                    <a:pt x="116" y="194"/>
                    <a:pt x="116" y="194"/>
                  </a:cubicBezTo>
                  <a:cubicBezTo>
                    <a:pt x="116" y="199"/>
                    <a:pt x="120" y="203"/>
                    <a:pt x="125" y="203"/>
                  </a:cubicBezTo>
                  <a:cubicBezTo>
                    <a:pt x="140" y="203"/>
                    <a:pt x="140" y="203"/>
                    <a:pt x="140" y="203"/>
                  </a:cubicBezTo>
                  <a:cubicBezTo>
                    <a:pt x="144" y="203"/>
                    <a:pt x="148" y="199"/>
                    <a:pt x="148" y="194"/>
                  </a:cubicBezTo>
                  <a:cubicBezTo>
                    <a:pt x="148" y="178"/>
                    <a:pt x="148" y="178"/>
                    <a:pt x="148" y="178"/>
                  </a:cubicBezTo>
                  <a:cubicBezTo>
                    <a:pt x="171" y="164"/>
                    <a:pt x="185" y="141"/>
                    <a:pt x="185" y="116"/>
                  </a:cubicBezTo>
                  <a:cubicBezTo>
                    <a:pt x="185" y="112"/>
                    <a:pt x="184" y="107"/>
                    <a:pt x="183" y="102"/>
                  </a:cubicBezTo>
                  <a:cubicBezTo>
                    <a:pt x="186" y="100"/>
                    <a:pt x="191" y="98"/>
                    <a:pt x="194" y="98"/>
                  </a:cubicBezTo>
                  <a:cubicBezTo>
                    <a:pt x="195" y="99"/>
                    <a:pt x="196" y="99"/>
                    <a:pt x="196" y="100"/>
                  </a:cubicBezTo>
                  <a:cubicBezTo>
                    <a:pt x="194" y="100"/>
                    <a:pt x="192" y="100"/>
                    <a:pt x="191" y="101"/>
                  </a:cubicBezTo>
                  <a:cubicBezTo>
                    <a:pt x="189" y="102"/>
                    <a:pt x="188" y="105"/>
                    <a:pt x="189" y="107"/>
                  </a:cubicBezTo>
                  <a:cubicBezTo>
                    <a:pt x="189" y="109"/>
                    <a:pt x="191" y="111"/>
                    <a:pt x="194" y="111"/>
                  </a:cubicBezTo>
                  <a:cubicBezTo>
                    <a:pt x="194" y="111"/>
                    <a:pt x="195" y="111"/>
                    <a:pt x="195" y="111"/>
                  </a:cubicBezTo>
                  <a:cubicBezTo>
                    <a:pt x="196" y="111"/>
                    <a:pt x="198" y="110"/>
                    <a:pt x="199" y="109"/>
                  </a:cubicBezTo>
                  <a:cubicBezTo>
                    <a:pt x="200" y="108"/>
                    <a:pt x="200" y="107"/>
                    <a:pt x="201" y="105"/>
                  </a:cubicBezTo>
                  <a:cubicBezTo>
                    <a:pt x="202" y="106"/>
                    <a:pt x="204" y="106"/>
                    <a:pt x="204" y="107"/>
                  </a:cubicBezTo>
                  <a:cubicBezTo>
                    <a:pt x="205" y="108"/>
                    <a:pt x="206" y="108"/>
                    <a:pt x="207" y="107"/>
                  </a:cubicBezTo>
                  <a:cubicBezTo>
                    <a:pt x="208" y="106"/>
                    <a:pt x="208" y="105"/>
                    <a:pt x="207" y="104"/>
                  </a:cubicBezTo>
                  <a:close/>
                  <a:moveTo>
                    <a:pt x="99" y="8"/>
                  </a:moveTo>
                  <a:cubicBezTo>
                    <a:pt x="112" y="8"/>
                    <a:pt x="123" y="18"/>
                    <a:pt x="123" y="32"/>
                  </a:cubicBezTo>
                  <a:cubicBezTo>
                    <a:pt x="123" y="37"/>
                    <a:pt x="121" y="41"/>
                    <a:pt x="119" y="45"/>
                  </a:cubicBezTo>
                  <a:cubicBezTo>
                    <a:pt x="119" y="45"/>
                    <a:pt x="119" y="45"/>
                    <a:pt x="119" y="45"/>
                  </a:cubicBezTo>
                  <a:cubicBezTo>
                    <a:pt x="119" y="45"/>
                    <a:pt x="119" y="46"/>
                    <a:pt x="118" y="46"/>
                  </a:cubicBezTo>
                  <a:cubicBezTo>
                    <a:pt x="118" y="46"/>
                    <a:pt x="117" y="47"/>
                    <a:pt x="117" y="47"/>
                  </a:cubicBezTo>
                  <a:cubicBezTo>
                    <a:pt x="117" y="48"/>
                    <a:pt x="117" y="48"/>
                    <a:pt x="117" y="48"/>
                  </a:cubicBezTo>
                  <a:cubicBezTo>
                    <a:pt x="116" y="48"/>
                    <a:pt x="115" y="49"/>
                    <a:pt x="115" y="50"/>
                  </a:cubicBezTo>
                  <a:cubicBezTo>
                    <a:pt x="115" y="50"/>
                    <a:pt x="115" y="50"/>
                    <a:pt x="115" y="50"/>
                  </a:cubicBezTo>
                  <a:cubicBezTo>
                    <a:pt x="113" y="51"/>
                    <a:pt x="112" y="52"/>
                    <a:pt x="110" y="53"/>
                  </a:cubicBezTo>
                  <a:cubicBezTo>
                    <a:pt x="110" y="53"/>
                    <a:pt x="110" y="53"/>
                    <a:pt x="110" y="53"/>
                  </a:cubicBezTo>
                  <a:cubicBezTo>
                    <a:pt x="109" y="53"/>
                    <a:pt x="108" y="54"/>
                    <a:pt x="108" y="54"/>
                  </a:cubicBezTo>
                  <a:cubicBezTo>
                    <a:pt x="107" y="54"/>
                    <a:pt x="107" y="54"/>
                    <a:pt x="107" y="54"/>
                  </a:cubicBezTo>
                  <a:cubicBezTo>
                    <a:pt x="106" y="54"/>
                    <a:pt x="106" y="55"/>
                    <a:pt x="105" y="55"/>
                  </a:cubicBezTo>
                  <a:cubicBezTo>
                    <a:pt x="105" y="55"/>
                    <a:pt x="105" y="55"/>
                    <a:pt x="104" y="55"/>
                  </a:cubicBezTo>
                  <a:cubicBezTo>
                    <a:pt x="104" y="55"/>
                    <a:pt x="103" y="55"/>
                    <a:pt x="102" y="55"/>
                  </a:cubicBezTo>
                  <a:cubicBezTo>
                    <a:pt x="102" y="55"/>
                    <a:pt x="102" y="55"/>
                    <a:pt x="102" y="56"/>
                  </a:cubicBezTo>
                  <a:cubicBezTo>
                    <a:pt x="101" y="56"/>
                    <a:pt x="100" y="56"/>
                    <a:pt x="99" y="56"/>
                  </a:cubicBezTo>
                  <a:cubicBezTo>
                    <a:pt x="98" y="56"/>
                    <a:pt x="97" y="56"/>
                    <a:pt x="96" y="56"/>
                  </a:cubicBezTo>
                  <a:cubicBezTo>
                    <a:pt x="96" y="55"/>
                    <a:pt x="96" y="55"/>
                    <a:pt x="96" y="55"/>
                  </a:cubicBezTo>
                  <a:cubicBezTo>
                    <a:pt x="95" y="55"/>
                    <a:pt x="94" y="55"/>
                    <a:pt x="93" y="55"/>
                  </a:cubicBezTo>
                  <a:cubicBezTo>
                    <a:pt x="93" y="55"/>
                    <a:pt x="93" y="55"/>
                    <a:pt x="93" y="55"/>
                  </a:cubicBezTo>
                  <a:cubicBezTo>
                    <a:pt x="92" y="55"/>
                    <a:pt x="92" y="54"/>
                    <a:pt x="91" y="54"/>
                  </a:cubicBezTo>
                  <a:cubicBezTo>
                    <a:pt x="91" y="54"/>
                    <a:pt x="91" y="54"/>
                    <a:pt x="90" y="54"/>
                  </a:cubicBezTo>
                  <a:cubicBezTo>
                    <a:pt x="87" y="53"/>
                    <a:pt x="84" y="51"/>
                    <a:pt x="81" y="48"/>
                  </a:cubicBezTo>
                  <a:cubicBezTo>
                    <a:pt x="81" y="48"/>
                    <a:pt x="81" y="48"/>
                    <a:pt x="81" y="48"/>
                  </a:cubicBezTo>
                  <a:cubicBezTo>
                    <a:pt x="81" y="47"/>
                    <a:pt x="80" y="47"/>
                    <a:pt x="80" y="46"/>
                  </a:cubicBezTo>
                  <a:cubicBezTo>
                    <a:pt x="79" y="46"/>
                    <a:pt x="79" y="45"/>
                    <a:pt x="79" y="45"/>
                  </a:cubicBezTo>
                  <a:cubicBezTo>
                    <a:pt x="79" y="45"/>
                    <a:pt x="79" y="45"/>
                    <a:pt x="79" y="45"/>
                  </a:cubicBezTo>
                  <a:cubicBezTo>
                    <a:pt x="76" y="41"/>
                    <a:pt x="75" y="37"/>
                    <a:pt x="75" y="32"/>
                  </a:cubicBezTo>
                  <a:cubicBezTo>
                    <a:pt x="75" y="18"/>
                    <a:pt x="86" y="8"/>
                    <a:pt x="99" y="8"/>
                  </a:cubicBezTo>
                  <a:close/>
                  <a:moveTo>
                    <a:pt x="142" y="173"/>
                  </a:moveTo>
                  <a:cubicBezTo>
                    <a:pt x="140" y="174"/>
                    <a:pt x="140" y="174"/>
                    <a:pt x="140" y="174"/>
                  </a:cubicBezTo>
                  <a:cubicBezTo>
                    <a:pt x="140" y="194"/>
                    <a:pt x="140" y="194"/>
                    <a:pt x="140" y="194"/>
                  </a:cubicBezTo>
                  <a:cubicBezTo>
                    <a:pt x="140" y="195"/>
                    <a:pt x="140" y="195"/>
                    <a:pt x="140" y="195"/>
                  </a:cubicBezTo>
                  <a:cubicBezTo>
                    <a:pt x="125" y="195"/>
                    <a:pt x="125" y="195"/>
                    <a:pt x="125" y="195"/>
                  </a:cubicBezTo>
                  <a:cubicBezTo>
                    <a:pt x="125" y="195"/>
                    <a:pt x="124" y="195"/>
                    <a:pt x="124" y="194"/>
                  </a:cubicBezTo>
                  <a:cubicBezTo>
                    <a:pt x="124" y="180"/>
                    <a:pt x="124" y="180"/>
                    <a:pt x="124" y="180"/>
                  </a:cubicBezTo>
                  <a:cubicBezTo>
                    <a:pt x="119" y="182"/>
                    <a:pt x="119" y="182"/>
                    <a:pt x="119" y="182"/>
                  </a:cubicBezTo>
                  <a:cubicBezTo>
                    <a:pt x="105" y="185"/>
                    <a:pt x="91" y="185"/>
                    <a:pt x="78" y="181"/>
                  </a:cubicBezTo>
                  <a:cubicBezTo>
                    <a:pt x="73" y="180"/>
                    <a:pt x="73" y="180"/>
                    <a:pt x="73" y="180"/>
                  </a:cubicBezTo>
                  <a:cubicBezTo>
                    <a:pt x="73" y="194"/>
                    <a:pt x="73" y="194"/>
                    <a:pt x="73" y="194"/>
                  </a:cubicBezTo>
                  <a:cubicBezTo>
                    <a:pt x="73" y="194"/>
                    <a:pt x="72" y="195"/>
                    <a:pt x="72" y="195"/>
                  </a:cubicBezTo>
                  <a:cubicBezTo>
                    <a:pt x="57" y="195"/>
                    <a:pt x="57" y="195"/>
                    <a:pt x="57" y="195"/>
                  </a:cubicBezTo>
                  <a:cubicBezTo>
                    <a:pt x="57" y="195"/>
                    <a:pt x="57" y="194"/>
                    <a:pt x="57" y="194"/>
                  </a:cubicBezTo>
                  <a:cubicBezTo>
                    <a:pt x="57" y="176"/>
                    <a:pt x="57" y="176"/>
                    <a:pt x="57" y="176"/>
                  </a:cubicBezTo>
                  <a:cubicBezTo>
                    <a:pt x="58" y="173"/>
                    <a:pt x="58" y="173"/>
                    <a:pt x="58" y="173"/>
                  </a:cubicBezTo>
                  <a:cubicBezTo>
                    <a:pt x="55" y="171"/>
                    <a:pt x="55" y="171"/>
                    <a:pt x="55" y="171"/>
                  </a:cubicBezTo>
                  <a:cubicBezTo>
                    <a:pt x="47" y="167"/>
                    <a:pt x="41" y="161"/>
                    <a:pt x="35" y="153"/>
                  </a:cubicBezTo>
                  <a:cubicBezTo>
                    <a:pt x="34" y="152"/>
                    <a:pt x="34" y="152"/>
                    <a:pt x="34" y="152"/>
                  </a:cubicBezTo>
                  <a:cubicBezTo>
                    <a:pt x="12" y="152"/>
                    <a:pt x="12" y="152"/>
                    <a:pt x="12" y="152"/>
                  </a:cubicBezTo>
                  <a:cubicBezTo>
                    <a:pt x="10" y="152"/>
                    <a:pt x="8" y="150"/>
                    <a:pt x="8" y="147"/>
                  </a:cubicBezTo>
                  <a:cubicBezTo>
                    <a:pt x="8" y="112"/>
                    <a:pt x="8" y="112"/>
                    <a:pt x="8" y="112"/>
                  </a:cubicBezTo>
                  <a:cubicBezTo>
                    <a:pt x="8" y="109"/>
                    <a:pt x="10" y="107"/>
                    <a:pt x="12" y="107"/>
                  </a:cubicBezTo>
                  <a:cubicBezTo>
                    <a:pt x="23" y="107"/>
                    <a:pt x="23" y="107"/>
                    <a:pt x="23" y="107"/>
                  </a:cubicBezTo>
                  <a:cubicBezTo>
                    <a:pt x="24" y="104"/>
                    <a:pt x="24" y="104"/>
                    <a:pt x="24" y="104"/>
                  </a:cubicBezTo>
                  <a:cubicBezTo>
                    <a:pt x="26" y="95"/>
                    <a:pt x="30" y="86"/>
                    <a:pt x="36" y="78"/>
                  </a:cubicBezTo>
                  <a:cubicBezTo>
                    <a:pt x="38" y="76"/>
                    <a:pt x="38" y="76"/>
                    <a:pt x="38" y="76"/>
                  </a:cubicBezTo>
                  <a:cubicBezTo>
                    <a:pt x="29" y="64"/>
                    <a:pt x="29" y="64"/>
                    <a:pt x="29" y="64"/>
                  </a:cubicBezTo>
                  <a:cubicBezTo>
                    <a:pt x="33" y="63"/>
                    <a:pt x="38" y="64"/>
                    <a:pt x="43" y="67"/>
                  </a:cubicBezTo>
                  <a:cubicBezTo>
                    <a:pt x="46" y="69"/>
                    <a:pt x="46" y="69"/>
                    <a:pt x="46" y="69"/>
                  </a:cubicBezTo>
                  <a:cubicBezTo>
                    <a:pt x="48" y="67"/>
                    <a:pt x="48" y="67"/>
                    <a:pt x="48" y="67"/>
                  </a:cubicBezTo>
                  <a:cubicBezTo>
                    <a:pt x="56" y="60"/>
                    <a:pt x="65" y="56"/>
                    <a:pt x="75" y="53"/>
                  </a:cubicBezTo>
                  <a:cubicBezTo>
                    <a:pt x="75" y="53"/>
                    <a:pt x="75" y="53"/>
                    <a:pt x="75" y="53"/>
                  </a:cubicBezTo>
                  <a:cubicBezTo>
                    <a:pt x="76" y="54"/>
                    <a:pt x="76" y="54"/>
                    <a:pt x="77" y="55"/>
                  </a:cubicBezTo>
                  <a:cubicBezTo>
                    <a:pt x="77" y="55"/>
                    <a:pt x="77" y="55"/>
                    <a:pt x="77" y="55"/>
                  </a:cubicBezTo>
                  <a:cubicBezTo>
                    <a:pt x="78" y="56"/>
                    <a:pt x="79" y="57"/>
                    <a:pt x="80" y="57"/>
                  </a:cubicBezTo>
                  <a:cubicBezTo>
                    <a:pt x="80" y="57"/>
                    <a:pt x="80" y="57"/>
                    <a:pt x="80" y="57"/>
                  </a:cubicBezTo>
                  <a:cubicBezTo>
                    <a:pt x="80" y="58"/>
                    <a:pt x="81" y="58"/>
                    <a:pt x="81" y="58"/>
                  </a:cubicBezTo>
                  <a:cubicBezTo>
                    <a:pt x="76" y="59"/>
                    <a:pt x="71" y="61"/>
                    <a:pt x="66" y="64"/>
                  </a:cubicBezTo>
                  <a:cubicBezTo>
                    <a:pt x="64" y="65"/>
                    <a:pt x="63" y="67"/>
                    <a:pt x="64" y="69"/>
                  </a:cubicBezTo>
                  <a:cubicBezTo>
                    <a:pt x="65" y="71"/>
                    <a:pt x="68" y="72"/>
                    <a:pt x="70" y="71"/>
                  </a:cubicBezTo>
                  <a:cubicBezTo>
                    <a:pt x="79" y="66"/>
                    <a:pt x="89" y="64"/>
                    <a:pt x="100" y="64"/>
                  </a:cubicBezTo>
                  <a:cubicBezTo>
                    <a:pt x="111" y="64"/>
                    <a:pt x="122" y="67"/>
                    <a:pt x="131" y="72"/>
                  </a:cubicBezTo>
                  <a:cubicBezTo>
                    <a:pt x="132" y="72"/>
                    <a:pt x="132" y="72"/>
                    <a:pt x="133" y="72"/>
                  </a:cubicBezTo>
                  <a:cubicBezTo>
                    <a:pt x="135" y="72"/>
                    <a:pt x="136" y="71"/>
                    <a:pt x="137" y="70"/>
                  </a:cubicBezTo>
                  <a:cubicBezTo>
                    <a:pt x="138" y="68"/>
                    <a:pt x="137" y="66"/>
                    <a:pt x="135" y="65"/>
                  </a:cubicBezTo>
                  <a:cubicBezTo>
                    <a:pt x="129" y="62"/>
                    <a:pt x="123" y="59"/>
                    <a:pt x="117" y="58"/>
                  </a:cubicBezTo>
                  <a:cubicBezTo>
                    <a:pt x="117" y="58"/>
                    <a:pt x="118" y="58"/>
                    <a:pt x="118" y="57"/>
                  </a:cubicBezTo>
                  <a:cubicBezTo>
                    <a:pt x="118" y="57"/>
                    <a:pt x="118" y="57"/>
                    <a:pt x="119" y="57"/>
                  </a:cubicBezTo>
                  <a:cubicBezTo>
                    <a:pt x="119" y="56"/>
                    <a:pt x="120" y="56"/>
                    <a:pt x="120" y="55"/>
                  </a:cubicBezTo>
                  <a:cubicBezTo>
                    <a:pt x="121" y="55"/>
                    <a:pt x="121" y="55"/>
                    <a:pt x="121" y="55"/>
                  </a:cubicBezTo>
                  <a:cubicBezTo>
                    <a:pt x="122" y="54"/>
                    <a:pt x="122" y="53"/>
                    <a:pt x="123" y="53"/>
                  </a:cubicBezTo>
                  <a:cubicBezTo>
                    <a:pt x="123" y="53"/>
                    <a:pt x="123" y="52"/>
                    <a:pt x="123" y="52"/>
                  </a:cubicBezTo>
                  <a:cubicBezTo>
                    <a:pt x="155" y="61"/>
                    <a:pt x="177" y="87"/>
                    <a:pt x="177" y="116"/>
                  </a:cubicBezTo>
                  <a:cubicBezTo>
                    <a:pt x="177" y="139"/>
                    <a:pt x="164" y="160"/>
                    <a:pt x="142" y="173"/>
                  </a:cubicBezTo>
                  <a:close/>
                  <a:moveTo>
                    <a:pt x="196" y="107"/>
                  </a:moveTo>
                  <a:cubicBezTo>
                    <a:pt x="195" y="107"/>
                    <a:pt x="195" y="107"/>
                    <a:pt x="195" y="107"/>
                  </a:cubicBezTo>
                  <a:cubicBezTo>
                    <a:pt x="194" y="107"/>
                    <a:pt x="193" y="107"/>
                    <a:pt x="193" y="106"/>
                  </a:cubicBezTo>
                  <a:cubicBezTo>
                    <a:pt x="192" y="105"/>
                    <a:pt x="193" y="104"/>
                    <a:pt x="193" y="104"/>
                  </a:cubicBezTo>
                  <a:cubicBezTo>
                    <a:pt x="193" y="104"/>
                    <a:pt x="194" y="104"/>
                    <a:pt x="194" y="104"/>
                  </a:cubicBezTo>
                  <a:cubicBezTo>
                    <a:pt x="195" y="104"/>
                    <a:pt x="196" y="104"/>
                    <a:pt x="197" y="104"/>
                  </a:cubicBezTo>
                  <a:cubicBezTo>
                    <a:pt x="196" y="105"/>
                    <a:pt x="196" y="106"/>
                    <a:pt x="196" y="107"/>
                  </a:cubicBezTo>
                  <a:close/>
                  <a:moveTo>
                    <a:pt x="55" y="103"/>
                  </a:moveTo>
                  <a:cubicBezTo>
                    <a:pt x="55" y="107"/>
                    <a:pt x="52" y="110"/>
                    <a:pt x="49" y="110"/>
                  </a:cubicBezTo>
                  <a:cubicBezTo>
                    <a:pt x="45" y="110"/>
                    <a:pt x="42" y="107"/>
                    <a:pt x="42" y="103"/>
                  </a:cubicBezTo>
                  <a:cubicBezTo>
                    <a:pt x="42" y="99"/>
                    <a:pt x="45" y="96"/>
                    <a:pt x="49" y="96"/>
                  </a:cubicBezTo>
                  <a:cubicBezTo>
                    <a:pt x="52" y="96"/>
                    <a:pt x="55" y="99"/>
                    <a:pt x="55"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17"/>
          <p:cNvGrpSpPr/>
          <p:nvPr/>
        </p:nvGrpSpPr>
        <p:grpSpPr bwMode="auto">
          <a:xfrm>
            <a:off x="3916363" y="1906905"/>
            <a:ext cx="1728787" cy="1728788"/>
            <a:chOff x="3640853" y="1914525"/>
            <a:chExt cx="1728787" cy="1728787"/>
          </a:xfrm>
          <a:gradFill>
            <a:gsLst>
              <a:gs pos="0">
                <a:srgbClr val="FE4444"/>
              </a:gs>
              <a:gs pos="100000">
                <a:srgbClr val="832B2B"/>
              </a:gs>
            </a:gsLst>
            <a:lin ang="5400000" scaled="0"/>
          </a:gradFill>
        </p:grpSpPr>
        <p:sp>
          <p:nvSpPr>
            <p:cNvPr id="6" name="椭圆 5"/>
            <p:cNvSpPr/>
            <p:nvPr/>
          </p:nvSpPr>
          <p:spPr>
            <a:xfrm>
              <a:off x="3640853" y="1914525"/>
              <a:ext cx="1728787" cy="1728787"/>
            </a:xfrm>
            <a:prstGeom prst="ellipse">
              <a:avLst/>
            </a:prstGeom>
            <a:grp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11300" name="Freeform 133"/>
            <p:cNvSpPr>
              <a:spLocks noEditPoints="1"/>
            </p:cNvSpPr>
            <p:nvPr/>
          </p:nvSpPr>
          <p:spPr bwMode="auto">
            <a:xfrm>
              <a:off x="4112754" y="2386427"/>
              <a:ext cx="784984" cy="784982"/>
            </a:xfrm>
            <a:custGeom>
              <a:avLst/>
              <a:gdLst>
                <a:gd name="T0" fmla="*/ 0 w 80"/>
                <a:gd name="T1" fmla="*/ 2147483646 h 80"/>
                <a:gd name="T2" fmla="*/ 2147483646 w 80"/>
                <a:gd name="T3" fmla="*/ 2147483646 h 80"/>
                <a:gd name="T4" fmla="*/ 2147483646 w 80"/>
                <a:gd name="T5" fmla="*/ 2147483646 h 80"/>
                <a:gd name="T6" fmla="*/ 2147483646 w 80"/>
                <a:gd name="T7" fmla="*/ 2147483646 h 80"/>
                <a:gd name="T8" fmla="*/ 2147483646 w 80"/>
                <a:gd name="T9" fmla="*/ 2147483646 h 80"/>
                <a:gd name="T10" fmla="*/ 1733058238 w 80"/>
                <a:gd name="T11" fmla="*/ 2147483646 h 80"/>
                <a:gd name="T12" fmla="*/ 770245925 w 80"/>
                <a:gd name="T13" fmla="*/ 2147483646 h 80"/>
                <a:gd name="T14" fmla="*/ 2147483646 w 80"/>
                <a:gd name="T15" fmla="*/ 1829331865 h 80"/>
                <a:gd name="T16" fmla="*/ 2147483646 w 80"/>
                <a:gd name="T17" fmla="*/ 288843939 h 80"/>
                <a:gd name="T18" fmla="*/ 2147483646 w 80"/>
                <a:gd name="T19" fmla="*/ 1829331865 h 80"/>
                <a:gd name="T20" fmla="*/ 2147483646 w 80"/>
                <a:gd name="T21" fmla="*/ 2147483646 h 80"/>
                <a:gd name="T22" fmla="*/ 2147483646 w 80"/>
                <a:gd name="T23" fmla="*/ 2118175804 h 80"/>
                <a:gd name="T24" fmla="*/ 2147483646 w 80"/>
                <a:gd name="T25" fmla="*/ 1829331865 h 80"/>
                <a:gd name="T26" fmla="*/ 2147483646 w 80"/>
                <a:gd name="T27" fmla="*/ 288843939 h 80"/>
                <a:gd name="T28" fmla="*/ 2147483646 w 80"/>
                <a:gd name="T29" fmla="*/ 1829331865 h 80"/>
                <a:gd name="T30" fmla="*/ 2147483646 w 80"/>
                <a:gd name="T31" fmla="*/ 2147483646 h 80"/>
                <a:gd name="T32" fmla="*/ 2147483646 w 80"/>
                <a:gd name="T33" fmla="*/ 2118175804 h 80"/>
                <a:gd name="T34" fmla="*/ 1733058238 w 80"/>
                <a:gd name="T35" fmla="*/ 2147483646 h 80"/>
                <a:gd name="T36" fmla="*/ 770245925 w 80"/>
                <a:gd name="T37" fmla="*/ 2118175804 h 80"/>
                <a:gd name="T38" fmla="*/ 1733058238 w 80"/>
                <a:gd name="T39" fmla="*/ 2147483646 h 80"/>
                <a:gd name="T40" fmla="*/ 2147483646 w 80"/>
                <a:gd name="T41" fmla="*/ 2147483646 h 80"/>
                <a:gd name="T42" fmla="*/ 2147483646 w 80"/>
                <a:gd name="T43" fmla="*/ 2147483646 h 80"/>
                <a:gd name="T44" fmla="*/ 2147483646 w 80"/>
                <a:gd name="T45" fmla="*/ 2147483646 h 80"/>
                <a:gd name="T46" fmla="*/ 2147483646 w 80"/>
                <a:gd name="T47" fmla="*/ 2147483646 h 80"/>
                <a:gd name="T48" fmla="*/ 2147483646 w 80"/>
                <a:gd name="T49" fmla="*/ 2147483646 h 80"/>
                <a:gd name="T50" fmla="*/ 2147483646 w 80"/>
                <a:gd name="T51" fmla="*/ 2147483646 h 80"/>
                <a:gd name="T52" fmla="*/ 2147483646 w 80"/>
                <a:gd name="T53" fmla="*/ 2147483646 h 80"/>
                <a:gd name="T54" fmla="*/ 2147483646 w 80"/>
                <a:gd name="T55" fmla="*/ 2147483646 h 80"/>
                <a:gd name="T56" fmla="*/ 2147483646 w 80"/>
                <a:gd name="T57" fmla="*/ 2147483646 h 80"/>
                <a:gd name="T58" fmla="*/ 2147483646 w 80"/>
                <a:gd name="T59" fmla="*/ 2147483646 h 80"/>
                <a:gd name="T60" fmla="*/ 2147483646 w 80"/>
                <a:gd name="T61" fmla="*/ 2147483646 h 80"/>
                <a:gd name="T62" fmla="*/ 2147483646 w 80"/>
                <a:gd name="T63" fmla="*/ 2118175804 h 80"/>
                <a:gd name="T64" fmla="*/ 2147483646 w 80"/>
                <a:gd name="T65" fmla="*/ 2147483646 h 80"/>
                <a:gd name="T66" fmla="*/ 2147483646 w 80"/>
                <a:gd name="T67" fmla="*/ 1829331865 h 80"/>
                <a:gd name="T68" fmla="*/ 2147483646 w 80"/>
                <a:gd name="T69" fmla="*/ 1251653799 h 80"/>
                <a:gd name="T70" fmla="*/ 1347935276 w 80"/>
                <a:gd name="T71" fmla="*/ 1251653799 h 80"/>
                <a:gd name="T72" fmla="*/ 2118191013 w 80"/>
                <a:gd name="T73" fmla="*/ 1829331865 h 80"/>
                <a:gd name="T74" fmla="*/ 1347935276 w 80"/>
                <a:gd name="T75" fmla="*/ 1251653799 h 80"/>
                <a:gd name="T76" fmla="*/ 2118191013 w 80"/>
                <a:gd name="T77" fmla="*/ 2147483646 h 80"/>
                <a:gd name="T78" fmla="*/ 1347935276 w 80"/>
                <a:gd name="T79" fmla="*/ 2147483646 h 80"/>
                <a:gd name="T80" fmla="*/ 2147483646 w 80"/>
                <a:gd name="T81" fmla="*/ 2147483646 h 80"/>
                <a:gd name="T82" fmla="*/ 2147483646 w 80"/>
                <a:gd name="T83" fmla="*/ 2147483646 h 80"/>
                <a:gd name="T84" fmla="*/ 2147483646 w 80"/>
                <a:gd name="T85" fmla="*/ 2147483646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3" y="76"/>
                  </a:moveTo>
                  <a:cubicBezTo>
                    <a:pt x="30" y="72"/>
                    <a:pt x="27" y="67"/>
                    <a:pt x="25" y="61"/>
                  </a:cubicBezTo>
                  <a:cubicBezTo>
                    <a:pt x="39" y="61"/>
                    <a:pt x="39" y="61"/>
                    <a:pt x="39" y="61"/>
                  </a:cubicBezTo>
                  <a:cubicBezTo>
                    <a:pt x="39" y="77"/>
                    <a:pt x="39" y="77"/>
                    <a:pt x="39" y="77"/>
                  </a:cubicBezTo>
                  <a:cubicBezTo>
                    <a:pt x="37" y="77"/>
                    <a:pt x="35" y="77"/>
                    <a:pt x="33" y="76"/>
                  </a:cubicBezTo>
                  <a:close/>
                  <a:moveTo>
                    <a:pt x="3" y="41"/>
                  </a:moveTo>
                  <a:cubicBezTo>
                    <a:pt x="18" y="41"/>
                    <a:pt x="18" y="41"/>
                    <a:pt x="18" y="41"/>
                  </a:cubicBezTo>
                  <a:cubicBezTo>
                    <a:pt x="19" y="47"/>
                    <a:pt x="19" y="53"/>
                    <a:pt x="21" y="58"/>
                  </a:cubicBezTo>
                  <a:cubicBezTo>
                    <a:pt x="8" y="58"/>
                    <a:pt x="8" y="58"/>
                    <a:pt x="8" y="58"/>
                  </a:cubicBezTo>
                  <a:cubicBezTo>
                    <a:pt x="5" y="53"/>
                    <a:pt x="3" y="47"/>
                    <a:pt x="3" y="41"/>
                  </a:cubicBezTo>
                  <a:close/>
                  <a:moveTo>
                    <a:pt x="42" y="19"/>
                  </a:moveTo>
                  <a:cubicBezTo>
                    <a:pt x="42" y="3"/>
                    <a:pt x="42" y="3"/>
                    <a:pt x="42" y="3"/>
                  </a:cubicBezTo>
                  <a:cubicBezTo>
                    <a:pt x="43" y="3"/>
                    <a:pt x="45" y="3"/>
                    <a:pt x="46" y="3"/>
                  </a:cubicBezTo>
                  <a:cubicBezTo>
                    <a:pt x="50" y="8"/>
                    <a:pt x="53" y="13"/>
                    <a:pt x="55" y="19"/>
                  </a:cubicBezTo>
                  <a:lnTo>
                    <a:pt x="42" y="19"/>
                  </a:lnTo>
                  <a:close/>
                  <a:moveTo>
                    <a:pt x="56" y="22"/>
                  </a:moveTo>
                  <a:cubicBezTo>
                    <a:pt x="58" y="27"/>
                    <a:pt x="58" y="33"/>
                    <a:pt x="59" y="38"/>
                  </a:cubicBezTo>
                  <a:cubicBezTo>
                    <a:pt x="42" y="38"/>
                    <a:pt x="42" y="38"/>
                    <a:pt x="42" y="38"/>
                  </a:cubicBezTo>
                  <a:cubicBezTo>
                    <a:pt x="42" y="22"/>
                    <a:pt x="42" y="22"/>
                    <a:pt x="42" y="22"/>
                  </a:cubicBezTo>
                  <a:lnTo>
                    <a:pt x="56" y="22"/>
                  </a:lnTo>
                  <a:close/>
                  <a:moveTo>
                    <a:pt x="39" y="19"/>
                  </a:moveTo>
                  <a:cubicBezTo>
                    <a:pt x="25" y="19"/>
                    <a:pt x="25" y="19"/>
                    <a:pt x="25" y="19"/>
                  </a:cubicBezTo>
                  <a:cubicBezTo>
                    <a:pt x="27" y="13"/>
                    <a:pt x="30" y="8"/>
                    <a:pt x="33" y="3"/>
                  </a:cubicBezTo>
                  <a:cubicBezTo>
                    <a:pt x="35" y="3"/>
                    <a:pt x="37" y="3"/>
                    <a:pt x="39" y="3"/>
                  </a:cubicBezTo>
                  <a:lnTo>
                    <a:pt x="39" y="19"/>
                  </a:lnTo>
                  <a:close/>
                  <a:moveTo>
                    <a:pt x="39" y="22"/>
                  </a:moveTo>
                  <a:cubicBezTo>
                    <a:pt x="39" y="38"/>
                    <a:pt x="39" y="38"/>
                    <a:pt x="39" y="38"/>
                  </a:cubicBezTo>
                  <a:cubicBezTo>
                    <a:pt x="21" y="38"/>
                    <a:pt x="21" y="38"/>
                    <a:pt x="21" y="38"/>
                  </a:cubicBezTo>
                  <a:cubicBezTo>
                    <a:pt x="21" y="33"/>
                    <a:pt x="22" y="27"/>
                    <a:pt x="24" y="22"/>
                  </a:cubicBezTo>
                  <a:lnTo>
                    <a:pt x="39" y="22"/>
                  </a:lnTo>
                  <a:close/>
                  <a:moveTo>
                    <a:pt x="18" y="38"/>
                  </a:moveTo>
                  <a:cubicBezTo>
                    <a:pt x="3" y="38"/>
                    <a:pt x="3" y="38"/>
                    <a:pt x="3" y="38"/>
                  </a:cubicBezTo>
                  <a:cubicBezTo>
                    <a:pt x="3" y="32"/>
                    <a:pt x="5" y="27"/>
                    <a:pt x="8" y="22"/>
                  </a:cubicBezTo>
                  <a:cubicBezTo>
                    <a:pt x="21" y="22"/>
                    <a:pt x="21" y="22"/>
                    <a:pt x="21" y="22"/>
                  </a:cubicBezTo>
                  <a:cubicBezTo>
                    <a:pt x="19" y="27"/>
                    <a:pt x="19" y="33"/>
                    <a:pt x="18" y="38"/>
                  </a:cubicBezTo>
                  <a:close/>
                  <a:moveTo>
                    <a:pt x="21" y="41"/>
                  </a:moveTo>
                  <a:cubicBezTo>
                    <a:pt x="39" y="41"/>
                    <a:pt x="39" y="41"/>
                    <a:pt x="39" y="41"/>
                  </a:cubicBezTo>
                  <a:cubicBezTo>
                    <a:pt x="39" y="58"/>
                    <a:pt x="39" y="58"/>
                    <a:pt x="39" y="58"/>
                  </a:cubicBezTo>
                  <a:cubicBezTo>
                    <a:pt x="24" y="58"/>
                    <a:pt x="24" y="58"/>
                    <a:pt x="24" y="58"/>
                  </a:cubicBezTo>
                  <a:cubicBezTo>
                    <a:pt x="22" y="53"/>
                    <a:pt x="21" y="47"/>
                    <a:pt x="21" y="41"/>
                  </a:cubicBezTo>
                  <a:close/>
                  <a:moveTo>
                    <a:pt x="42" y="61"/>
                  </a:moveTo>
                  <a:cubicBezTo>
                    <a:pt x="55" y="61"/>
                    <a:pt x="55" y="61"/>
                    <a:pt x="55" y="61"/>
                  </a:cubicBezTo>
                  <a:cubicBezTo>
                    <a:pt x="53" y="67"/>
                    <a:pt x="50" y="72"/>
                    <a:pt x="46" y="77"/>
                  </a:cubicBezTo>
                  <a:cubicBezTo>
                    <a:pt x="45" y="77"/>
                    <a:pt x="43" y="77"/>
                    <a:pt x="42" y="77"/>
                  </a:cubicBezTo>
                  <a:lnTo>
                    <a:pt x="42" y="61"/>
                  </a:lnTo>
                  <a:close/>
                  <a:moveTo>
                    <a:pt x="42" y="58"/>
                  </a:moveTo>
                  <a:cubicBezTo>
                    <a:pt x="42" y="41"/>
                    <a:pt x="42" y="41"/>
                    <a:pt x="42" y="41"/>
                  </a:cubicBezTo>
                  <a:cubicBezTo>
                    <a:pt x="59" y="41"/>
                    <a:pt x="59" y="41"/>
                    <a:pt x="59" y="41"/>
                  </a:cubicBezTo>
                  <a:cubicBezTo>
                    <a:pt x="58" y="47"/>
                    <a:pt x="58" y="53"/>
                    <a:pt x="56" y="58"/>
                  </a:cubicBezTo>
                  <a:lnTo>
                    <a:pt x="42" y="58"/>
                  </a:lnTo>
                  <a:close/>
                  <a:moveTo>
                    <a:pt x="61" y="41"/>
                  </a:moveTo>
                  <a:cubicBezTo>
                    <a:pt x="78" y="41"/>
                    <a:pt x="78" y="41"/>
                    <a:pt x="78" y="41"/>
                  </a:cubicBezTo>
                  <a:cubicBezTo>
                    <a:pt x="77" y="47"/>
                    <a:pt x="76" y="53"/>
                    <a:pt x="73" y="58"/>
                  </a:cubicBezTo>
                  <a:cubicBezTo>
                    <a:pt x="73" y="58"/>
                    <a:pt x="73" y="58"/>
                    <a:pt x="73" y="58"/>
                  </a:cubicBezTo>
                  <a:cubicBezTo>
                    <a:pt x="59" y="58"/>
                    <a:pt x="59" y="58"/>
                    <a:pt x="59" y="58"/>
                  </a:cubicBezTo>
                  <a:cubicBezTo>
                    <a:pt x="60" y="53"/>
                    <a:pt x="61" y="47"/>
                    <a:pt x="61" y="41"/>
                  </a:cubicBezTo>
                  <a:close/>
                  <a:moveTo>
                    <a:pt x="61" y="38"/>
                  </a:moveTo>
                  <a:cubicBezTo>
                    <a:pt x="61" y="33"/>
                    <a:pt x="60" y="27"/>
                    <a:pt x="59" y="22"/>
                  </a:cubicBezTo>
                  <a:cubicBezTo>
                    <a:pt x="73" y="22"/>
                    <a:pt x="73" y="22"/>
                    <a:pt x="73" y="22"/>
                  </a:cubicBezTo>
                  <a:cubicBezTo>
                    <a:pt x="76" y="27"/>
                    <a:pt x="77" y="32"/>
                    <a:pt x="78" y="38"/>
                  </a:cubicBezTo>
                  <a:lnTo>
                    <a:pt x="61" y="38"/>
                  </a:lnTo>
                  <a:close/>
                  <a:moveTo>
                    <a:pt x="71" y="19"/>
                  </a:moveTo>
                  <a:cubicBezTo>
                    <a:pt x="58" y="19"/>
                    <a:pt x="58" y="19"/>
                    <a:pt x="58" y="19"/>
                  </a:cubicBezTo>
                  <a:cubicBezTo>
                    <a:pt x="56" y="13"/>
                    <a:pt x="54" y="8"/>
                    <a:pt x="50" y="4"/>
                  </a:cubicBezTo>
                  <a:cubicBezTo>
                    <a:pt x="57" y="6"/>
                    <a:pt x="62" y="9"/>
                    <a:pt x="67" y="13"/>
                  </a:cubicBezTo>
                  <a:cubicBezTo>
                    <a:pt x="68" y="15"/>
                    <a:pt x="70" y="17"/>
                    <a:pt x="71" y="19"/>
                  </a:cubicBezTo>
                  <a:close/>
                  <a:moveTo>
                    <a:pt x="14" y="13"/>
                  </a:moveTo>
                  <a:cubicBezTo>
                    <a:pt x="18" y="9"/>
                    <a:pt x="23" y="6"/>
                    <a:pt x="29" y="4"/>
                  </a:cubicBezTo>
                  <a:cubicBezTo>
                    <a:pt x="26" y="9"/>
                    <a:pt x="24" y="14"/>
                    <a:pt x="22" y="19"/>
                  </a:cubicBezTo>
                  <a:cubicBezTo>
                    <a:pt x="9" y="19"/>
                    <a:pt x="9" y="19"/>
                    <a:pt x="9" y="19"/>
                  </a:cubicBezTo>
                  <a:cubicBezTo>
                    <a:pt x="11" y="17"/>
                    <a:pt x="12" y="15"/>
                    <a:pt x="14" y="13"/>
                  </a:cubicBezTo>
                  <a:close/>
                  <a:moveTo>
                    <a:pt x="9" y="61"/>
                  </a:moveTo>
                  <a:cubicBezTo>
                    <a:pt x="22" y="61"/>
                    <a:pt x="22" y="61"/>
                    <a:pt x="22" y="61"/>
                  </a:cubicBezTo>
                  <a:cubicBezTo>
                    <a:pt x="24" y="66"/>
                    <a:pt x="26" y="71"/>
                    <a:pt x="29" y="75"/>
                  </a:cubicBezTo>
                  <a:cubicBezTo>
                    <a:pt x="23" y="74"/>
                    <a:pt x="18" y="70"/>
                    <a:pt x="14" y="66"/>
                  </a:cubicBezTo>
                  <a:cubicBezTo>
                    <a:pt x="12" y="65"/>
                    <a:pt x="11" y="63"/>
                    <a:pt x="9" y="61"/>
                  </a:cubicBezTo>
                  <a:close/>
                  <a:moveTo>
                    <a:pt x="67" y="66"/>
                  </a:moveTo>
                  <a:cubicBezTo>
                    <a:pt x="62" y="71"/>
                    <a:pt x="57" y="74"/>
                    <a:pt x="50" y="76"/>
                  </a:cubicBezTo>
                  <a:cubicBezTo>
                    <a:pt x="54" y="71"/>
                    <a:pt x="56" y="66"/>
                    <a:pt x="58" y="61"/>
                  </a:cubicBezTo>
                  <a:cubicBezTo>
                    <a:pt x="71" y="61"/>
                    <a:pt x="71" y="61"/>
                    <a:pt x="71" y="61"/>
                  </a:cubicBezTo>
                  <a:cubicBezTo>
                    <a:pt x="70" y="63"/>
                    <a:pt x="68" y="65"/>
                    <a:pt x="67"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 name="右箭头 12"/>
          <p:cNvSpPr/>
          <p:nvPr/>
        </p:nvSpPr>
        <p:spPr>
          <a:xfrm>
            <a:off x="3221990" y="2578418"/>
            <a:ext cx="520700" cy="385762"/>
          </a:xfrm>
          <a:prstGeom prst="rightArrow">
            <a:avLst>
              <a:gd name="adj1" fmla="val 50000"/>
              <a:gd name="adj2" fmla="val 64815"/>
            </a:avLst>
          </a:prstGeom>
          <a:gradFill>
            <a:gsLst>
              <a:gs pos="0">
                <a:srgbClr val="FE4444"/>
              </a:gs>
              <a:gs pos="100000">
                <a:srgbClr val="832B2B"/>
              </a:gs>
            </a:gsLst>
            <a:lin ang="5400000" scaled="0"/>
          </a:grad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14" name="右箭头 13"/>
          <p:cNvSpPr/>
          <p:nvPr/>
        </p:nvSpPr>
        <p:spPr>
          <a:xfrm>
            <a:off x="5850890" y="2578418"/>
            <a:ext cx="520700" cy="385762"/>
          </a:xfrm>
          <a:prstGeom prst="rightArrow">
            <a:avLst>
              <a:gd name="adj1" fmla="val 50000"/>
              <a:gd name="adj2" fmla="val 64815"/>
            </a:avLst>
          </a:prstGeom>
          <a:gradFill>
            <a:gsLst>
              <a:gs pos="0">
                <a:srgbClr val="FE4444"/>
              </a:gs>
              <a:gs pos="100000">
                <a:srgbClr val="832B2B"/>
              </a:gs>
            </a:gsLst>
            <a:lin ang="5400000" scaled="0"/>
          </a:grad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sp>
        <p:nvSpPr>
          <p:cNvPr id="15" name="右箭头 14"/>
          <p:cNvSpPr/>
          <p:nvPr/>
        </p:nvSpPr>
        <p:spPr>
          <a:xfrm>
            <a:off x="8479790" y="2563178"/>
            <a:ext cx="520700" cy="385762"/>
          </a:xfrm>
          <a:prstGeom prst="rightArrow">
            <a:avLst>
              <a:gd name="adj1" fmla="val 50000"/>
              <a:gd name="adj2" fmla="val 64815"/>
            </a:avLst>
          </a:prstGeom>
          <a:gradFill>
            <a:gsLst>
              <a:gs pos="0">
                <a:srgbClr val="FE4444"/>
              </a:gs>
              <a:gs pos="100000">
                <a:srgbClr val="832B2B"/>
              </a:gs>
            </a:gsLst>
            <a:lin ang="5400000" scaled="0"/>
          </a:gradFill>
          <a:ln>
            <a:noFill/>
          </a:ln>
        </p:spPr>
        <p:style>
          <a:lnRef idx="2">
            <a:srgbClr val="3DBCC0">
              <a:shade val="50000"/>
            </a:srgbClr>
          </a:lnRef>
          <a:fillRef idx="1">
            <a:srgbClr val="3DBCC0"/>
          </a:fillRef>
          <a:effectRef idx="0">
            <a:srgbClr val="3DBCC0"/>
          </a:effectRef>
          <a:fontRef idx="minor">
            <a:sysClr val="window" lastClr="FFFFFF"/>
          </a:fontRef>
        </p:style>
        <p:txBody>
          <a:bodyPr anchor="ctr"/>
          <a:lstStyle/>
          <a:p>
            <a:pPr algn="ctr" eaLnBrk="1" fontAlgn="auto" hangingPunct="1">
              <a:spcBef>
                <a:spcPts val="0"/>
              </a:spcBef>
              <a:spcAft>
                <a:spcPts val="0"/>
              </a:spcAft>
              <a:defRPr/>
            </a:pPr>
            <a:endParaRPr lang="zh-CN" altLang="en-US"/>
          </a:p>
        </p:txBody>
      </p:sp>
      <p:grpSp>
        <p:nvGrpSpPr>
          <p:cNvPr id="27" name="组合 26"/>
          <p:cNvGrpSpPr/>
          <p:nvPr/>
        </p:nvGrpSpPr>
        <p:grpSpPr bwMode="auto">
          <a:xfrm>
            <a:off x="1140778" y="3836670"/>
            <a:ext cx="1990725" cy="1588770"/>
            <a:chOff x="940651" y="3609990"/>
            <a:chExt cx="1989370" cy="1588862"/>
          </a:xfrm>
        </p:grpSpPr>
        <p:sp>
          <p:nvSpPr>
            <p:cNvPr id="20" name="文本框 19"/>
            <p:cNvSpPr txBox="1"/>
            <p:nvPr/>
          </p:nvSpPr>
          <p:spPr>
            <a:xfrm>
              <a:off x="1437834" y="3609990"/>
              <a:ext cx="995002" cy="352445"/>
            </a:xfrm>
            <a:prstGeom prst="rect">
              <a:avLst/>
            </a:prstGeom>
            <a:noFill/>
          </p:spPr>
          <p:txBody>
            <a:bodyPr wrap="none">
              <a:spAutoFit/>
            </a:bodyPr>
            <a:lstStyle/>
            <a:p>
              <a:pPr algn="ctr" eaLnBrk="1" fontAlgn="auto" hangingPunct="1">
                <a:spcBef>
                  <a:spcPts val="0"/>
                </a:spcBef>
                <a:spcAft>
                  <a:spcPts val="0"/>
                </a:spcAft>
                <a:defRPr/>
              </a:pPr>
              <a:r>
                <a:rPr lang="zh-CN" altLang="en-US" sz="1600" dirty="0">
                  <a:gradFill>
                    <a:gsLst>
                      <a:gs pos="0">
                        <a:srgbClr val="C00000"/>
                      </a:gs>
                      <a:gs pos="100000">
                        <a:srgbClr val="FF0000"/>
                      </a:gs>
                    </a:gsLst>
                    <a:lin ang="5400000" scaled="0"/>
                  </a:gradFill>
                  <a:latin typeface="微软雅黑" panose="020B0503020204020204" charset="-122"/>
                  <a:ea typeface="微软雅黑" panose="020B0503020204020204" charset="-122"/>
                </a:rPr>
                <a:t>文字内容</a:t>
              </a:r>
            </a:p>
          </p:txBody>
        </p:sp>
        <p:sp>
          <p:nvSpPr>
            <p:cNvPr id="26" name="矩形 25"/>
            <p:cNvSpPr/>
            <p:nvPr/>
          </p:nvSpPr>
          <p:spPr>
            <a:xfrm>
              <a:off x="940651" y="4010063"/>
              <a:ext cx="1989370" cy="1188789"/>
            </a:xfrm>
            <a:prstGeom prst="rect">
              <a:avLst/>
            </a:prstGeom>
          </p:spPr>
          <p:txBody>
            <a:bodyPr>
              <a:spAutoFit/>
            </a:bodyPr>
            <a:lstStyle/>
            <a:p>
              <a:pPr>
                <a:lnSpc>
                  <a:spcPct val="150000"/>
                </a:lnSpc>
              </a:pPr>
              <a:r>
                <a:rPr lang="zh-CN" altLang="en-US" sz="1200" dirty="0" smtClean="0">
                  <a:solidFill>
                    <a:sysClr val="windowText" lastClr="000000">
                      <a:lumMod val="65000"/>
                      <a:lumOff val="35000"/>
                    </a:sysClr>
                  </a:solidFill>
                  <a:latin typeface="微软雅黑" panose="020B0503020204020204" charset="-122"/>
                  <a:ea typeface="微软雅黑" panose="020B0503020204020204" charset="-122"/>
                  <a:sym typeface="+mn-ea"/>
                </a:rPr>
                <a:t>单击此处添加文本单击此处添加文本单击此处添加文本单击此处添加文本单击此处添加文本</a:t>
              </a:r>
              <a:endParaRPr lang="zh-CN" altLang="en-US" sz="1200" dirty="0">
                <a:solidFill>
                  <a:sysClr val="windowText" lastClr="000000">
                    <a:lumMod val="50000"/>
                    <a:lumOff val="50000"/>
                  </a:sysClr>
                </a:solidFill>
                <a:latin typeface="微软雅黑 Light" panose="020B0502040204020203" pitchFamily="34" charset="-122"/>
                <a:ea typeface="微软雅黑 Light" panose="020B0502040204020203" pitchFamily="34" charset="-122"/>
              </a:endParaRPr>
            </a:p>
          </p:txBody>
        </p:sp>
      </p:grpSp>
      <p:grpSp>
        <p:nvGrpSpPr>
          <p:cNvPr id="28" name="组合 27"/>
          <p:cNvGrpSpPr/>
          <p:nvPr/>
        </p:nvGrpSpPr>
        <p:grpSpPr bwMode="auto">
          <a:xfrm>
            <a:off x="3801428" y="3836670"/>
            <a:ext cx="1990725" cy="1588770"/>
            <a:chOff x="3510560" y="3609990"/>
            <a:chExt cx="1989370" cy="1588862"/>
          </a:xfrm>
        </p:grpSpPr>
        <p:sp>
          <p:nvSpPr>
            <p:cNvPr id="21" name="文本框 20"/>
            <p:cNvSpPr txBox="1"/>
            <p:nvPr/>
          </p:nvSpPr>
          <p:spPr>
            <a:xfrm>
              <a:off x="4007743" y="3609990"/>
              <a:ext cx="995002" cy="352445"/>
            </a:xfrm>
            <a:prstGeom prst="rect">
              <a:avLst/>
            </a:prstGeom>
            <a:noFill/>
          </p:spPr>
          <p:txBody>
            <a:bodyPr wrap="none">
              <a:spAutoFit/>
            </a:bodyPr>
            <a:lstStyle/>
            <a:p>
              <a:pPr algn="ctr" eaLnBrk="1" fontAlgn="auto" hangingPunct="1">
                <a:spcBef>
                  <a:spcPts val="0"/>
                </a:spcBef>
                <a:spcAft>
                  <a:spcPts val="0"/>
                </a:spcAft>
                <a:defRPr/>
              </a:pPr>
              <a:r>
                <a:rPr lang="zh-CN" altLang="en-US" sz="1600" dirty="0">
                  <a:gradFill>
                    <a:gsLst>
                      <a:gs pos="0">
                        <a:srgbClr val="C00000"/>
                      </a:gs>
                      <a:gs pos="100000">
                        <a:srgbClr val="FF0000"/>
                      </a:gs>
                    </a:gsLst>
                    <a:lin ang="5400000" scaled="0"/>
                  </a:gradFill>
                  <a:latin typeface="微软雅黑" panose="020B0503020204020204" charset="-122"/>
                  <a:ea typeface="微软雅黑" panose="020B0503020204020204" charset="-122"/>
                </a:rPr>
                <a:t>文字内容</a:t>
              </a:r>
            </a:p>
          </p:txBody>
        </p:sp>
        <p:sp>
          <p:nvSpPr>
            <p:cNvPr id="29" name="矩形 28"/>
            <p:cNvSpPr/>
            <p:nvPr/>
          </p:nvSpPr>
          <p:spPr>
            <a:xfrm>
              <a:off x="3510560" y="4010063"/>
              <a:ext cx="1989370" cy="1188789"/>
            </a:xfrm>
            <a:prstGeom prst="rect">
              <a:avLst/>
            </a:prstGeom>
          </p:spPr>
          <p:txBody>
            <a:bodyPr>
              <a:spAutoFit/>
            </a:bodyPr>
            <a:lstStyle/>
            <a:p>
              <a:pPr>
                <a:lnSpc>
                  <a:spcPct val="150000"/>
                </a:lnSpc>
              </a:pPr>
              <a:r>
                <a:rPr lang="zh-CN" altLang="en-US" sz="1200" dirty="0" smtClean="0">
                  <a:solidFill>
                    <a:sysClr val="windowText" lastClr="000000">
                      <a:lumMod val="65000"/>
                      <a:lumOff val="35000"/>
                    </a:sysClr>
                  </a:solidFill>
                  <a:latin typeface="微软雅黑" panose="020B0503020204020204" charset="-122"/>
                  <a:ea typeface="微软雅黑" panose="020B0503020204020204" charset="-122"/>
                  <a:sym typeface="+mn-ea"/>
                </a:rPr>
                <a:t>单击此处添加文本单击此处添加文本单击此处添加文本单击此处添加文本单击此处添加文本</a:t>
              </a:r>
              <a:endParaRPr lang="zh-CN" altLang="en-US" sz="1200" dirty="0">
                <a:solidFill>
                  <a:sysClr val="windowText" lastClr="000000">
                    <a:lumMod val="50000"/>
                    <a:lumOff val="50000"/>
                  </a:sysClr>
                </a:solidFill>
                <a:latin typeface="微软雅黑 Light" panose="020B0502040204020203" pitchFamily="34" charset="-122"/>
                <a:ea typeface="微软雅黑 Light" panose="020B0502040204020203" pitchFamily="34" charset="-122"/>
              </a:endParaRPr>
            </a:p>
          </p:txBody>
        </p:sp>
      </p:grpSp>
      <p:grpSp>
        <p:nvGrpSpPr>
          <p:cNvPr id="33" name="组合 32"/>
          <p:cNvGrpSpPr/>
          <p:nvPr/>
        </p:nvGrpSpPr>
        <p:grpSpPr bwMode="auto">
          <a:xfrm>
            <a:off x="6430328" y="3836670"/>
            <a:ext cx="1990725" cy="1588770"/>
            <a:chOff x="6139463" y="3609990"/>
            <a:chExt cx="1989370" cy="1588862"/>
          </a:xfrm>
        </p:grpSpPr>
        <p:sp>
          <p:nvSpPr>
            <p:cNvPr id="22" name="文本框 21"/>
            <p:cNvSpPr txBox="1"/>
            <p:nvPr/>
          </p:nvSpPr>
          <p:spPr>
            <a:xfrm>
              <a:off x="6636646" y="3609990"/>
              <a:ext cx="995002" cy="352445"/>
            </a:xfrm>
            <a:prstGeom prst="rect">
              <a:avLst/>
            </a:prstGeom>
            <a:noFill/>
          </p:spPr>
          <p:txBody>
            <a:bodyPr wrap="none">
              <a:spAutoFit/>
            </a:bodyPr>
            <a:lstStyle/>
            <a:p>
              <a:pPr algn="ctr" eaLnBrk="1" fontAlgn="auto" hangingPunct="1">
                <a:spcBef>
                  <a:spcPts val="0"/>
                </a:spcBef>
                <a:spcAft>
                  <a:spcPts val="0"/>
                </a:spcAft>
                <a:defRPr/>
              </a:pPr>
              <a:r>
                <a:rPr lang="zh-CN" altLang="en-US" sz="1600" dirty="0">
                  <a:gradFill>
                    <a:gsLst>
                      <a:gs pos="0">
                        <a:srgbClr val="C00000"/>
                      </a:gs>
                      <a:gs pos="100000">
                        <a:srgbClr val="FF0000"/>
                      </a:gs>
                    </a:gsLst>
                    <a:lin ang="5400000" scaled="0"/>
                  </a:gradFill>
                  <a:latin typeface="微软雅黑" panose="020B0503020204020204" charset="-122"/>
                  <a:ea typeface="微软雅黑" panose="020B0503020204020204" charset="-122"/>
                </a:rPr>
                <a:t>文字内容</a:t>
              </a:r>
            </a:p>
          </p:txBody>
        </p:sp>
        <p:sp>
          <p:nvSpPr>
            <p:cNvPr id="30" name="矩形 29"/>
            <p:cNvSpPr/>
            <p:nvPr/>
          </p:nvSpPr>
          <p:spPr>
            <a:xfrm>
              <a:off x="6139463" y="4010063"/>
              <a:ext cx="1989370" cy="1188789"/>
            </a:xfrm>
            <a:prstGeom prst="rect">
              <a:avLst/>
            </a:prstGeom>
          </p:spPr>
          <p:txBody>
            <a:bodyPr>
              <a:spAutoFit/>
            </a:bodyPr>
            <a:lstStyle/>
            <a:p>
              <a:pPr>
                <a:lnSpc>
                  <a:spcPct val="150000"/>
                </a:lnSpc>
              </a:pPr>
              <a:r>
                <a:rPr lang="zh-CN" altLang="en-US" sz="1200" dirty="0" smtClean="0">
                  <a:solidFill>
                    <a:sysClr val="windowText" lastClr="000000">
                      <a:lumMod val="65000"/>
                      <a:lumOff val="35000"/>
                    </a:sysClr>
                  </a:solidFill>
                  <a:latin typeface="微软雅黑" panose="020B0503020204020204" charset="-122"/>
                  <a:ea typeface="微软雅黑" panose="020B0503020204020204" charset="-122"/>
                  <a:sym typeface="+mn-ea"/>
                </a:rPr>
                <a:t>单击此处添加文本单击此处添加文本单击此处添加文本单击此处添加文本单击此处添加文本</a:t>
              </a:r>
              <a:endParaRPr lang="zh-CN" altLang="en-US" sz="1200" dirty="0">
                <a:solidFill>
                  <a:sysClr val="windowText" lastClr="000000">
                    <a:lumMod val="50000"/>
                    <a:lumOff val="50000"/>
                  </a:sysClr>
                </a:solidFill>
                <a:latin typeface="微软雅黑 Light" panose="020B0502040204020203" pitchFamily="34" charset="-122"/>
                <a:ea typeface="微软雅黑 Light" panose="020B0502040204020203" pitchFamily="34" charset="-122"/>
              </a:endParaRPr>
            </a:p>
          </p:txBody>
        </p:sp>
      </p:grpSp>
      <p:grpSp>
        <p:nvGrpSpPr>
          <p:cNvPr id="35" name="组合 34"/>
          <p:cNvGrpSpPr/>
          <p:nvPr/>
        </p:nvGrpSpPr>
        <p:grpSpPr bwMode="auto">
          <a:xfrm>
            <a:off x="9093835" y="3836670"/>
            <a:ext cx="1989138" cy="1588770"/>
            <a:chOff x="8709372" y="3609990"/>
            <a:chExt cx="1989370" cy="1589518"/>
          </a:xfrm>
        </p:grpSpPr>
        <p:sp>
          <p:nvSpPr>
            <p:cNvPr id="23" name="文本框 22"/>
            <p:cNvSpPr txBox="1"/>
            <p:nvPr/>
          </p:nvSpPr>
          <p:spPr>
            <a:xfrm>
              <a:off x="9264903" y="3609990"/>
              <a:ext cx="995796" cy="352591"/>
            </a:xfrm>
            <a:prstGeom prst="rect">
              <a:avLst/>
            </a:prstGeom>
            <a:noFill/>
          </p:spPr>
          <p:txBody>
            <a:bodyPr wrap="none">
              <a:spAutoFit/>
            </a:bodyPr>
            <a:lstStyle/>
            <a:p>
              <a:pPr algn="ctr" eaLnBrk="1" fontAlgn="auto" hangingPunct="1">
                <a:spcBef>
                  <a:spcPts val="0"/>
                </a:spcBef>
                <a:spcAft>
                  <a:spcPts val="0"/>
                </a:spcAft>
                <a:defRPr/>
              </a:pPr>
              <a:r>
                <a:rPr lang="zh-CN" altLang="en-US" sz="1600" dirty="0">
                  <a:gradFill>
                    <a:gsLst>
                      <a:gs pos="0">
                        <a:srgbClr val="C00000"/>
                      </a:gs>
                      <a:gs pos="100000">
                        <a:srgbClr val="FF0000"/>
                      </a:gs>
                    </a:gsLst>
                    <a:lin ang="5400000" scaled="0"/>
                  </a:gradFill>
                  <a:latin typeface="微软雅黑" panose="020B0503020204020204" charset="-122"/>
                  <a:ea typeface="微软雅黑" panose="020B0503020204020204" charset="-122"/>
                </a:rPr>
                <a:t>文字内容</a:t>
              </a:r>
            </a:p>
          </p:txBody>
        </p:sp>
        <p:sp>
          <p:nvSpPr>
            <p:cNvPr id="31" name="矩形 30"/>
            <p:cNvSpPr/>
            <p:nvPr/>
          </p:nvSpPr>
          <p:spPr>
            <a:xfrm>
              <a:off x="8709372" y="4010228"/>
              <a:ext cx="1989370" cy="1189280"/>
            </a:xfrm>
            <a:prstGeom prst="rect">
              <a:avLst/>
            </a:prstGeom>
          </p:spPr>
          <p:txBody>
            <a:bodyPr>
              <a:spAutoFit/>
            </a:bodyPr>
            <a:lstStyle/>
            <a:p>
              <a:pPr>
                <a:lnSpc>
                  <a:spcPct val="150000"/>
                </a:lnSpc>
              </a:pPr>
              <a:r>
                <a:rPr lang="zh-CN" altLang="en-US" sz="1200" dirty="0" smtClean="0">
                  <a:solidFill>
                    <a:sysClr val="windowText" lastClr="000000">
                      <a:lumMod val="65000"/>
                      <a:lumOff val="35000"/>
                    </a:sysClr>
                  </a:solidFill>
                  <a:latin typeface="微软雅黑" panose="020B0503020204020204" charset="-122"/>
                  <a:ea typeface="微软雅黑" panose="020B0503020204020204" charset="-122"/>
                  <a:sym typeface="+mn-ea"/>
                </a:rPr>
                <a:t>单击此处添加文本单击此处添加文本单击此处添加文本单击此处添加文本单击此处添加文本</a:t>
              </a:r>
              <a:endParaRPr lang="zh-CN" altLang="en-US" sz="1200" dirty="0">
                <a:solidFill>
                  <a:sysClr val="windowText" lastClr="000000">
                    <a:lumMod val="50000"/>
                    <a:lumOff val="50000"/>
                  </a:sys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2" presetClass="entr" presetSubtype="1" fill="hold" nodeType="withEffect">
                                  <p:stCondLst>
                                    <p:cond delay="4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down)">
                                      <p:cBhvr>
                                        <p:cTn id="12" dur="500"/>
                                        <p:tgtEl>
                                          <p:spTgt spid="27"/>
                                        </p:tgtEl>
                                      </p:cBhvr>
                                    </p:animEffect>
                                  </p:childTnLst>
                                </p:cTn>
                              </p:par>
                              <p:par>
                                <p:cTn id="13" presetID="10" presetClass="entr" presetSubtype="0" fill="hold" grpId="0" nodeType="withEffect">
                                  <p:stCondLst>
                                    <p:cond delay="9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12" presetClass="entr" presetSubtype="1"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p:tgtEl>
                                          <p:spTgt spid="28"/>
                                        </p:tgtEl>
                                        <p:attrNameLst>
                                          <p:attrName>ppt_y</p:attrName>
                                        </p:attrNameLst>
                                      </p:cBhvr>
                                      <p:tavLst>
                                        <p:tav tm="0">
                                          <p:val>
                                            <p:strVal val="#ppt_y-#ppt_h*1.125000"/>
                                          </p:val>
                                        </p:tav>
                                        <p:tav tm="100000">
                                          <p:val>
                                            <p:strVal val="#ppt_y"/>
                                          </p:val>
                                        </p:tav>
                                      </p:tavLst>
                                    </p:anim>
                                    <p:animEffect transition="in" filter="wipe(down)">
                                      <p:cBhvr>
                                        <p:cTn id="25" dur="500"/>
                                        <p:tgtEl>
                                          <p:spTgt spid="2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12" presetClass="entr" presetSubtype="1" fill="hold" nodeType="withEffect">
                                  <p:stCondLst>
                                    <p:cond delay="4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p:tgtEl>
                                          <p:spTgt spid="33"/>
                                        </p:tgtEl>
                                        <p:attrNameLst>
                                          <p:attrName>ppt_y</p:attrName>
                                        </p:attrNameLst>
                                      </p:cBhvr>
                                      <p:tavLst>
                                        <p:tav tm="0">
                                          <p:val>
                                            <p:strVal val="#ppt_y-#ppt_h*1.125000"/>
                                          </p:val>
                                        </p:tav>
                                        <p:tav tm="100000">
                                          <p:val>
                                            <p:strVal val="#ppt_y"/>
                                          </p:val>
                                        </p:tav>
                                      </p:tavLst>
                                    </p:anim>
                                    <p:animEffect transition="in" filter="wipe(down)">
                                      <p:cBhvr>
                                        <p:cTn id="39" dur="500"/>
                                        <p:tgtEl>
                                          <p:spTgt spid="3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12" presetClass="entr" presetSubtype="1" fill="hold" nodeType="withEffect">
                                  <p:stCondLst>
                                    <p:cond delay="4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p:tgtEl>
                                          <p:spTgt spid="35"/>
                                        </p:tgtEl>
                                        <p:attrNameLst>
                                          <p:attrName>ppt_y</p:attrName>
                                        </p:attrNameLst>
                                      </p:cBhvr>
                                      <p:tavLst>
                                        <p:tav tm="0">
                                          <p:val>
                                            <p:strVal val="#ppt_y-#ppt_h*1.125000"/>
                                          </p:val>
                                        </p:tav>
                                        <p:tav tm="100000">
                                          <p:val>
                                            <p:strVal val="#ppt_y"/>
                                          </p:val>
                                        </p:tav>
                                      </p:tavLst>
                                    </p:anim>
                                    <p:animEffect transition="in" filter="wipe(down)">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00783" y="2000108"/>
            <a:ext cx="980337" cy="980337"/>
            <a:chOff x="1094333" y="1771508"/>
            <a:chExt cx="980337" cy="980337"/>
          </a:xfrm>
          <a:gradFill>
            <a:gsLst>
              <a:gs pos="0">
                <a:srgbClr val="FE4444"/>
              </a:gs>
              <a:gs pos="100000">
                <a:srgbClr val="832B2B"/>
              </a:gs>
            </a:gsLst>
            <a:lin ang="12000000" scaled="0"/>
          </a:gradFill>
          <a:effectLst>
            <a:outerShdw blurRad="50800" dist="38100" dir="5400000" algn="t" rotWithShape="0">
              <a:prstClr val="black">
                <a:alpha val="40000"/>
              </a:prstClr>
            </a:outerShdw>
          </a:effectLst>
        </p:grpSpPr>
        <p:grpSp>
          <p:nvGrpSpPr>
            <p:cNvPr id="42" name="组合 41"/>
            <p:cNvGrpSpPr/>
            <p:nvPr/>
          </p:nvGrpSpPr>
          <p:grpSpPr>
            <a:xfrm>
              <a:off x="1094333" y="1771508"/>
              <a:ext cx="980337" cy="980337"/>
              <a:chOff x="304800" y="673100"/>
              <a:chExt cx="4000500" cy="4000500"/>
            </a:xfrm>
            <a:grpFill/>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45" name="椭圆 44"/>
              <p:cNvSpPr/>
              <p:nvPr/>
            </p:nvSpPr>
            <p:spPr>
              <a:xfrm>
                <a:off x="392112" y="760412"/>
                <a:ext cx="3825874" cy="3825874"/>
              </a:xfrm>
              <a:prstGeom prst="ellipse">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27" name="组合 24"/>
            <p:cNvGrpSpPr/>
            <p:nvPr/>
          </p:nvGrpSpPr>
          <p:grpSpPr bwMode="auto">
            <a:xfrm>
              <a:off x="1309680" y="2008528"/>
              <a:ext cx="574161" cy="474699"/>
              <a:chOff x="32297" y="-48750"/>
              <a:chExt cx="550987" cy="455539"/>
            </a:xfrm>
            <a:grpFill/>
          </p:grpSpPr>
          <p:sp>
            <p:nvSpPr>
              <p:cNvPr id="28" name="Freeform 26"/>
              <p:cNvSpPr>
                <a:spLocks noEditPoints="1" noChangeArrowheads="1"/>
              </p:cNvSpPr>
              <p:nvPr/>
            </p:nvSpPr>
            <p:spPr bwMode="auto">
              <a:xfrm>
                <a:off x="32297" y="-48750"/>
                <a:ext cx="373544" cy="358919"/>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9" name="Freeform 27"/>
              <p:cNvSpPr>
                <a:spLocks noEditPoints="1" noChangeArrowheads="1"/>
              </p:cNvSpPr>
              <p:nvPr/>
            </p:nvSpPr>
            <p:spPr bwMode="auto">
              <a:xfrm>
                <a:off x="328835" y="150825"/>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cxnSp>
        <p:nvCxnSpPr>
          <p:cNvPr id="6" name="肘形连接符 3"/>
          <p:cNvCxnSpPr>
            <a:cxnSpLocks noChangeShapeType="1"/>
          </p:cNvCxnSpPr>
          <p:nvPr/>
        </p:nvCxnSpPr>
        <p:spPr bwMode="auto">
          <a:xfrm flipV="1">
            <a:off x="2401888" y="1633538"/>
            <a:ext cx="2726531" cy="409575"/>
          </a:xfrm>
          <a:prstGeom prst="bentConnector3">
            <a:avLst>
              <a:gd name="adj1" fmla="val 218"/>
            </a:avLst>
          </a:prstGeom>
          <a:noFill/>
          <a:ln w="19050">
            <a:solidFill>
              <a:srgbClr val="C00000"/>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flipH="1" flipV="1">
            <a:off x="6844030" y="1618298"/>
            <a:ext cx="2827735" cy="409575"/>
          </a:xfrm>
          <a:prstGeom prst="bentConnector3">
            <a:avLst>
              <a:gd name="adj1" fmla="val 218"/>
            </a:avLst>
          </a:prstGeom>
          <a:noFill/>
          <a:ln w="19050">
            <a:solidFill>
              <a:srgbClr val="C00000"/>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2"/>
          <p:cNvCxnSpPr>
            <a:cxnSpLocks noChangeShapeType="1"/>
          </p:cNvCxnSpPr>
          <p:nvPr/>
        </p:nvCxnSpPr>
        <p:spPr bwMode="auto">
          <a:xfrm flipH="1">
            <a:off x="6935470" y="4555808"/>
            <a:ext cx="2827735" cy="408385"/>
          </a:xfrm>
          <a:prstGeom prst="bentConnector3">
            <a:avLst>
              <a:gd name="adj1" fmla="val 218"/>
            </a:avLst>
          </a:prstGeom>
          <a:noFill/>
          <a:ln w="19050">
            <a:solidFill>
              <a:srgbClr val="C00000"/>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4"/>
          <p:cNvCxnSpPr>
            <a:cxnSpLocks noChangeShapeType="1"/>
          </p:cNvCxnSpPr>
          <p:nvPr/>
        </p:nvCxnSpPr>
        <p:spPr bwMode="auto">
          <a:xfrm>
            <a:off x="2356168" y="4555808"/>
            <a:ext cx="2726531" cy="408385"/>
          </a:xfrm>
          <a:prstGeom prst="bentConnector3">
            <a:avLst>
              <a:gd name="adj1" fmla="val 218"/>
            </a:avLst>
          </a:prstGeom>
          <a:noFill/>
          <a:ln w="19050">
            <a:solidFill>
              <a:srgbClr val="C00000"/>
            </a:solidFill>
            <a:bevel/>
            <a:headEnd type="oval" w="med" len="med"/>
            <a:tailEnd type="oval" w="med" len="med"/>
          </a:ln>
          <a:extLst>
            <a:ext uri="{909E8E84-426E-40DD-AFC4-6F175D3DCCD1}">
              <a14:hiddenFill xmlns:a14="http://schemas.microsoft.com/office/drawing/2010/main">
                <a:noFill/>
              </a14:hiddenFill>
            </a:ext>
          </a:extLst>
        </p:spPr>
      </p:cxnSp>
      <p:sp>
        <p:nvSpPr>
          <p:cNvPr id="9" name="文本框 5"/>
          <p:cNvSpPr>
            <a:spLocks noChangeArrowheads="1"/>
          </p:cNvSpPr>
          <p:nvPr/>
        </p:nvSpPr>
        <p:spPr bwMode="auto">
          <a:xfrm>
            <a:off x="2925445" y="4236085"/>
            <a:ext cx="2157730"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200" dirty="0">
                <a:solidFill>
                  <a:schemeClr val="tx1"/>
                </a:solidFill>
                <a:latin typeface="Arial" panose="020B0604020202020204" pitchFamily="34" charset="0"/>
                <a:ea typeface="微软雅黑" panose="020B0503020204020204" charset="-122"/>
                <a:sym typeface="Arial" panose="020B0604020202020204" pitchFamily="34" charset="0"/>
              </a:rPr>
              <a:t>在此录入上述图表的描述说明，在此录入上述图表的描述说明，在此录入上述图表的描述说明。</a:t>
            </a:r>
          </a:p>
        </p:txBody>
      </p:sp>
      <p:grpSp>
        <p:nvGrpSpPr>
          <p:cNvPr id="10" name="组合 9"/>
          <p:cNvGrpSpPr/>
          <p:nvPr/>
        </p:nvGrpSpPr>
        <p:grpSpPr>
          <a:xfrm>
            <a:off x="1831760" y="3463949"/>
            <a:ext cx="980337" cy="980337"/>
            <a:chOff x="1072935" y="2884829"/>
            <a:chExt cx="980337" cy="980337"/>
          </a:xfrm>
          <a:gradFill>
            <a:gsLst>
              <a:gs pos="0">
                <a:srgbClr val="FE4444"/>
              </a:gs>
              <a:gs pos="100000">
                <a:srgbClr val="832B2B"/>
              </a:gs>
            </a:gsLst>
            <a:lin ang="12000000" scaled="0"/>
          </a:gradFill>
          <a:effectLst>
            <a:outerShdw blurRad="50800" dist="38100" dir="5400000" algn="t" rotWithShape="0">
              <a:prstClr val="black">
                <a:alpha val="40000"/>
              </a:prstClr>
            </a:outerShdw>
          </a:effectLst>
        </p:grpSpPr>
        <p:grpSp>
          <p:nvGrpSpPr>
            <p:cNvPr id="46" name="组合 45"/>
            <p:cNvGrpSpPr/>
            <p:nvPr/>
          </p:nvGrpSpPr>
          <p:grpSpPr>
            <a:xfrm>
              <a:off x="1072935" y="2884829"/>
              <a:ext cx="980337" cy="980337"/>
              <a:chOff x="304800" y="673100"/>
              <a:chExt cx="4000500" cy="4000500"/>
            </a:xfrm>
            <a:grp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2" name="组合 9"/>
            <p:cNvGrpSpPr/>
            <p:nvPr/>
          </p:nvGrpSpPr>
          <p:grpSpPr bwMode="auto">
            <a:xfrm>
              <a:off x="1421984" y="3213744"/>
              <a:ext cx="282243" cy="476079"/>
              <a:chOff x="0" y="0"/>
              <a:chExt cx="292099" cy="492124"/>
            </a:xfrm>
            <a:grp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5" name="Freeform 17"/>
              <p:cNvSpPr>
                <a:spLocks noChangeArrowheads="1"/>
              </p:cNvSpPr>
              <p:nvPr/>
            </p:nvSpPr>
            <p:spPr bwMode="auto">
              <a:xfrm>
                <a:off x="63499" y="87921"/>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sp>
        <p:nvSpPr>
          <p:cNvPr id="16" name="文本框 13"/>
          <p:cNvSpPr>
            <a:spLocks noChangeArrowheads="1"/>
          </p:cNvSpPr>
          <p:nvPr/>
        </p:nvSpPr>
        <p:spPr bwMode="auto">
          <a:xfrm>
            <a:off x="6991430" y="422410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200">
                <a:solidFill>
                  <a:schemeClr val="tx1"/>
                </a:solidFill>
                <a:latin typeface="Arial" panose="020B0604020202020204" pitchFamily="34" charset="0"/>
                <a:ea typeface="微软雅黑" panose="020B0503020204020204" charset="-122"/>
                <a:sym typeface="Arial" panose="020B0604020202020204" pitchFamily="34" charset="0"/>
              </a:rPr>
              <a:t>在此录入上述图表的描述说明，在此录入上述图表的描述说明，在此录入上述图表的描述说明。</a:t>
            </a:r>
          </a:p>
        </p:txBody>
      </p:sp>
      <p:sp>
        <p:nvSpPr>
          <p:cNvPr id="19" name="文本框 16"/>
          <p:cNvSpPr>
            <a:spLocks noChangeArrowheads="1"/>
          </p:cNvSpPr>
          <p:nvPr/>
        </p:nvSpPr>
        <p:spPr bwMode="auto">
          <a:xfrm>
            <a:off x="2975769" y="1243806"/>
            <a:ext cx="59436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gradFill>
                  <a:gsLst>
                    <a:gs pos="0">
                      <a:srgbClr val="C00000"/>
                    </a:gs>
                    <a:gs pos="100000">
                      <a:srgbClr val="FF0000"/>
                    </a:gs>
                  </a:gsLst>
                  <a:lin ang="5400000" scaled="0"/>
                </a:gradFill>
                <a:latin typeface="Arial" panose="020B0604020202020204" pitchFamily="34" charset="0"/>
                <a:ea typeface="微软雅黑" panose="020B0503020204020204" charset="-122"/>
                <a:sym typeface="Arial" panose="020B0604020202020204" pitchFamily="34" charset="0"/>
              </a:rPr>
              <a:t>标题</a:t>
            </a:r>
          </a:p>
        </p:txBody>
      </p:sp>
      <p:sp>
        <p:nvSpPr>
          <p:cNvPr id="20" name="文本框 17"/>
          <p:cNvSpPr>
            <a:spLocks noChangeArrowheads="1"/>
          </p:cNvSpPr>
          <p:nvPr/>
        </p:nvSpPr>
        <p:spPr bwMode="auto">
          <a:xfrm>
            <a:off x="6899990" y="166830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200" dirty="0">
                <a:solidFill>
                  <a:schemeClr val="tx1"/>
                </a:solidFill>
                <a:latin typeface="Arial" panose="020B0604020202020204" pitchFamily="34" charset="0"/>
                <a:ea typeface="微软雅黑" panose="020B0503020204020204" charset="-122"/>
                <a:sym typeface="Arial" panose="020B0604020202020204" pitchFamily="34" charset="0"/>
              </a:rPr>
              <a:t>在此录入上述图表的描述说明，在此录入上述图表的描述说明，在此录入上述图表的描述说明。</a:t>
            </a:r>
          </a:p>
          <a:p>
            <a:pPr eaLnBrk="1" hangingPunct="1">
              <a:lnSpc>
                <a:spcPct val="120000"/>
              </a:lnSpc>
              <a:spcBef>
                <a:spcPct val="0"/>
              </a:spcBef>
              <a:buFont typeface="Arial" panose="020B0604020202020204" pitchFamily="34" charset="0"/>
              <a:buNone/>
            </a:pPr>
            <a:endParaRPr lang="zh-CN" altLang="en-US" sz="1200" dirty="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nvGrpSpPr>
          <p:cNvPr id="11" name="组合 10"/>
          <p:cNvGrpSpPr/>
          <p:nvPr/>
        </p:nvGrpSpPr>
        <p:grpSpPr>
          <a:xfrm>
            <a:off x="9273036" y="3493766"/>
            <a:ext cx="980337" cy="980337"/>
            <a:chOff x="7119116" y="2914646"/>
            <a:chExt cx="980337" cy="980337"/>
          </a:xfrm>
          <a:gradFill>
            <a:gsLst>
              <a:gs pos="0">
                <a:srgbClr val="FE4444"/>
              </a:gs>
              <a:gs pos="100000">
                <a:srgbClr val="832B2B"/>
              </a:gs>
            </a:gsLst>
            <a:lin ang="12000000" scaled="0"/>
          </a:gradFill>
          <a:effectLst>
            <a:outerShdw blurRad="50800" dist="38100" dir="5400000" algn="t" rotWithShape="0">
              <a:prstClr val="black">
                <a:alpha val="40000"/>
              </a:prstClr>
            </a:outerShdw>
          </a:effectLst>
        </p:grpSpPr>
        <p:grpSp>
          <p:nvGrpSpPr>
            <p:cNvPr id="49" name="组合 48"/>
            <p:cNvGrpSpPr/>
            <p:nvPr/>
          </p:nvGrpSpPr>
          <p:grpSpPr>
            <a:xfrm>
              <a:off x="7119116" y="2914646"/>
              <a:ext cx="980337" cy="980337"/>
              <a:chOff x="304800" y="673100"/>
              <a:chExt cx="4000500" cy="4000500"/>
            </a:xfrm>
            <a:grp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grpSp>
        <p:nvGrpSpPr>
          <p:cNvPr id="17" name="组合 16"/>
          <p:cNvGrpSpPr/>
          <p:nvPr/>
        </p:nvGrpSpPr>
        <p:grpSpPr>
          <a:xfrm>
            <a:off x="9160199" y="2030492"/>
            <a:ext cx="980337" cy="980337"/>
            <a:chOff x="7097719" y="1832372"/>
            <a:chExt cx="980337" cy="980337"/>
          </a:xfrm>
          <a:gradFill>
            <a:gsLst>
              <a:gs pos="0">
                <a:srgbClr val="FE4444"/>
              </a:gs>
              <a:gs pos="100000">
                <a:srgbClr val="832B2B"/>
              </a:gs>
            </a:gsLst>
            <a:lin ang="12000000" scaled="0"/>
          </a:gradFill>
          <a:effectLst>
            <a:outerShdw blurRad="50800" dist="38100" dir="5400000" algn="t" rotWithShape="0">
              <a:prstClr val="black">
                <a:alpha val="40000"/>
              </a:prstClr>
            </a:outerShdw>
          </a:effectLst>
        </p:grpSpPr>
        <p:grpSp>
          <p:nvGrpSpPr>
            <p:cNvPr id="52" name="组合 51"/>
            <p:cNvGrpSpPr/>
            <p:nvPr/>
          </p:nvGrpSpPr>
          <p:grpSpPr>
            <a:xfrm>
              <a:off x="7097719" y="1832372"/>
              <a:ext cx="980337" cy="980337"/>
              <a:chOff x="304800" y="673100"/>
              <a:chExt cx="4000500" cy="4000500"/>
            </a:xfrm>
            <a:grp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latin typeface="Arial" panose="020B0604020202020204" pitchFamily="34" charset="0"/>
                  <a:ea typeface="微软雅黑" panose="020B0503020204020204" charset="-122"/>
                  <a:sym typeface="Arial" panose="020B0604020202020204" pitchFamily="34" charset="0"/>
                </a:endParaRPr>
              </a:p>
            </p:txBody>
          </p:sp>
          <p:sp>
            <p:nvSpPr>
              <p:cNvPr id="21" name="椭圆 20"/>
              <p:cNvSpPr/>
              <p:nvPr/>
            </p:nvSpPr>
            <p:spPr>
              <a:xfrm>
                <a:off x="392112" y="760412"/>
                <a:ext cx="3825874" cy="3825874"/>
              </a:xfrm>
              <a:prstGeom prst="ellipse">
                <a:avLst/>
              </a:prstGeom>
              <a:grp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p:spPr>
          <p:txBody>
            <a:bodyPr/>
            <a:lstStyle/>
            <a:p>
              <a:endParaRPr lang="zh-CN" altLang="en-US">
                <a:latin typeface="Arial" panose="020B0604020202020204" pitchFamily="34" charset="0"/>
                <a:ea typeface="微软雅黑" panose="020B0503020204020204" charset="-122"/>
                <a:sym typeface="Arial" panose="020B0604020202020204" pitchFamily="34" charset="0"/>
              </a:endParaRPr>
            </a:p>
          </p:txBody>
        </p:sp>
      </p:grpSp>
      <p:sp>
        <p:nvSpPr>
          <p:cNvPr id="36" name="文本框 44"/>
          <p:cNvSpPr>
            <a:spLocks noChangeArrowheads="1"/>
          </p:cNvSpPr>
          <p:nvPr/>
        </p:nvSpPr>
        <p:spPr bwMode="auto">
          <a:xfrm>
            <a:off x="2949575" y="1685925"/>
            <a:ext cx="2395855" cy="75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200" dirty="0">
                <a:solidFill>
                  <a:schemeClr val="tx1"/>
                </a:solidFill>
                <a:latin typeface="Arial" panose="020B0604020202020204" pitchFamily="34" charset="0"/>
                <a:ea typeface="微软雅黑" panose="020B0503020204020204" charset="-122"/>
                <a:sym typeface="Arial" panose="020B0604020202020204" pitchFamily="34" charset="0"/>
              </a:rPr>
              <a:t>在此录入上述图表的描述说明，在此录入上述图表的描述说明，在此录入上述图表的描述说明。</a:t>
            </a:r>
          </a:p>
        </p:txBody>
      </p:sp>
      <p:sp>
        <p:nvSpPr>
          <p:cNvPr id="40" name="矩形 47"/>
          <p:cNvSpPr>
            <a:spLocks noChangeArrowheads="1"/>
          </p:cNvSpPr>
          <p:nvPr/>
        </p:nvSpPr>
        <p:spPr bwMode="auto">
          <a:xfrm>
            <a:off x="3312795" y="2773680"/>
            <a:ext cx="5387975" cy="107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51430" tIns="25715" rIns="51430" bIns="25715">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00" dirty="0">
                <a:latin typeface="Arial" panose="020B0604020202020204" pitchFamily="34" charset="0"/>
                <a:ea typeface="微软雅黑" panose="020B050302020402020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2" name="文本框 16"/>
          <p:cNvSpPr>
            <a:spLocks noChangeArrowheads="1"/>
          </p:cNvSpPr>
          <p:nvPr/>
        </p:nvSpPr>
        <p:spPr bwMode="auto">
          <a:xfrm>
            <a:off x="7611566" y="1245076"/>
            <a:ext cx="59436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gradFill>
                  <a:gsLst>
                    <a:gs pos="0">
                      <a:srgbClr val="C00000"/>
                    </a:gs>
                    <a:gs pos="100000">
                      <a:srgbClr val="FF0000"/>
                    </a:gs>
                  </a:gsLst>
                  <a:lin ang="5400000" scaled="0"/>
                </a:gradFill>
                <a:latin typeface="Arial" panose="020B0604020202020204" pitchFamily="34" charset="0"/>
                <a:ea typeface="微软雅黑" panose="020B0503020204020204" charset="-122"/>
                <a:sym typeface="Arial" panose="020B0604020202020204" pitchFamily="34" charset="0"/>
              </a:rPr>
              <a:t>标题</a:t>
            </a:r>
          </a:p>
        </p:txBody>
      </p:sp>
      <p:sp>
        <p:nvSpPr>
          <p:cNvPr id="23" name="文本框 16"/>
          <p:cNvSpPr>
            <a:spLocks noChangeArrowheads="1"/>
          </p:cNvSpPr>
          <p:nvPr/>
        </p:nvSpPr>
        <p:spPr bwMode="auto">
          <a:xfrm>
            <a:off x="7703006" y="5037059"/>
            <a:ext cx="59436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gradFill>
                  <a:gsLst>
                    <a:gs pos="0">
                      <a:srgbClr val="C00000"/>
                    </a:gs>
                    <a:gs pos="100000">
                      <a:srgbClr val="FF0000"/>
                    </a:gs>
                  </a:gsLst>
                  <a:lin ang="5400000" scaled="0"/>
                </a:gradFill>
                <a:latin typeface="Arial" panose="020B0604020202020204" pitchFamily="34" charset="0"/>
                <a:ea typeface="微软雅黑" panose="020B0503020204020204" charset="-122"/>
                <a:sym typeface="Arial" panose="020B0604020202020204" pitchFamily="34" charset="0"/>
              </a:rPr>
              <a:t>标题</a:t>
            </a:r>
          </a:p>
        </p:txBody>
      </p:sp>
      <p:sp>
        <p:nvSpPr>
          <p:cNvPr id="25" name="文本框 16"/>
          <p:cNvSpPr>
            <a:spLocks noChangeArrowheads="1"/>
          </p:cNvSpPr>
          <p:nvPr/>
        </p:nvSpPr>
        <p:spPr bwMode="auto">
          <a:xfrm>
            <a:off x="2995116" y="5037059"/>
            <a:ext cx="59436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smtClean="0">
                <a:gradFill>
                  <a:gsLst>
                    <a:gs pos="0">
                      <a:srgbClr val="C00000"/>
                    </a:gs>
                    <a:gs pos="100000">
                      <a:srgbClr val="FF0000"/>
                    </a:gs>
                  </a:gsLst>
                  <a:lin ang="5400000" scaled="0"/>
                </a:gradFill>
                <a:latin typeface="Arial" panose="020B0604020202020204" pitchFamily="34" charset="0"/>
                <a:ea typeface="微软雅黑" panose="020B0503020204020204" charset="-122"/>
                <a:sym typeface="Arial" panose="020B0604020202020204" pitchFamily="34" charset="0"/>
              </a:rPr>
              <a:t>标题</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800" fill="hold"/>
                                        <p:tgtEl>
                                          <p:spTgt spid="10"/>
                                        </p:tgtEl>
                                        <p:attrNameLst>
                                          <p:attrName>ppt_x</p:attrName>
                                        </p:attrNameLst>
                                      </p:cBhvr>
                                      <p:tavLst>
                                        <p:tav tm="0">
                                          <p:val>
                                            <p:strVal val="0-#ppt_w/2"/>
                                          </p:val>
                                        </p:tav>
                                        <p:tav tm="100000">
                                          <p:val>
                                            <p:strVal val="#ppt_x"/>
                                          </p:val>
                                        </p:tav>
                                      </p:tavLst>
                                    </p:anim>
                                    <p:anim calcmode="lin" valueType="num">
                                      <p:cBhvr additive="base">
                                        <p:cTn id="8" dur="8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00" fill="hold"/>
                                        <p:tgtEl>
                                          <p:spTgt spid="4"/>
                                        </p:tgtEl>
                                        <p:attrNameLst>
                                          <p:attrName>ppt_x</p:attrName>
                                        </p:attrNameLst>
                                      </p:cBhvr>
                                      <p:tavLst>
                                        <p:tav tm="0">
                                          <p:val>
                                            <p:strVal val="0-#ppt_w/2"/>
                                          </p:val>
                                        </p:tav>
                                        <p:tav tm="100000">
                                          <p:val>
                                            <p:strVal val="#ppt_x"/>
                                          </p:val>
                                        </p:tav>
                                      </p:tavLst>
                                    </p:anim>
                                    <p:anim calcmode="lin" valueType="num">
                                      <p:cBhvr additive="base">
                                        <p:cTn id="12" dur="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800" fill="hold"/>
                                        <p:tgtEl>
                                          <p:spTgt spid="11"/>
                                        </p:tgtEl>
                                        <p:attrNameLst>
                                          <p:attrName>ppt_x</p:attrName>
                                        </p:attrNameLst>
                                      </p:cBhvr>
                                      <p:tavLst>
                                        <p:tav tm="0">
                                          <p:val>
                                            <p:strVal val="1+#ppt_w/2"/>
                                          </p:val>
                                        </p:tav>
                                        <p:tav tm="100000">
                                          <p:val>
                                            <p:strVal val="#ppt_x"/>
                                          </p:val>
                                        </p:tav>
                                      </p:tavLst>
                                    </p:anim>
                                    <p:anim calcmode="lin" valueType="num">
                                      <p:cBhvr additive="base">
                                        <p:cTn id="16" dur="8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800" fill="hold"/>
                                        <p:tgtEl>
                                          <p:spTgt spid="17"/>
                                        </p:tgtEl>
                                        <p:attrNameLst>
                                          <p:attrName>ppt_x</p:attrName>
                                        </p:attrNameLst>
                                      </p:cBhvr>
                                      <p:tavLst>
                                        <p:tav tm="0">
                                          <p:val>
                                            <p:strVal val="1+#ppt_w/2"/>
                                          </p:val>
                                        </p:tav>
                                        <p:tav tm="100000">
                                          <p:val>
                                            <p:strVal val="#ppt_x"/>
                                          </p:val>
                                        </p:tav>
                                      </p:tavLst>
                                    </p:anim>
                                    <p:anim calcmode="lin" valueType="num">
                                      <p:cBhvr additive="base">
                                        <p:cTn id="20" dur="8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3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2" fill="hold" nodeType="withEffect">
                                  <p:stCondLst>
                                    <p:cond delay="30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par>
                          <p:cTn id="34" fill="hold">
                            <p:stCondLst>
                              <p:cond delay="1800"/>
                            </p:stCondLst>
                            <p:childTnLst>
                              <p:par>
                                <p:cTn id="35" presetID="47" presetClass="entr" presetSubtype="0" fill="hold" grpId="0" nodeType="afterEffect">
                                  <p:stCondLst>
                                    <p:cond delay="0"/>
                                  </p:stCondLst>
                                  <p:iterate type="lt">
                                    <p:tmPct val="12000"/>
                                  </p:iterate>
                                  <p:childTnLst>
                                    <p:set>
                                      <p:cBhvr>
                                        <p:cTn id="36" dur="1" fill="hold">
                                          <p:stCondLst>
                                            <p:cond delay="0"/>
                                          </p:stCondLst>
                                        </p:cTn>
                                        <p:tgtEl>
                                          <p:spTgt spid="19"/>
                                        </p:tgtEl>
                                        <p:attrNameLst>
                                          <p:attrName>style.visibility</p:attrName>
                                        </p:attrNameLst>
                                      </p:cBhvr>
                                      <p:to>
                                        <p:strVal val="visible"/>
                                      </p:to>
                                    </p:set>
                                    <p:animEffect transition="in" filter="fade">
                                      <p:cBhvr>
                                        <p:cTn id="37" dur="800"/>
                                        <p:tgtEl>
                                          <p:spTgt spid="19"/>
                                        </p:tgtEl>
                                      </p:cBhvr>
                                    </p:animEffect>
                                    <p:anim calcmode="lin" valueType="num">
                                      <p:cBhvr>
                                        <p:cTn id="38" dur="800" fill="hold"/>
                                        <p:tgtEl>
                                          <p:spTgt spid="19"/>
                                        </p:tgtEl>
                                        <p:attrNameLst>
                                          <p:attrName>ppt_x</p:attrName>
                                        </p:attrNameLst>
                                      </p:cBhvr>
                                      <p:tavLst>
                                        <p:tav tm="0">
                                          <p:val>
                                            <p:strVal val="#ppt_x"/>
                                          </p:val>
                                        </p:tav>
                                        <p:tav tm="100000">
                                          <p:val>
                                            <p:strVal val="#ppt_x"/>
                                          </p:val>
                                        </p:tav>
                                      </p:tavLst>
                                    </p:anim>
                                    <p:anim calcmode="lin" valueType="num">
                                      <p:cBhvr>
                                        <p:cTn id="39" dur="80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iterate type="lt">
                                    <p:tmPct val="12000"/>
                                  </p:iterate>
                                  <p:childTnLst>
                                    <p:set>
                                      <p:cBhvr>
                                        <p:cTn id="41" dur="1" fill="hold">
                                          <p:stCondLst>
                                            <p:cond delay="0"/>
                                          </p:stCondLst>
                                        </p:cTn>
                                        <p:tgtEl>
                                          <p:spTgt spid="22"/>
                                        </p:tgtEl>
                                        <p:attrNameLst>
                                          <p:attrName>style.visibility</p:attrName>
                                        </p:attrNameLst>
                                      </p:cBhvr>
                                      <p:to>
                                        <p:strVal val="visible"/>
                                      </p:to>
                                    </p:set>
                                    <p:animEffect transition="in" filter="fade">
                                      <p:cBhvr>
                                        <p:cTn id="42" dur="800"/>
                                        <p:tgtEl>
                                          <p:spTgt spid="22"/>
                                        </p:tgtEl>
                                      </p:cBhvr>
                                    </p:animEffect>
                                    <p:anim calcmode="lin" valueType="num">
                                      <p:cBhvr>
                                        <p:cTn id="43" dur="800" fill="hold"/>
                                        <p:tgtEl>
                                          <p:spTgt spid="22"/>
                                        </p:tgtEl>
                                        <p:attrNameLst>
                                          <p:attrName>ppt_x</p:attrName>
                                        </p:attrNameLst>
                                      </p:cBhvr>
                                      <p:tavLst>
                                        <p:tav tm="0">
                                          <p:val>
                                            <p:strVal val="#ppt_x"/>
                                          </p:val>
                                        </p:tav>
                                        <p:tav tm="100000">
                                          <p:val>
                                            <p:strVal val="#ppt_x"/>
                                          </p:val>
                                        </p:tav>
                                      </p:tavLst>
                                    </p:anim>
                                    <p:anim calcmode="lin" valueType="num">
                                      <p:cBhvr>
                                        <p:cTn id="44" dur="8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
                                  </p:stCondLst>
                                  <p:iterate type="lt">
                                    <p:tmPct val="12000"/>
                                  </p:iterate>
                                  <p:childTnLst>
                                    <p:set>
                                      <p:cBhvr>
                                        <p:cTn id="46" dur="1" fill="hold">
                                          <p:stCondLst>
                                            <p:cond delay="0"/>
                                          </p:stCondLst>
                                        </p:cTn>
                                        <p:tgtEl>
                                          <p:spTgt spid="25"/>
                                        </p:tgtEl>
                                        <p:attrNameLst>
                                          <p:attrName>style.visibility</p:attrName>
                                        </p:attrNameLst>
                                      </p:cBhvr>
                                      <p:to>
                                        <p:strVal val="visible"/>
                                      </p:to>
                                    </p:set>
                                    <p:animEffect transition="in" filter="fade">
                                      <p:cBhvr>
                                        <p:cTn id="47" dur="800"/>
                                        <p:tgtEl>
                                          <p:spTgt spid="25"/>
                                        </p:tgtEl>
                                      </p:cBhvr>
                                    </p:animEffect>
                                    <p:anim calcmode="lin" valueType="num">
                                      <p:cBhvr>
                                        <p:cTn id="48" dur="800" fill="hold"/>
                                        <p:tgtEl>
                                          <p:spTgt spid="25"/>
                                        </p:tgtEl>
                                        <p:attrNameLst>
                                          <p:attrName>ppt_x</p:attrName>
                                        </p:attrNameLst>
                                      </p:cBhvr>
                                      <p:tavLst>
                                        <p:tav tm="0">
                                          <p:val>
                                            <p:strVal val="#ppt_x"/>
                                          </p:val>
                                        </p:tav>
                                        <p:tav tm="100000">
                                          <p:val>
                                            <p:strVal val="#ppt_x"/>
                                          </p:val>
                                        </p:tav>
                                      </p:tavLst>
                                    </p:anim>
                                    <p:anim calcmode="lin" valueType="num">
                                      <p:cBhvr>
                                        <p:cTn id="49" dur="8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00"/>
                                  </p:stCondLst>
                                  <p:iterate type="lt">
                                    <p:tmPct val="12000"/>
                                  </p:iterate>
                                  <p:childTnLst>
                                    <p:set>
                                      <p:cBhvr>
                                        <p:cTn id="51" dur="1" fill="hold">
                                          <p:stCondLst>
                                            <p:cond delay="0"/>
                                          </p:stCondLst>
                                        </p:cTn>
                                        <p:tgtEl>
                                          <p:spTgt spid="23"/>
                                        </p:tgtEl>
                                        <p:attrNameLst>
                                          <p:attrName>style.visibility</p:attrName>
                                        </p:attrNameLst>
                                      </p:cBhvr>
                                      <p:to>
                                        <p:strVal val="visible"/>
                                      </p:to>
                                    </p:set>
                                    <p:animEffect transition="in" filter="fade">
                                      <p:cBhvr>
                                        <p:cTn id="52" dur="800"/>
                                        <p:tgtEl>
                                          <p:spTgt spid="23"/>
                                        </p:tgtEl>
                                      </p:cBhvr>
                                    </p:animEffect>
                                    <p:anim calcmode="lin" valueType="num">
                                      <p:cBhvr>
                                        <p:cTn id="53" dur="800" fill="hold"/>
                                        <p:tgtEl>
                                          <p:spTgt spid="23"/>
                                        </p:tgtEl>
                                        <p:attrNameLst>
                                          <p:attrName>ppt_x</p:attrName>
                                        </p:attrNameLst>
                                      </p:cBhvr>
                                      <p:tavLst>
                                        <p:tav tm="0">
                                          <p:val>
                                            <p:strVal val="#ppt_x"/>
                                          </p:val>
                                        </p:tav>
                                        <p:tav tm="100000">
                                          <p:val>
                                            <p:strVal val="#ppt_x"/>
                                          </p:val>
                                        </p:tav>
                                      </p:tavLst>
                                    </p:anim>
                                    <p:anim calcmode="lin" valueType="num">
                                      <p:cBhvr>
                                        <p:cTn id="54" dur="8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3096"/>
                            </p:stCondLst>
                            <p:childTnLst>
                              <p:par>
                                <p:cTn id="56" presetID="16" presetClass="entr" presetSubtype="21"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arn(inVertical)">
                                      <p:cBhvr>
                                        <p:cTn id="58" dur="500"/>
                                        <p:tgtEl>
                                          <p:spTgt spid="3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par>
                                <p:cTn id="62" presetID="16" presetClass="entr" presetSubtype="21" fill="hold" grpId="0" nodeType="withEffect">
                                  <p:stCondLst>
                                    <p:cond delay="30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par>
                                <p:cTn id="65" presetID="16" presetClass="entr" presetSubtype="21" fill="hold" grpId="0" nodeType="withEffect">
                                  <p:stCondLst>
                                    <p:cond delay="30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6" presetClass="entr" presetSubtype="32"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circle(out)">
                                      <p:cBhvr>
                                        <p:cTn id="7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9" grpId="0"/>
      <p:bldP spid="20" grpId="0"/>
      <p:bldP spid="36" grpId="0"/>
      <p:bldP spid="40" grpId="0"/>
      <p:bldP spid="22" grpId="0"/>
      <p:bldP spid="23"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66"/>
          <p:cNvSpPr/>
          <p:nvPr/>
        </p:nvSpPr>
        <p:spPr>
          <a:xfrm>
            <a:off x="3279775" y="4324350"/>
            <a:ext cx="5975350" cy="538480"/>
          </a:xfrm>
          <a:prstGeom prst="rect">
            <a:avLst/>
          </a:prstGeom>
          <a:noFill/>
          <a:ln w="9525">
            <a:noFill/>
          </a:ln>
        </p:spPr>
        <p:txBody>
          <a:bodyPr wrap="square" lIns="81614" tIns="40807" rIns="81614" bIns="40807" anchor="t">
            <a:spAutoFit/>
          </a:bodyPr>
          <a:lstStyle/>
          <a:p>
            <a:pPr lvl="0" algn="ctr" eaLnBrk="0" hangingPunct="0"/>
            <a:r>
              <a:rPr lang="zh-CN" altLang="en-US" sz="2800" b="1" dirty="0">
                <a:gradFill>
                  <a:gsLst>
                    <a:gs pos="0">
                      <a:srgbClr val="E30000"/>
                    </a:gs>
                    <a:gs pos="100000">
                      <a:srgbClr val="760303"/>
                    </a:gs>
                  </a:gsLst>
                  <a:lin ang="5400000" scaled="0"/>
                </a:gradFill>
                <a:latin typeface="Calibri" panose="020F0502020204030204" pitchFamily="34" charset="0"/>
                <a:ea typeface="微软雅黑" panose="020B0503020204020204" charset="-122"/>
                <a:sym typeface="+mn-ea"/>
              </a:rPr>
              <a:t>点击这里输入你的标题</a:t>
            </a:r>
          </a:p>
        </p:txBody>
      </p:sp>
      <p:grpSp>
        <p:nvGrpSpPr>
          <p:cNvPr id="11" name="组合 10"/>
          <p:cNvGrpSpPr/>
          <p:nvPr/>
        </p:nvGrpSpPr>
        <p:grpSpPr>
          <a:xfrm>
            <a:off x="4215130" y="1323340"/>
            <a:ext cx="3910965" cy="3568700"/>
            <a:chOff x="5764" y="-2112"/>
            <a:chExt cx="6908" cy="6908"/>
          </a:xfrm>
        </p:grpSpPr>
        <p:pic>
          <p:nvPicPr>
            <p:cNvPr id="9" name="图片 8" descr="e197eb66c5ff15ff68c841236f26852f"/>
            <p:cNvPicPr>
              <a:picLocks noChangeAspect="1"/>
            </p:cNvPicPr>
            <p:nvPr/>
          </p:nvPicPr>
          <p:blipFill>
            <a:blip r:embed="rId3"/>
            <a:stretch>
              <a:fillRect/>
            </a:stretch>
          </p:blipFill>
          <p:spPr>
            <a:xfrm>
              <a:off x="5764" y="-2112"/>
              <a:ext cx="6908" cy="6908"/>
            </a:xfrm>
            <a:prstGeom prst="rect">
              <a:avLst/>
            </a:prstGeom>
          </p:spPr>
        </p:pic>
        <p:sp>
          <p:nvSpPr>
            <p:cNvPr id="10" name="TextBox 44">
              <a:hlinkClick r:id="" action="ppaction://hlinkshowjump?jump=nextslide"/>
            </p:cNvPr>
            <p:cNvSpPr txBox="1"/>
            <p:nvPr/>
          </p:nvSpPr>
          <p:spPr>
            <a:xfrm>
              <a:off x="7841" y="1374"/>
              <a:ext cx="3521" cy="1062"/>
            </a:xfrm>
            <a:prstGeom prst="rect">
              <a:avLst/>
            </a:prstGeom>
            <a:noFill/>
            <a:ln w="9525">
              <a:noFill/>
            </a:ln>
          </p:spPr>
          <p:txBody>
            <a:bodyPr wrap="square">
              <a:spAutoFit/>
            </a:bodyPr>
            <a:lstStyle/>
            <a:p>
              <a:pPr lvl="0" algn="dist" eaLnBrk="1" hangingPunct="1">
                <a:buNone/>
              </a:pPr>
              <a:r>
                <a:rPr lang="zh-CN" altLang="en-US" sz="2800" b="1" dirty="0">
                  <a:solidFill>
                    <a:srgbClr val="FFFF00"/>
                  </a:solidFill>
                  <a:latin typeface="微软雅黑" panose="020B0503020204020204" charset="-122"/>
                  <a:ea typeface="微软雅黑" panose="020B0503020204020204" charset="-122"/>
                </a:rPr>
                <a:t>第五部分</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1"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arn(inVertical)">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p:cNvSpPr/>
          <p:nvPr/>
        </p:nvSpPr>
        <p:spPr bwMode="auto">
          <a:xfrm>
            <a:off x="3170504" y="188454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gradFill>
            <a:gsLst>
              <a:gs pos="0">
                <a:srgbClr val="E30000"/>
              </a:gs>
              <a:gs pos="100000">
                <a:srgbClr val="760303"/>
              </a:gs>
            </a:gsLst>
            <a:lin ang="16200000" scaled="0"/>
          </a:gradFill>
          <a:ln w="28575">
            <a:solidFill>
              <a:sysClr val="window" lastClr="FFFFFF">
                <a:lumMod val="95000"/>
              </a:sysClr>
            </a:solidFill>
          </a:ln>
        </p:spPr>
        <p:txBody>
          <a:bodyPr vert="horz" wrap="square" lIns="121920" tIns="60960" rIns="121920" bIns="60960" numCol="1" anchor="t" anchorCtr="0" compatLnSpc="1"/>
          <a:lstStyle/>
          <a:p>
            <a:endParaRPr lang="en-US" sz="3200">
              <a:solidFill>
                <a:srgbClr val="C00000"/>
              </a:solidFill>
            </a:endParaRPr>
          </a:p>
        </p:txBody>
      </p:sp>
      <p:sp>
        <p:nvSpPr>
          <p:cNvPr id="58" name="Freeform 6"/>
          <p:cNvSpPr/>
          <p:nvPr/>
        </p:nvSpPr>
        <p:spPr bwMode="auto">
          <a:xfrm>
            <a:off x="2598432" y="286255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gradFill>
            <a:gsLst>
              <a:gs pos="0">
                <a:srgbClr val="FE4444"/>
              </a:gs>
              <a:gs pos="100000">
                <a:srgbClr val="832B2B"/>
              </a:gs>
            </a:gsLst>
            <a:lin ang="16200000" scaled="0"/>
          </a:gradFill>
          <a:ln w="28575">
            <a:solidFill>
              <a:sysClr val="window" lastClr="FFFFFF">
                <a:lumMod val="95000"/>
              </a:sysClr>
            </a:solidFill>
          </a:ln>
        </p:spPr>
        <p:txBody>
          <a:bodyPr vert="horz" wrap="square" lIns="121920" tIns="60960" rIns="121920" bIns="60960" numCol="1" anchor="t" anchorCtr="0" compatLnSpc="1"/>
          <a:lstStyle/>
          <a:p>
            <a:endParaRPr lang="en-US" sz="3200">
              <a:solidFill>
                <a:schemeClr val="tx1"/>
              </a:solidFill>
            </a:endParaRPr>
          </a:p>
        </p:txBody>
      </p:sp>
      <p:sp>
        <p:nvSpPr>
          <p:cNvPr id="59" name="Freeform 7"/>
          <p:cNvSpPr/>
          <p:nvPr/>
        </p:nvSpPr>
        <p:spPr bwMode="auto">
          <a:xfrm>
            <a:off x="2060774" y="385351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gradFill>
            <a:gsLst>
              <a:gs pos="0">
                <a:srgbClr val="FE4444"/>
              </a:gs>
              <a:gs pos="100000">
                <a:srgbClr val="832B2B"/>
              </a:gs>
            </a:gsLst>
            <a:lin ang="16200000" scaled="0"/>
          </a:gradFill>
          <a:ln w="28575">
            <a:solidFill>
              <a:sysClr val="window" lastClr="FFFFFF">
                <a:lumMod val="95000"/>
              </a:sysClr>
            </a:solidFill>
          </a:ln>
        </p:spPr>
        <p:txBody>
          <a:bodyPr vert="horz" wrap="square" lIns="121920" tIns="60960" rIns="121920" bIns="60960" numCol="1" anchor="t" anchorCtr="0" compatLnSpc="1"/>
          <a:lstStyle/>
          <a:p>
            <a:endParaRPr lang="en-US" sz="3200">
              <a:solidFill>
                <a:schemeClr val="tx1"/>
              </a:solidFill>
            </a:endParaRPr>
          </a:p>
        </p:txBody>
      </p:sp>
      <p:sp>
        <p:nvSpPr>
          <p:cNvPr id="60" name="Freeform 8"/>
          <p:cNvSpPr/>
          <p:nvPr/>
        </p:nvSpPr>
        <p:spPr bwMode="auto">
          <a:xfrm>
            <a:off x="1503943" y="481170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gradFill>
            <a:gsLst>
              <a:gs pos="0">
                <a:srgbClr val="FE4444"/>
              </a:gs>
              <a:gs pos="100000">
                <a:srgbClr val="832B2B"/>
              </a:gs>
            </a:gsLst>
            <a:lin ang="16200000" scaled="0"/>
          </a:gradFill>
          <a:ln w="28575">
            <a:solidFill>
              <a:sysClr val="window" lastClr="FFFFFF">
                <a:lumMod val="95000"/>
              </a:sysClr>
            </a:solidFill>
          </a:ln>
        </p:spPr>
        <p:txBody>
          <a:bodyPr vert="horz" wrap="square" lIns="121920" tIns="60960" rIns="121920" bIns="60960" numCol="1" anchor="t" anchorCtr="0" compatLnSpc="1"/>
          <a:lstStyle/>
          <a:p>
            <a:endParaRPr lang="en-US" sz="3200">
              <a:solidFill>
                <a:schemeClr val="tx1"/>
              </a:solidFill>
            </a:endParaRPr>
          </a:p>
        </p:txBody>
      </p:sp>
      <p:sp>
        <p:nvSpPr>
          <p:cNvPr id="61" name="Text Box 10"/>
          <p:cNvSpPr txBox="1">
            <a:spLocks noChangeArrowheads="1"/>
          </p:cNvSpPr>
          <p:nvPr/>
        </p:nvSpPr>
        <p:spPr bwMode="auto">
          <a:xfrm>
            <a:off x="2962867" y="5114894"/>
            <a:ext cx="2862976" cy="354330"/>
          </a:xfrm>
          <a:prstGeom prst="rect">
            <a:avLst/>
          </a:prstGeom>
          <a:noFill/>
          <a:ln w="9525">
            <a:noFill/>
            <a:miter lim="800000"/>
          </a:ln>
        </p:spPr>
        <p:txBody>
          <a:bodyPr wrap="square" lIns="60960" tIns="30480" rIns="60960" bIns="30480">
            <a:spAutoFit/>
          </a:bodyPr>
          <a:lstStyle/>
          <a:p>
            <a:pPr algn="ctr" defTabSz="1450340"/>
            <a:r>
              <a:rPr lang="zh-CN" altLang="en-US" b="1" dirty="0">
                <a:solidFill>
                  <a:srgbClr val="FFFF00"/>
                </a:solidFill>
                <a:latin typeface="微软雅黑" panose="020B0503020204020204" charset="-122"/>
                <a:ea typeface="微软雅黑" panose="020B0503020204020204" charset="-122"/>
                <a:cs typeface="Open Sans" pitchFamily="34" charset="0"/>
              </a:rPr>
              <a:t>添加文字</a:t>
            </a:r>
          </a:p>
        </p:txBody>
      </p:sp>
      <p:sp>
        <p:nvSpPr>
          <p:cNvPr id="62" name="Text Box 10"/>
          <p:cNvSpPr txBox="1">
            <a:spLocks noChangeArrowheads="1"/>
          </p:cNvSpPr>
          <p:nvPr/>
        </p:nvSpPr>
        <p:spPr bwMode="auto">
          <a:xfrm>
            <a:off x="2962867" y="4140321"/>
            <a:ext cx="2862976" cy="354330"/>
          </a:xfrm>
          <a:prstGeom prst="rect">
            <a:avLst/>
          </a:prstGeom>
          <a:noFill/>
          <a:ln w="9525">
            <a:noFill/>
            <a:miter lim="800000"/>
          </a:ln>
        </p:spPr>
        <p:txBody>
          <a:bodyPr wrap="square" lIns="60960" tIns="30480" rIns="60960" bIns="30480">
            <a:spAutoFit/>
          </a:bodyPr>
          <a:lstStyle/>
          <a:p>
            <a:pPr algn="ctr" defTabSz="1450340"/>
            <a:r>
              <a:rPr lang="zh-CN" altLang="en-US" b="1" dirty="0">
                <a:solidFill>
                  <a:srgbClr val="FFFF00"/>
                </a:solidFill>
                <a:latin typeface="微软雅黑" panose="020B0503020204020204" charset="-122"/>
                <a:ea typeface="微软雅黑" panose="020B0503020204020204" charset="-122"/>
                <a:cs typeface="Open Sans" pitchFamily="34" charset="0"/>
              </a:rPr>
              <a:t>添加文字</a:t>
            </a:r>
          </a:p>
        </p:txBody>
      </p:sp>
      <p:sp>
        <p:nvSpPr>
          <p:cNvPr id="63" name="Text Box 10"/>
          <p:cNvSpPr txBox="1">
            <a:spLocks noChangeArrowheads="1"/>
          </p:cNvSpPr>
          <p:nvPr/>
        </p:nvSpPr>
        <p:spPr bwMode="auto">
          <a:xfrm>
            <a:off x="3301281" y="3165745"/>
            <a:ext cx="2186149" cy="354330"/>
          </a:xfrm>
          <a:prstGeom prst="rect">
            <a:avLst/>
          </a:prstGeom>
          <a:noFill/>
          <a:ln w="9525">
            <a:noFill/>
            <a:miter lim="800000"/>
          </a:ln>
        </p:spPr>
        <p:txBody>
          <a:bodyPr wrap="square" lIns="60960" tIns="30480" rIns="60960" bIns="30480">
            <a:spAutoFit/>
          </a:bodyPr>
          <a:lstStyle/>
          <a:p>
            <a:pPr algn="ctr" defTabSz="1450340"/>
            <a:r>
              <a:rPr lang="zh-CN" altLang="en-US" b="1" dirty="0">
                <a:solidFill>
                  <a:srgbClr val="FFFF00"/>
                </a:solidFill>
                <a:latin typeface="微软雅黑" panose="020B0503020204020204" charset="-122"/>
                <a:ea typeface="微软雅黑" panose="020B0503020204020204" charset="-122"/>
                <a:cs typeface="Open Sans" pitchFamily="34" charset="0"/>
              </a:rPr>
              <a:t>添加文字</a:t>
            </a:r>
          </a:p>
        </p:txBody>
      </p:sp>
      <p:sp>
        <p:nvSpPr>
          <p:cNvPr id="64" name="Text Box 10"/>
          <p:cNvSpPr txBox="1">
            <a:spLocks noChangeArrowheads="1"/>
          </p:cNvSpPr>
          <p:nvPr/>
        </p:nvSpPr>
        <p:spPr bwMode="auto">
          <a:xfrm>
            <a:off x="3445936" y="2188879"/>
            <a:ext cx="1866359" cy="354330"/>
          </a:xfrm>
          <a:prstGeom prst="rect">
            <a:avLst/>
          </a:prstGeom>
          <a:noFill/>
          <a:ln w="9525">
            <a:noFill/>
            <a:miter lim="800000"/>
          </a:ln>
        </p:spPr>
        <p:txBody>
          <a:bodyPr wrap="square" lIns="60960" tIns="30480" rIns="60960" bIns="30480">
            <a:spAutoFit/>
          </a:bodyPr>
          <a:lstStyle/>
          <a:p>
            <a:pPr algn="ctr" defTabSz="1450340"/>
            <a:r>
              <a:rPr lang="zh-CN" altLang="en-US" b="1" dirty="0" smtClean="0">
                <a:solidFill>
                  <a:srgbClr val="FFFF00"/>
                </a:solidFill>
                <a:latin typeface="微软雅黑" panose="020B0503020204020204" charset="-122"/>
                <a:ea typeface="微软雅黑" panose="020B0503020204020204" charset="-122"/>
                <a:cs typeface="Open Sans" pitchFamily="34" charset="0"/>
              </a:rPr>
              <a:t>添加文字</a:t>
            </a:r>
          </a:p>
        </p:txBody>
      </p:sp>
      <p:sp>
        <p:nvSpPr>
          <p:cNvPr id="65" name="Oval 11"/>
          <p:cNvSpPr/>
          <p:nvPr/>
        </p:nvSpPr>
        <p:spPr>
          <a:xfrm>
            <a:off x="5180548" y="2232072"/>
            <a:ext cx="282947" cy="282947"/>
          </a:xfrm>
          <a:prstGeom prst="ellipse">
            <a:avLst/>
          </a:prstGeom>
          <a:gradFill>
            <a:gsLst>
              <a:gs pos="0">
                <a:srgbClr val="FE4444"/>
              </a:gs>
              <a:gs pos="100000">
                <a:srgbClr val="832B2B"/>
              </a:gs>
            </a:gsLst>
            <a:lin ang="16200000" scaled="0"/>
          </a:gradFill>
          <a:ln w="28575">
            <a:solidFill>
              <a:sysClr val="window" lastClr="FFFFFF">
                <a:lumMod val="95000"/>
              </a:sysClr>
            </a:solid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en-US" sz="3200">
              <a:solidFill>
                <a:srgbClr val="C00000"/>
              </a:solidFill>
            </a:endParaRPr>
          </a:p>
        </p:txBody>
      </p:sp>
      <p:sp>
        <p:nvSpPr>
          <p:cNvPr id="66" name="Oval 12"/>
          <p:cNvSpPr/>
          <p:nvPr/>
        </p:nvSpPr>
        <p:spPr>
          <a:xfrm>
            <a:off x="5741494" y="3208938"/>
            <a:ext cx="282947" cy="282947"/>
          </a:xfrm>
          <a:prstGeom prst="ellipse">
            <a:avLst/>
          </a:prstGeom>
          <a:gradFill>
            <a:gsLst>
              <a:gs pos="0">
                <a:srgbClr val="FE4444"/>
              </a:gs>
              <a:gs pos="100000">
                <a:srgbClr val="832B2B"/>
              </a:gs>
            </a:gsLst>
            <a:lin ang="16200000" scaled="0"/>
          </a:gradFill>
          <a:ln w="28575">
            <a:solidFill>
              <a:sysClr val="window" lastClr="FFFFFF">
                <a:lumMod val="95000"/>
              </a:sysClr>
            </a:solid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en-US" sz="3200">
              <a:solidFill>
                <a:srgbClr val="C00000"/>
              </a:solidFill>
            </a:endParaRPr>
          </a:p>
        </p:txBody>
      </p:sp>
      <p:sp>
        <p:nvSpPr>
          <p:cNvPr id="67" name="Oval 13"/>
          <p:cNvSpPr/>
          <p:nvPr/>
        </p:nvSpPr>
        <p:spPr>
          <a:xfrm>
            <a:off x="6309439" y="4183514"/>
            <a:ext cx="282947" cy="282947"/>
          </a:xfrm>
          <a:prstGeom prst="ellipse">
            <a:avLst/>
          </a:prstGeom>
          <a:gradFill>
            <a:gsLst>
              <a:gs pos="0">
                <a:srgbClr val="FE4444"/>
              </a:gs>
              <a:gs pos="100000">
                <a:srgbClr val="832B2B"/>
              </a:gs>
            </a:gsLst>
            <a:lin ang="16200000" scaled="0"/>
          </a:gradFill>
          <a:ln w="28575">
            <a:solidFill>
              <a:sysClr val="window" lastClr="FFFFFF">
                <a:lumMod val="95000"/>
              </a:sysClr>
            </a:solid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en-US" sz="3200">
              <a:solidFill>
                <a:srgbClr val="C00000"/>
              </a:solidFill>
            </a:endParaRPr>
          </a:p>
        </p:txBody>
      </p:sp>
      <p:sp>
        <p:nvSpPr>
          <p:cNvPr id="68" name="Oval 14"/>
          <p:cNvSpPr/>
          <p:nvPr/>
        </p:nvSpPr>
        <p:spPr>
          <a:xfrm>
            <a:off x="6866418" y="5158087"/>
            <a:ext cx="282947" cy="282947"/>
          </a:xfrm>
          <a:prstGeom prst="ellipse">
            <a:avLst/>
          </a:prstGeom>
          <a:gradFill>
            <a:gsLst>
              <a:gs pos="0">
                <a:srgbClr val="FE4444"/>
              </a:gs>
              <a:gs pos="100000">
                <a:srgbClr val="832B2B"/>
              </a:gs>
            </a:gsLst>
            <a:lin ang="16200000" scaled="0"/>
          </a:gradFill>
          <a:ln w="28575">
            <a:solidFill>
              <a:sysClr val="window" lastClr="FFFFFF">
                <a:lumMod val="95000"/>
              </a:sysClr>
            </a:solidFill>
          </a:ln>
        </p:spPr>
        <p:style>
          <a:lnRef idx="2">
            <a:srgbClr val="4E67C8">
              <a:shade val="50000"/>
            </a:srgbClr>
          </a:lnRef>
          <a:fillRef idx="1">
            <a:srgbClr val="4E67C8"/>
          </a:fillRef>
          <a:effectRef idx="0">
            <a:srgbClr val="4E67C8"/>
          </a:effectRef>
          <a:fontRef idx="minor">
            <a:sysClr val="window" lastClr="FFFFFF"/>
          </a:fontRef>
        </p:style>
        <p:txBody>
          <a:bodyPr rtlCol="0" anchor="ctr"/>
          <a:lstStyle/>
          <a:p>
            <a:pPr algn="ctr"/>
            <a:endParaRPr lang="en-US" sz="3200">
              <a:solidFill>
                <a:schemeClr val="tx1"/>
              </a:solidFill>
            </a:endParaRPr>
          </a:p>
        </p:txBody>
      </p:sp>
      <p:sp>
        <p:nvSpPr>
          <p:cNvPr id="69" name="肘形接點 23"/>
          <p:cNvSpPr>
            <a:spLocks noChangeShapeType="1"/>
          </p:cNvSpPr>
          <p:nvPr/>
        </p:nvSpPr>
        <p:spPr bwMode="auto">
          <a:xfrm rot="5400000" flipH="1" flipV="1">
            <a:off x="6212187" y="76358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7" y="connsiteY0-8"/>
              </a:cxn>
              <a:cxn ang="0">
                <a:pos x="connsiteX1-9" y="connsiteY1-10"/>
              </a:cxn>
              <a:cxn ang="0">
                <a:pos x="connsiteX2-11" y="connsiteY2-12"/>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FF0000"/>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solidFill>
            </a:endParaRPr>
          </a:p>
        </p:txBody>
      </p:sp>
      <p:sp>
        <p:nvSpPr>
          <p:cNvPr id="70" name="矩形 69"/>
          <p:cNvSpPr/>
          <p:nvPr/>
        </p:nvSpPr>
        <p:spPr>
          <a:xfrm>
            <a:off x="7967436" y="1135520"/>
            <a:ext cx="994410" cy="351155"/>
          </a:xfrm>
          <a:prstGeom prst="rect">
            <a:avLst/>
          </a:prstGeom>
        </p:spPr>
        <p:txBody>
          <a:bodyPr wrap="none" lIns="91431" tIns="45716" rIns="91431" bIns="45716">
            <a:spAutoFit/>
          </a:bodyPr>
          <a:lstStyle/>
          <a:p>
            <a:r>
              <a:rPr lang="zh-CN" altLang="en-US" sz="1600" b="1" dirty="0">
                <a:solidFill>
                  <a:srgbClr val="C00000"/>
                </a:solidFill>
                <a:latin typeface="微软雅黑" panose="020B0503020204020204" charset="-122"/>
                <a:ea typeface="微软雅黑" panose="020B0503020204020204" charset="-122"/>
              </a:rPr>
              <a:t>添加标题</a:t>
            </a:r>
          </a:p>
        </p:txBody>
      </p:sp>
      <p:sp>
        <p:nvSpPr>
          <p:cNvPr id="71" name="矩形 47"/>
          <p:cNvSpPr>
            <a:spLocks noChangeArrowheads="1"/>
          </p:cNvSpPr>
          <p:nvPr/>
        </p:nvSpPr>
        <p:spPr bwMode="auto">
          <a:xfrm>
            <a:off x="7894411" y="1485718"/>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a:t>
            </a:r>
            <a:r>
              <a:rPr lang="zh-CN" altLang="en-US" sz="1400" dirty="0" smtClean="0">
                <a:solidFill>
                  <a:schemeClr val="tx1"/>
                </a:solidFill>
                <a:sym typeface="微软雅黑" panose="020B0503020204020204" charset="-122"/>
              </a:rPr>
              <a:t>说明。</a:t>
            </a:r>
          </a:p>
        </p:txBody>
      </p:sp>
      <p:sp>
        <p:nvSpPr>
          <p:cNvPr id="72" name="肘形接點 23"/>
          <p:cNvSpPr>
            <a:spLocks noChangeShapeType="1"/>
          </p:cNvSpPr>
          <p:nvPr/>
        </p:nvSpPr>
        <p:spPr bwMode="auto">
          <a:xfrm rot="5400000" flipH="1" flipV="1">
            <a:off x="6623397" y="221312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7" y="connsiteY0-8"/>
              </a:cxn>
              <a:cxn ang="0">
                <a:pos x="connsiteX1-9" y="connsiteY1-10"/>
              </a:cxn>
              <a:cxn ang="0">
                <a:pos x="connsiteX2-11" y="connsiteY2-12"/>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C00000"/>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tx1"/>
              </a:solidFill>
            </a:endParaRPr>
          </a:p>
        </p:txBody>
      </p:sp>
      <p:sp>
        <p:nvSpPr>
          <p:cNvPr id="73" name="矩形 72"/>
          <p:cNvSpPr/>
          <p:nvPr/>
        </p:nvSpPr>
        <p:spPr>
          <a:xfrm>
            <a:off x="7894411" y="2421061"/>
            <a:ext cx="994410" cy="351155"/>
          </a:xfrm>
          <a:prstGeom prst="rect">
            <a:avLst/>
          </a:prstGeom>
        </p:spPr>
        <p:txBody>
          <a:bodyPr wrap="none" lIns="91431" tIns="45716" rIns="91431" bIns="45716">
            <a:spAutoFit/>
          </a:bodyPr>
          <a:lstStyle/>
          <a:p>
            <a:r>
              <a:rPr lang="zh-CN" altLang="en-US" sz="1600" b="1" dirty="0">
                <a:solidFill>
                  <a:srgbClr val="C00000"/>
                </a:solidFill>
                <a:latin typeface="微软雅黑" panose="020B0503020204020204" charset="-122"/>
                <a:ea typeface="微软雅黑" panose="020B0503020204020204" charset="-122"/>
              </a:rPr>
              <a:t>添加标题</a:t>
            </a:r>
          </a:p>
        </p:txBody>
      </p:sp>
      <p:sp>
        <p:nvSpPr>
          <p:cNvPr id="74" name="矩形 47"/>
          <p:cNvSpPr>
            <a:spLocks noChangeArrowheads="1"/>
          </p:cNvSpPr>
          <p:nvPr/>
        </p:nvSpPr>
        <p:spPr bwMode="auto">
          <a:xfrm>
            <a:off x="7894411" y="2771259"/>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spcBef>
                <a:spcPct val="0"/>
              </a:spcBef>
              <a:buNone/>
            </a:pPr>
            <a:r>
              <a:rPr lang="zh-CN" altLang="en-US" sz="1400" dirty="0">
                <a:solidFill>
                  <a:schemeClr val="tx1"/>
                </a:solidFill>
                <a:sym typeface="微软雅黑" panose="020B0503020204020204" charset="-122"/>
              </a:rPr>
              <a:t>在此录入上述图表的描述说明，在此录入上述图表</a:t>
            </a:r>
            <a:r>
              <a:rPr lang="zh-CN" altLang="en-US" sz="1400" dirty="0" smtClean="0">
                <a:solidFill>
                  <a:schemeClr val="tx1"/>
                </a:solidFill>
                <a:sym typeface="微软雅黑" panose="020B0503020204020204" charset="-122"/>
              </a:rPr>
              <a:t>的</a:t>
            </a:r>
            <a:r>
              <a:rPr lang="zh-CN" altLang="en-US" sz="1400" dirty="0">
                <a:solidFill>
                  <a:schemeClr val="tx1"/>
                </a:solidFill>
                <a:sym typeface="微软雅黑" panose="020B0503020204020204" charset="-122"/>
              </a:rPr>
              <a:t>综合</a:t>
            </a:r>
            <a:r>
              <a:rPr lang="zh-CN" altLang="en-US" sz="1400" dirty="0" smtClean="0">
                <a:solidFill>
                  <a:schemeClr val="tx1"/>
                </a:solidFill>
                <a:sym typeface="微软雅黑" panose="020B0503020204020204" charset="-122"/>
              </a:rPr>
              <a:t>描述说明。</a:t>
            </a:r>
          </a:p>
        </p:txBody>
      </p:sp>
      <p:cxnSp>
        <p:nvCxnSpPr>
          <p:cNvPr id="75" name="直接连接符 74"/>
          <p:cNvCxnSpPr>
            <a:stCxn id="67" idx="6"/>
          </p:cNvCxnSpPr>
          <p:nvPr/>
        </p:nvCxnSpPr>
        <p:spPr>
          <a:xfrm flipV="1">
            <a:off x="6592386" y="4301926"/>
            <a:ext cx="1088286" cy="7822"/>
          </a:xfrm>
          <a:prstGeom prst="line">
            <a:avLst/>
          </a:prstGeom>
          <a:noFill/>
          <a:ln w="19050" cap="flat" cmpd="sng">
            <a:solidFill>
              <a:srgbClr val="C00000"/>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76" name="直接连接符 75"/>
          <p:cNvCxnSpPr/>
          <p:nvPr/>
        </p:nvCxnSpPr>
        <p:spPr>
          <a:xfrm flipV="1">
            <a:off x="7149365" y="5275712"/>
            <a:ext cx="531307" cy="1"/>
          </a:xfrm>
          <a:prstGeom prst="line">
            <a:avLst/>
          </a:prstGeom>
          <a:noFill/>
          <a:ln w="19050" cap="flat" cmpd="sng">
            <a:solidFill>
              <a:srgbClr val="C00000"/>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77" name="矩形 76"/>
          <p:cNvSpPr/>
          <p:nvPr/>
        </p:nvSpPr>
        <p:spPr>
          <a:xfrm>
            <a:off x="7894411" y="3761144"/>
            <a:ext cx="994410" cy="351155"/>
          </a:xfrm>
          <a:prstGeom prst="rect">
            <a:avLst/>
          </a:prstGeom>
        </p:spPr>
        <p:txBody>
          <a:bodyPr wrap="none" lIns="91431" tIns="45716" rIns="91431" bIns="45716">
            <a:spAutoFit/>
          </a:bodyPr>
          <a:lstStyle/>
          <a:p>
            <a:r>
              <a:rPr lang="zh-CN" altLang="en-US" sz="1600" b="1" dirty="0">
                <a:solidFill>
                  <a:srgbClr val="C00000"/>
                </a:solidFill>
                <a:latin typeface="微软雅黑" panose="020B0503020204020204" charset="-122"/>
                <a:ea typeface="微软雅黑" panose="020B0503020204020204" charset="-122"/>
              </a:rPr>
              <a:t>添加标题</a:t>
            </a:r>
          </a:p>
        </p:txBody>
      </p:sp>
      <p:sp>
        <p:nvSpPr>
          <p:cNvPr id="78" name="矩形 47"/>
          <p:cNvSpPr>
            <a:spLocks noChangeArrowheads="1"/>
          </p:cNvSpPr>
          <p:nvPr/>
        </p:nvSpPr>
        <p:spPr bwMode="auto">
          <a:xfrm>
            <a:off x="7894411" y="4111342"/>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spcBef>
                <a:spcPct val="0"/>
              </a:spcBef>
              <a:buNone/>
            </a:pPr>
            <a:r>
              <a:rPr lang="zh-CN" altLang="en-US" sz="1400" dirty="0">
                <a:solidFill>
                  <a:schemeClr val="tx1"/>
                </a:solidFill>
                <a:sym typeface="微软雅黑" panose="020B0503020204020204" charset="-122"/>
              </a:rPr>
              <a:t>在此录入上述图表的描述说明，在此录入上述图表的描述</a:t>
            </a:r>
            <a:r>
              <a:rPr lang="zh-CN" altLang="en-US" sz="1400" dirty="0" smtClean="0">
                <a:solidFill>
                  <a:schemeClr val="tx1"/>
                </a:solidFill>
                <a:sym typeface="微软雅黑" panose="020B0503020204020204" charset="-122"/>
              </a:rPr>
              <a:t>说明。</a:t>
            </a:r>
          </a:p>
        </p:txBody>
      </p:sp>
      <p:sp>
        <p:nvSpPr>
          <p:cNvPr id="79" name="矩形 78"/>
          <p:cNvSpPr/>
          <p:nvPr/>
        </p:nvSpPr>
        <p:spPr>
          <a:xfrm>
            <a:off x="7894411" y="5101277"/>
            <a:ext cx="994410" cy="351155"/>
          </a:xfrm>
          <a:prstGeom prst="rect">
            <a:avLst/>
          </a:prstGeom>
        </p:spPr>
        <p:txBody>
          <a:bodyPr wrap="none" lIns="91431" tIns="45716" rIns="91431" bIns="45716">
            <a:spAutoFit/>
          </a:bodyPr>
          <a:lstStyle/>
          <a:p>
            <a:r>
              <a:rPr lang="zh-CN" altLang="en-US" sz="1600" b="1" dirty="0">
                <a:solidFill>
                  <a:srgbClr val="C00000"/>
                </a:solidFill>
                <a:latin typeface="微软雅黑" panose="020B0503020204020204" charset="-122"/>
                <a:ea typeface="微软雅黑" panose="020B0503020204020204" charset="-122"/>
              </a:rPr>
              <a:t>添加标题</a:t>
            </a:r>
          </a:p>
        </p:txBody>
      </p:sp>
      <p:sp>
        <p:nvSpPr>
          <p:cNvPr id="80" name="矩形 47"/>
          <p:cNvSpPr>
            <a:spLocks noChangeArrowheads="1"/>
          </p:cNvSpPr>
          <p:nvPr/>
        </p:nvSpPr>
        <p:spPr bwMode="auto">
          <a:xfrm>
            <a:off x="7894411" y="5451475"/>
            <a:ext cx="2983316"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pitchFamily="34" charset="0"/>
              </a:defRPr>
            </a:lvl9pPr>
          </a:lstStyle>
          <a:p>
            <a:pPr>
              <a:lnSpc>
                <a:spcPct val="130000"/>
              </a:lnSpc>
              <a:spcBef>
                <a:spcPct val="0"/>
              </a:spcBef>
              <a:buNone/>
            </a:pPr>
            <a:r>
              <a:rPr lang="zh-CN" altLang="en-US" sz="1400" dirty="0">
                <a:solidFill>
                  <a:schemeClr val="tx1"/>
                </a:solidFill>
                <a:sym typeface="微软雅黑" panose="020B0503020204020204" charset="-122"/>
              </a:rPr>
              <a:t>在此录入上述图表的描述说明，在此录入上述图表</a:t>
            </a:r>
            <a:r>
              <a:rPr lang="zh-CN" altLang="en-US" sz="1400" dirty="0" smtClean="0">
                <a:solidFill>
                  <a:schemeClr val="tx1"/>
                </a:solidFill>
                <a:sym typeface="微软雅黑" panose="020B0503020204020204" charset="-122"/>
              </a:rPr>
              <a:t>的</a:t>
            </a:r>
            <a:r>
              <a:rPr lang="zh-CN" altLang="en-US" sz="1400" dirty="0">
                <a:solidFill>
                  <a:schemeClr val="tx1"/>
                </a:solidFill>
                <a:sym typeface="微软雅黑" panose="020B0503020204020204" charset="-122"/>
              </a:rPr>
              <a:t>综合</a:t>
            </a:r>
            <a:r>
              <a:rPr lang="zh-CN" altLang="en-US" sz="1400" dirty="0" smtClean="0">
                <a:solidFill>
                  <a:schemeClr val="tx1"/>
                </a:solidFill>
                <a:sym typeface="微软雅黑" panose="020B0503020204020204" charset="-122"/>
              </a:rPr>
              <a:t>描述说明。</a:t>
            </a:r>
          </a:p>
        </p:txBody>
      </p:sp>
      <p:sp>
        <p:nvSpPr>
          <p:cNvPr id="81" name="文本框 80"/>
          <p:cNvSpPr txBox="1"/>
          <p:nvPr/>
        </p:nvSpPr>
        <p:spPr>
          <a:xfrm>
            <a:off x="3998340" y="1308362"/>
            <a:ext cx="791210" cy="48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panose="020B0604020202020204" pitchFamily="34" charset="0"/>
              <a:buNone/>
              <a:defRPr sz="2935" b="1">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sz="2400" dirty="0">
                <a:solidFill>
                  <a:srgbClr val="C00000"/>
                </a:solidFill>
              </a:rPr>
              <a:t>标题</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ppt_w</p:attrName>
                                        </p:attrNameLst>
                                      </p:cBhvr>
                                      <p:tavLst>
                                        <p:tav tm="0" fmla="#ppt_w*sin(2.5*pi*$)">
                                          <p:val>
                                            <p:fltVal val="0"/>
                                          </p:val>
                                        </p:tav>
                                        <p:tav tm="100000">
                                          <p:val>
                                            <p:fltVal val="1"/>
                                          </p:val>
                                        </p:tav>
                                      </p:tavLst>
                                    </p:anim>
                                    <p:anim calcmode="lin" valueType="num">
                                      <p:cBhvr>
                                        <p:cTn id="9" dur="1000" fill="hold"/>
                                        <p:tgtEl>
                                          <p:spTgt spid="81"/>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300"/>
                                        <p:tgtEl>
                                          <p:spTgt spid="57"/>
                                        </p:tgtEl>
                                        <p:attrNameLst>
                                          <p:attrName>ppt_y</p:attrName>
                                        </p:attrNameLst>
                                      </p:cBhvr>
                                      <p:tavLst>
                                        <p:tav tm="0">
                                          <p:val>
                                            <p:strVal val="#ppt_y-#ppt_h*1.125000"/>
                                          </p:val>
                                        </p:tav>
                                        <p:tav tm="100000">
                                          <p:val>
                                            <p:strVal val="#ppt_y"/>
                                          </p:val>
                                        </p:tav>
                                      </p:tavLst>
                                    </p:anim>
                                    <p:animEffect transition="in" filter="wipe(down)">
                                      <p:cBhvr>
                                        <p:cTn id="14" dur="300"/>
                                        <p:tgtEl>
                                          <p:spTgt spid="5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300"/>
                                        <p:tgtEl>
                                          <p:spTgt spid="64"/>
                                        </p:tgtEl>
                                        <p:attrNameLst>
                                          <p:attrName>ppt_y</p:attrName>
                                        </p:attrNameLst>
                                      </p:cBhvr>
                                      <p:tavLst>
                                        <p:tav tm="0">
                                          <p:val>
                                            <p:strVal val="#ppt_y-#ppt_h*1.125000"/>
                                          </p:val>
                                        </p:tav>
                                        <p:tav tm="100000">
                                          <p:val>
                                            <p:strVal val="#ppt_y"/>
                                          </p:val>
                                        </p:tav>
                                      </p:tavLst>
                                    </p:anim>
                                    <p:animEffect transition="in" filter="wipe(down)">
                                      <p:cBhvr>
                                        <p:cTn id="18" dur="300"/>
                                        <p:tgtEl>
                                          <p:spTgt spid="64"/>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300"/>
                                        <p:tgtEl>
                                          <p:spTgt spid="58"/>
                                        </p:tgtEl>
                                        <p:attrNameLst>
                                          <p:attrName>ppt_y</p:attrName>
                                        </p:attrNameLst>
                                      </p:cBhvr>
                                      <p:tavLst>
                                        <p:tav tm="0">
                                          <p:val>
                                            <p:strVal val="#ppt_y-#ppt_h*1.125000"/>
                                          </p:val>
                                        </p:tav>
                                        <p:tav tm="100000">
                                          <p:val>
                                            <p:strVal val="#ppt_y"/>
                                          </p:val>
                                        </p:tav>
                                      </p:tavLst>
                                    </p:anim>
                                    <p:animEffect transition="in" filter="wipe(down)">
                                      <p:cBhvr>
                                        <p:cTn id="23" dur="300"/>
                                        <p:tgtEl>
                                          <p:spTgt spid="58"/>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300"/>
                                        <p:tgtEl>
                                          <p:spTgt spid="63"/>
                                        </p:tgtEl>
                                        <p:attrNameLst>
                                          <p:attrName>ppt_y</p:attrName>
                                        </p:attrNameLst>
                                      </p:cBhvr>
                                      <p:tavLst>
                                        <p:tav tm="0">
                                          <p:val>
                                            <p:strVal val="#ppt_y-#ppt_h*1.125000"/>
                                          </p:val>
                                        </p:tav>
                                        <p:tav tm="100000">
                                          <p:val>
                                            <p:strVal val="#ppt_y"/>
                                          </p:val>
                                        </p:tav>
                                      </p:tavLst>
                                    </p:anim>
                                    <p:animEffect transition="in" filter="wipe(down)">
                                      <p:cBhvr>
                                        <p:cTn id="27" dur="300"/>
                                        <p:tgtEl>
                                          <p:spTgt spid="63"/>
                                        </p:tgtEl>
                                      </p:cBhvr>
                                    </p:animEffect>
                                  </p:childTnLst>
                                </p:cTn>
                              </p:par>
                            </p:childTnLst>
                          </p:cTn>
                        </p:par>
                        <p:par>
                          <p:cTn id="28" fill="hold">
                            <p:stCondLst>
                              <p:cond delay="2000"/>
                            </p:stCondLst>
                            <p:childTnLst>
                              <p:par>
                                <p:cTn id="29" presetID="12" presetClass="entr" presetSubtype="1"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300"/>
                                        <p:tgtEl>
                                          <p:spTgt spid="59"/>
                                        </p:tgtEl>
                                        <p:attrNameLst>
                                          <p:attrName>ppt_y</p:attrName>
                                        </p:attrNameLst>
                                      </p:cBhvr>
                                      <p:tavLst>
                                        <p:tav tm="0">
                                          <p:val>
                                            <p:strVal val="#ppt_y-#ppt_h*1.125000"/>
                                          </p:val>
                                        </p:tav>
                                        <p:tav tm="100000">
                                          <p:val>
                                            <p:strVal val="#ppt_y"/>
                                          </p:val>
                                        </p:tav>
                                      </p:tavLst>
                                    </p:anim>
                                    <p:animEffect transition="in" filter="wipe(down)">
                                      <p:cBhvr>
                                        <p:cTn id="32" dur="300"/>
                                        <p:tgtEl>
                                          <p:spTgt spid="59"/>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300"/>
                                        <p:tgtEl>
                                          <p:spTgt spid="62"/>
                                        </p:tgtEl>
                                        <p:attrNameLst>
                                          <p:attrName>ppt_y</p:attrName>
                                        </p:attrNameLst>
                                      </p:cBhvr>
                                      <p:tavLst>
                                        <p:tav tm="0">
                                          <p:val>
                                            <p:strVal val="#ppt_y-#ppt_h*1.125000"/>
                                          </p:val>
                                        </p:tav>
                                        <p:tav tm="100000">
                                          <p:val>
                                            <p:strVal val="#ppt_y"/>
                                          </p:val>
                                        </p:tav>
                                      </p:tavLst>
                                    </p:anim>
                                    <p:animEffect transition="in" filter="wipe(down)">
                                      <p:cBhvr>
                                        <p:cTn id="36" dur="300"/>
                                        <p:tgtEl>
                                          <p:spTgt spid="62"/>
                                        </p:tgtEl>
                                      </p:cBhvr>
                                    </p:animEffect>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300"/>
                                        <p:tgtEl>
                                          <p:spTgt spid="60"/>
                                        </p:tgtEl>
                                        <p:attrNameLst>
                                          <p:attrName>ppt_y</p:attrName>
                                        </p:attrNameLst>
                                      </p:cBhvr>
                                      <p:tavLst>
                                        <p:tav tm="0">
                                          <p:val>
                                            <p:strVal val="#ppt_y-#ppt_h*1.125000"/>
                                          </p:val>
                                        </p:tav>
                                        <p:tav tm="100000">
                                          <p:val>
                                            <p:strVal val="#ppt_y"/>
                                          </p:val>
                                        </p:tav>
                                      </p:tavLst>
                                    </p:anim>
                                    <p:animEffect transition="in" filter="wipe(down)">
                                      <p:cBhvr>
                                        <p:cTn id="41" dur="300"/>
                                        <p:tgtEl>
                                          <p:spTgt spid="6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300"/>
                                        <p:tgtEl>
                                          <p:spTgt spid="61"/>
                                        </p:tgtEl>
                                        <p:attrNameLst>
                                          <p:attrName>ppt_y</p:attrName>
                                        </p:attrNameLst>
                                      </p:cBhvr>
                                      <p:tavLst>
                                        <p:tav tm="0">
                                          <p:val>
                                            <p:strVal val="#ppt_y-#ppt_h*1.125000"/>
                                          </p:val>
                                        </p:tav>
                                        <p:tav tm="100000">
                                          <p:val>
                                            <p:strVal val="#ppt_y"/>
                                          </p:val>
                                        </p:tav>
                                      </p:tavLst>
                                    </p:anim>
                                    <p:animEffect transition="in" filter="wipe(down)">
                                      <p:cBhvr>
                                        <p:cTn id="45" dur="300"/>
                                        <p:tgtEl>
                                          <p:spTgt spid="61"/>
                                        </p:tgtEl>
                                      </p:cBhvr>
                                    </p:animEffect>
                                  </p:childTnLst>
                                </p:cTn>
                              </p:par>
                            </p:childTnLst>
                          </p:cTn>
                        </p:par>
                        <p:par>
                          <p:cTn id="46" fill="hold">
                            <p:stCondLst>
                              <p:cond delay="3000"/>
                            </p:stCondLst>
                            <p:childTnLst>
                              <p:par>
                                <p:cTn id="47" presetID="2" presetClass="entr" presetSubtype="4" fill="hold" grpId="0" nodeType="afterEffect">
                                  <p:stCondLst>
                                    <p:cond delay="25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250" fill="hold"/>
                                        <p:tgtEl>
                                          <p:spTgt spid="68"/>
                                        </p:tgtEl>
                                        <p:attrNameLst>
                                          <p:attrName>ppt_x</p:attrName>
                                        </p:attrNameLst>
                                      </p:cBhvr>
                                      <p:tavLst>
                                        <p:tav tm="0">
                                          <p:val>
                                            <p:strVal val="#ppt_x"/>
                                          </p:val>
                                        </p:tav>
                                        <p:tav tm="100000">
                                          <p:val>
                                            <p:strVal val="#ppt_x"/>
                                          </p:val>
                                        </p:tav>
                                      </p:tavLst>
                                    </p:anim>
                                    <p:anim calcmode="lin" valueType="num">
                                      <p:cBhvr additive="base">
                                        <p:cTn id="50" dur="250" fill="hold"/>
                                        <p:tgtEl>
                                          <p:spTgt spid="68"/>
                                        </p:tgtEl>
                                        <p:attrNameLst>
                                          <p:attrName>ppt_y</p:attrName>
                                        </p:attrNameLst>
                                      </p:cBhvr>
                                      <p:tavLst>
                                        <p:tav tm="0">
                                          <p:val>
                                            <p:strVal val="1+#ppt_h/2"/>
                                          </p:val>
                                        </p:tav>
                                        <p:tav tm="100000">
                                          <p:val>
                                            <p:strVal val="#ppt_y"/>
                                          </p:val>
                                        </p:tav>
                                      </p:tavLst>
                                    </p:anim>
                                  </p:childTnLst>
                                </p:cTn>
                              </p:par>
                            </p:childTnLst>
                          </p:cTn>
                        </p:par>
                        <p:par>
                          <p:cTn id="51" fill="hold">
                            <p:stCondLst>
                              <p:cond delay="3750"/>
                            </p:stCondLst>
                            <p:childTnLst>
                              <p:par>
                                <p:cTn id="52" presetID="2" presetClass="entr" presetSubtype="4"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additive="base">
                                        <p:cTn id="54" dur="250" fill="hold"/>
                                        <p:tgtEl>
                                          <p:spTgt spid="67"/>
                                        </p:tgtEl>
                                        <p:attrNameLst>
                                          <p:attrName>ppt_x</p:attrName>
                                        </p:attrNameLst>
                                      </p:cBhvr>
                                      <p:tavLst>
                                        <p:tav tm="0">
                                          <p:val>
                                            <p:strVal val="#ppt_x"/>
                                          </p:val>
                                        </p:tav>
                                        <p:tav tm="100000">
                                          <p:val>
                                            <p:strVal val="#ppt_x"/>
                                          </p:val>
                                        </p:tav>
                                      </p:tavLst>
                                    </p:anim>
                                    <p:anim calcmode="lin" valueType="num">
                                      <p:cBhvr additive="base">
                                        <p:cTn id="55" dur="250" fill="hold"/>
                                        <p:tgtEl>
                                          <p:spTgt spid="67"/>
                                        </p:tgtEl>
                                        <p:attrNameLst>
                                          <p:attrName>ppt_y</p:attrName>
                                        </p:attrNameLst>
                                      </p:cBhvr>
                                      <p:tavLst>
                                        <p:tav tm="0">
                                          <p:val>
                                            <p:strVal val="1+#ppt_h/2"/>
                                          </p:val>
                                        </p:tav>
                                        <p:tav tm="100000">
                                          <p:val>
                                            <p:strVal val="#ppt_y"/>
                                          </p:val>
                                        </p:tav>
                                      </p:tavLst>
                                    </p:anim>
                                  </p:childTnLst>
                                </p:cTn>
                              </p:par>
                            </p:childTnLst>
                          </p:cTn>
                        </p:par>
                        <p:par>
                          <p:cTn id="56" fill="hold">
                            <p:stCondLst>
                              <p:cond delay="4250"/>
                            </p:stCondLst>
                            <p:childTnLst>
                              <p:par>
                                <p:cTn id="57" presetID="2" presetClass="entr" presetSubtype="4"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250" fill="hold"/>
                                        <p:tgtEl>
                                          <p:spTgt spid="66"/>
                                        </p:tgtEl>
                                        <p:attrNameLst>
                                          <p:attrName>ppt_x</p:attrName>
                                        </p:attrNameLst>
                                      </p:cBhvr>
                                      <p:tavLst>
                                        <p:tav tm="0">
                                          <p:val>
                                            <p:strVal val="#ppt_x"/>
                                          </p:val>
                                        </p:tav>
                                        <p:tav tm="100000">
                                          <p:val>
                                            <p:strVal val="#ppt_x"/>
                                          </p:val>
                                        </p:tav>
                                      </p:tavLst>
                                    </p:anim>
                                    <p:anim calcmode="lin" valueType="num">
                                      <p:cBhvr additive="base">
                                        <p:cTn id="60" dur="250" fill="hold"/>
                                        <p:tgtEl>
                                          <p:spTgt spid="66"/>
                                        </p:tgtEl>
                                        <p:attrNameLst>
                                          <p:attrName>ppt_y</p:attrName>
                                        </p:attrNameLst>
                                      </p:cBhvr>
                                      <p:tavLst>
                                        <p:tav tm="0">
                                          <p:val>
                                            <p:strVal val="1+#ppt_h/2"/>
                                          </p:val>
                                        </p:tav>
                                        <p:tav tm="100000">
                                          <p:val>
                                            <p:strVal val="#ppt_y"/>
                                          </p:val>
                                        </p:tav>
                                      </p:tavLst>
                                    </p:anim>
                                  </p:childTnLst>
                                </p:cTn>
                              </p:par>
                            </p:childTnLst>
                          </p:cTn>
                        </p:par>
                        <p:par>
                          <p:cTn id="61" fill="hold">
                            <p:stCondLst>
                              <p:cond delay="4750"/>
                            </p:stCondLst>
                            <p:childTnLst>
                              <p:par>
                                <p:cTn id="62" presetID="2" presetClass="entr" presetSubtype="4"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additive="base">
                                        <p:cTn id="64" dur="250" fill="hold"/>
                                        <p:tgtEl>
                                          <p:spTgt spid="65"/>
                                        </p:tgtEl>
                                        <p:attrNameLst>
                                          <p:attrName>ppt_x</p:attrName>
                                        </p:attrNameLst>
                                      </p:cBhvr>
                                      <p:tavLst>
                                        <p:tav tm="0">
                                          <p:val>
                                            <p:strVal val="#ppt_x"/>
                                          </p:val>
                                        </p:tav>
                                        <p:tav tm="100000">
                                          <p:val>
                                            <p:strVal val="#ppt_x"/>
                                          </p:val>
                                        </p:tav>
                                      </p:tavLst>
                                    </p:anim>
                                    <p:anim calcmode="lin" valueType="num">
                                      <p:cBhvr additive="base">
                                        <p:cTn id="65" dur="250" fill="hold"/>
                                        <p:tgtEl>
                                          <p:spTgt spid="65"/>
                                        </p:tgtEl>
                                        <p:attrNameLst>
                                          <p:attrName>ppt_y</p:attrName>
                                        </p:attrNameLst>
                                      </p:cBhvr>
                                      <p:tavLst>
                                        <p:tav tm="0">
                                          <p:val>
                                            <p:strVal val="1+#ppt_h/2"/>
                                          </p:val>
                                        </p:tav>
                                        <p:tav tm="100000">
                                          <p:val>
                                            <p:strVal val="#ppt_y"/>
                                          </p:val>
                                        </p:tav>
                                      </p:tavLst>
                                    </p:anim>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wipe(left)">
                                      <p:cBhvr>
                                        <p:cTn id="69" dur="250"/>
                                        <p:tgtEl>
                                          <p:spTgt spid="76"/>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left)">
                                      <p:cBhvr>
                                        <p:cTn id="73" dur="500"/>
                                        <p:tgtEl>
                                          <p:spTgt spid="7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left)">
                                      <p:cBhvr>
                                        <p:cTn id="76" dur="500"/>
                                        <p:tgtEl>
                                          <p:spTgt spid="80"/>
                                        </p:tgtEl>
                                      </p:cBhvr>
                                    </p:animEffect>
                                  </p:childTnLst>
                                </p:cTn>
                              </p:par>
                            </p:childTnLst>
                          </p:cTn>
                        </p:par>
                        <p:par>
                          <p:cTn id="77" fill="hold">
                            <p:stCondLst>
                              <p:cond delay="6250"/>
                            </p:stCondLst>
                            <p:childTnLst>
                              <p:par>
                                <p:cTn id="78" presetID="22" presetClass="entr" presetSubtype="8"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left)">
                                      <p:cBhvr>
                                        <p:cTn id="80" dur="350"/>
                                        <p:tgtEl>
                                          <p:spTgt spid="75"/>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wipe(left)">
                                      <p:cBhvr>
                                        <p:cTn id="84" dur="500"/>
                                        <p:tgtEl>
                                          <p:spTgt spid="77"/>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childTnLst>
                          </p:cTn>
                        </p:par>
                        <p:par>
                          <p:cTn id="88" fill="hold">
                            <p:stCondLst>
                              <p:cond delay="7250"/>
                            </p:stCondLst>
                            <p:childTnLst>
                              <p:par>
                                <p:cTn id="89" presetID="22" presetClass="entr" presetSubtype="8"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left)">
                                      <p:cBhvr>
                                        <p:cTn id="91" dur="450"/>
                                        <p:tgtEl>
                                          <p:spTgt spid="72"/>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left)">
                                      <p:cBhvr>
                                        <p:cTn id="95" dur="500"/>
                                        <p:tgtEl>
                                          <p:spTgt spid="7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wipe(left)">
                                      <p:cBhvr>
                                        <p:cTn id="98" dur="500"/>
                                        <p:tgtEl>
                                          <p:spTgt spid="74"/>
                                        </p:tgtEl>
                                      </p:cBhvr>
                                    </p:animEffect>
                                  </p:childTnLst>
                                </p:cTn>
                              </p:par>
                            </p:childTnLst>
                          </p:cTn>
                        </p:par>
                        <p:par>
                          <p:cTn id="99" fill="hold">
                            <p:stCondLst>
                              <p:cond delay="825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8750"/>
                            </p:stCondLst>
                            <p:childTnLst>
                              <p:par>
                                <p:cTn id="104" presetID="22" presetClass="entr" presetSubtype="8"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wipe(left)">
                                      <p:cBhvr>
                                        <p:cTn id="106" dur="500"/>
                                        <p:tgtEl>
                                          <p:spTgt spid="7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wipe(left)">
                                      <p:cBhvr>
                                        <p:cTn id="10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58" grpId="0" bldLvl="0" animBg="1"/>
      <p:bldP spid="59" grpId="0" bldLvl="0" animBg="1"/>
      <p:bldP spid="60" grpId="0" bldLvl="0" animBg="1"/>
      <p:bldP spid="61" grpId="0"/>
      <p:bldP spid="62" grpId="0"/>
      <p:bldP spid="63" grpId="0"/>
      <p:bldP spid="64" grpId="0"/>
      <p:bldP spid="65" grpId="0" bldLvl="0" animBg="1"/>
      <p:bldP spid="66" grpId="0" bldLvl="0" animBg="1"/>
      <p:bldP spid="67" grpId="0" bldLvl="0" animBg="1"/>
      <p:bldP spid="68" grpId="0" bldLvl="0" animBg="1"/>
      <p:bldP spid="69" grpId="0" bldLvl="0" animBg="1"/>
      <p:bldP spid="70" grpId="0"/>
      <p:bldP spid="71" grpId="0"/>
      <p:bldP spid="72" grpId="0" bldLvl="0" animBg="1"/>
      <p:bldP spid="73" grpId="0"/>
      <p:bldP spid="74" grpId="0"/>
      <p:bldP spid="77" grpId="0"/>
      <p:bldP spid="78" grpId="0"/>
      <p:bldP spid="79" grpId="0"/>
      <p:bldP spid="80"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p:nvPr/>
        </p:nvSpPr>
        <p:spPr>
          <a:xfrm>
            <a:off x="1089660" y="4372610"/>
            <a:ext cx="2127885" cy="1280160"/>
          </a:xfrm>
          <a:prstGeom prst="rect">
            <a:avLst/>
          </a:prstGeom>
          <a:noFill/>
          <a:ln w="9525">
            <a:noFill/>
          </a:ln>
        </p:spPr>
        <p:txBody>
          <a:bodyPr wrap="square" lIns="0" tIns="0" rIns="0" bIns="0" anchor="t">
            <a:spAutoFit/>
          </a:bodyPr>
          <a:lstStyle/>
          <a:p>
            <a:pPr lvl="0" algn="just">
              <a:lnSpc>
                <a:spcPct val="150000"/>
              </a:lnSpc>
            </a:pPr>
            <a:r>
              <a:rPr lang="zh-CN" altLang="en-US" sz="1400" dirty="0">
                <a:solidFill>
                  <a:schemeClr val="tx1"/>
                </a:solidFill>
                <a:latin typeface="Arial" panose="020B0604020202020204" pitchFamily="34" charset="0"/>
                <a:ea typeface="微软雅黑" panose="020B0503020204020204" charset="-122"/>
              </a:rPr>
              <a:t>点击输入简要文字内容，文字内容需概括精炼，不用多余的文字修饰，言简意赅的说明分项内容</a:t>
            </a:r>
            <a:r>
              <a:rPr lang="en-US" altLang="zh-CN" sz="1400" dirty="0">
                <a:solidFill>
                  <a:schemeClr val="tx1"/>
                </a:solidFill>
                <a:latin typeface="微软雅黑" panose="020B0503020204020204" charset="-122"/>
                <a:ea typeface="宋体" panose="02010600030101010101" pitchFamily="2" charset="-122"/>
              </a:rPr>
              <a:t>……</a:t>
            </a:r>
          </a:p>
        </p:txBody>
      </p:sp>
      <p:sp>
        <p:nvSpPr>
          <p:cNvPr id="5" name="TextBox 27"/>
          <p:cNvSpPr txBox="1"/>
          <p:nvPr/>
        </p:nvSpPr>
        <p:spPr>
          <a:xfrm>
            <a:off x="3847465" y="4311650"/>
            <a:ext cx="2004695" cy="1280160"/>
          </a:xfrm>
          <a:prstGeom prst="rect">
            <a:avLst/>
          </a:prstGeom>
          <a:noFill/>
          <a:ln w="9525">
            <a:noFill/>
          </a:ln>
        </p:spPr>
        <p:txBody>
          <a:bodyPr wrap="square" lIns="0" tIns="0" rIns="0" bIns="0" anchor="t">
            <a:spAutoFit/>
          </a:bodyPr>
          <a:lstStyle/>
          <a:p>
            <a:pPr lvl="0" algn="just">
              <a:lnSpc>
                <a:spcPct val="150000"/>
              </a:lnSpc>
            </a:pPr>
            <a:r>
              <a:rPr lang="zh-CN" altLang="en-US" sz="1400" dirty="0">
                <a:solidFill>
                  <a:schemeClr val="tx1"/>
                </a:solidFill>
                <a:latin typeface="Arial" panose="020B0604020202020204" pitchFamily="34" charset="0"/>
                <a:ea typeface="微软雅黑" panose="020B0503020204020204" charset="-122"/>
              </a:rPr>
              <a:t>点击输入简要文字内容，文字内容需概括精炼，不用多余的文字修饰，言简意赅的说明分项内容</a:t>
            </a:r>
            <a:r>
              <a:rPr lang="en-US" altLang="zh-CN" sz="1400" dirty="0">
                <a:solidFill>
                  <a:schemeClr val="tx1"/>
                </a:solidFill>
                <a:latin typeface="微软雅黑" panose="020B0503020204020204" charset="-122"/>
                <a:ea typeface="宋体" panose="02010600030101010101" pitchFamily="2" charset="-122"/>
              </a:rPr>
              <a:t>……</a:t>
            </a:r>
          </a:p>
        </p:txBody>
      </p:sp>
      <p:sp>
        <p:nvSpPr>
          <p:cNvPr id="8" name="TextBox 28"/>
          <p:cNvSpPr txBox="1"/>
          <p:nvPr/>
        </p:nvSpPr>
        <p:spPr>
          <a:xfrm>
            <a:off x="6576695" y="4273550"/>
            <a:ext cx="1991360" cy="1280160"/>
          </a:xfrm>
          <a:prstGeom prst="rect">
            <a:avLst/>
          </a:prstGeom>
          <a:noFill/>
          <a:ln w="9525">
            <a:noFill/>
          </a:ln>
        </p:spPr>
        <p:txBody>
          <a:bodyPr wrap="square" lIns="0" tIns="0" rIns="0" bIns="0" anchor="t">
            <a:spAutoFit/>
          </a:bodyPr>
          <a:lstStyle/>
          <a:p>
            <a:pPr lvl="0" algn="just">
              <a:lnSpc>
                <a:spcPct val="150000"/>
              </a:lnSpc>
            </a:pPr>
            <a:r>
              <a:rPr lang="zh-CN" altLang="en-US" sz="1400" dirty="0">
                <a:solidFill>
                  <a:schemeClr val="tx1"/>
                </a:solidFill>
                <a:latin typeface="Arial" panose="020B0604020202020204" pitchFamily="34" charset="0"/>
                <a:ea typeface="微软雅黑" panose="020B0503020204020204" charset="-122"/>
              </a:rPr>
              <a:t>点击输入简要文字内容，文字内容需概括精炼，不用多余的文字修饰，言简意赅的说明分项内容</a:t>
            </a:r>
            <a:r>
              <a:rPr lang="en-US" altLang="zh-CN" sz="1400" dirty="0">
                <a:solidFill>
                  <a:schemeClr val="tx1"/>
                </a:solidFill>
                <a:latin typeface="微软雅黑" panose="020B0503020204020204" charset="-122"/>
                <a:ea typeface="宋体" panose="02010600030101010101" pitchFamily="2" charset="-122"/>
              </a:rPr>
              <a:t>……</a:t>
            </a:r>
          </a:p>
        </p:txBody>
      </p:sp>
      <p:sp>
        <p:nvSpPr>
          <p:cNvPr id="9" name="TextBox 29"/>
          <p:cNvSpPr txBox="1"/>
          <p:nvPr/>
        </p:nvSpPr>
        <p:spPr>
          <a:xfrm>
            <a:off x="9167495" y="4258310"/>
            <a:ext cx="2098040" cy="1280160"/>
          </a:xfrm>
          <a:prstGeom prst="rect">
            <a:avLst/>
          </a:prstGeom>
          <a:noFill/>
          <a:ln w="9525">
            <a:noFill/>
          </a:ln>
        </p:spPr>
        <p:txBody>
          <a:bodyPr wrap="square" lIns="0" tIns="0" rIns="0" bIns="0" anchor="t">
            <a:spAutoFit/>
          </a:bodyPr>
          <a:lstStyle/>
          <a:p>
            <a:pPr lvl="0" algn="just">
              <a:lnSpc>
                <a:spcPct val="150000"/>
              </a:lnSpc>
            </a:pPr>
            <a:r>
              <a:rPr lang="zh-CN" altLang="en-US" sz="1400" dirty="0">
                <a:solidFill>
                  <a:schemeClr val="tx1"/>
                </a:solidFill>
                <a:latin typeface="Arial" panose="020B0604020202020204" pitchFamily="34" charset="0"/>
                <a:ea typeface="微软雅黑" panose="020B0503020204020204" charset="-122"/>
              </a:rPr>
              <a:t>点击输入简要文字内容，文字内容需概括精炼，不用多余的文字修饰，言简意赅的说明分项内容</a:t>
            </a:r>
            <a:r>
              <a:rPr lang="en-US" altLang="zh-CN" sz="1400" dirty="0">
                <a:solidFill>
                  <a:schemeClr val="tx1"/>
                </a:solidFill>
                <a:latin typeface="微软雅黑" panose="020B0503020204020204" charset="-122"/>
                <a:ea typeface="宋体" panose="02010600030101010101" pitchFamily="2" charset="-122"/>
              </a:rPr>
              <a:t>……</a:t>
            </a:r>
          </a:p>
        </p:txBody>
      </p:sp>
      <p:sp>
        <p:nvSpPr>
          <p:cNvPr id="11" name="燕尾形箭头 10"/>
          <p:cNvSpPr/>
          <p:nvPr/>
        </p:nvSpPr>
        <p:spPr>
          <a:xfrm>
            <a:off x="752475" y="2701925"/>
            <a:ext cx="10840085" cy="472440"/>
          </a:xfrm>
          <a:prstGeom prst="notchedRightArrow">
            <a:avLst/>
          </a:prstGeom>
          <a:gradFill>
            <a:gsLst>
              <a:gs pos="0">
                <a:srgbClr val="FE4444"/>
              </a:gs>
              <a:gs pos="100000">
                <a:srgbClr val="832B2B"/>
              </a:gs>
            </a:gsLst>
            <a:lin ang="16200000" scaled="0"/>
          </a:gradFill>
          <a:ln w="25400" cap="flat" cmpd="sng" algn="ctr">
            <a:noFill/>
            <a:prstDash val="solid"/>
          </a:ln>
          <a:effectLst/>
        </p:spPr>
        <p:txBody>
          <a:bodyPr lIns="91431" tIns="45716" rIns="91431" bIns="45716" anchor="ctr"/>
          <a:lstStyle/>
          <a:p>
            <a:pPr algn="ctr" defTabSz="913765" fontAlgn="auto">
              <a:spcBef>
                <a:spcPts val="0"/>
              </a:spcBef>
              <a:spcAft>
                <a:spcPts val="0"/>
              </a:spcAft>
              <a:defRPr/>
            </a:pPr>
            <a:endParaRPr lang="zh-CN" altLang="en-US" sz="2490" strike="noStrike" noProof="1">
              <a:solidFill>
                <a:schemeClr val="tx1"/>
              </a:solidFill>
              <a:latin typeface="Arial" panose="020B0604020202020204" pitchFamily="34" charset="0"/>
              <a:ea typeface="微软雅黑" panose="020B0503020204020204" charset="-122"/>
              <a:cs typeface="Arial" panose="020B0604020202020204" pitchFamily="34" charset="0"/>
            </a:endParaRPr>
          </a:p>
        </p:txBody>
      </p:sp>
      <p:grpSp>
        <p:nvGrpSpPr>
          <p:cNvPr id="12" name="组合 11"/>
          <p:cNvGrpSpPr/>
          <p:nvPr/>
        </p:nvGrpSpPr>
        <p:grpSpPr>
          <a:xfrm>
            <a:off x="1572260" y="2014855"/>
            <a:ext cx="1697038" cy="1697038"/>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grpSp>
        <p:sp>
          <p:nvSpPr>
            <p:cNvPr id="20490" name="TextBox 33"/>
            <p:cNvSpPr txBox="1"/>
            <p:nvPr/>
          </p:nvSpPr>
          <p:spPr>
            <a:xfrm>
              <a:off x="1403763" y="3676850"/>
              <a:ext cx="645709" cy="225041"/>
            </a:xfrm>
            <a:prstGeom prst="rect">
              <a:avLst/>
            </a:prstGeom>
            <a:noFill/>
            <a:ln w="9525">
              <a:noFill/>
            </a:ln>
          </p:spPr>
          <p:txBody>
            <a:bodyPr wrap="none" anchor="t">
              <a:spAutoFit/>
            </a:bodyPr>
            <a:lstStyle/>
            <a:p>
              <a:pPr lvl="0" algn="ctr"/>
              <a:r>
                <a:rPr lang="zh-CN" altLang="en-US" sz="2000" b="1" dirty="0">
                  <a:gradFill>
                    <a:gsLst>
                      <a:gs pos="0">
                        <a:srgbClr val="C00000"/>
                      </a:gs>
                      <a:gs pos="100000">
                        <a:srgbClr val="FF0000"/>
                      </a:gs>
                    </a:gsLst>
                    <a:lin ang="5400000" scaled="0"/>
                  </a:gradFill>
                  <a:latin typeface="微软雅黑" panose="020B0503020204020204" charset="-122"/>
                  <a:ea typeface="微软雅黑" panose="020B0503020204020204" charset="-122"/>
                </a:rPr>
                <a:t>第一阶段</a:t>
              </a:r>
            </a:p>
          </p:txBody>
        </p:sp>
      </p:grpSp>
      <p:grpSp>
        <p:nvGrpSpPr>
          <p:cNvPr id="16" name="组合 15"/>
          <p:cNvGrpSpPr/>
          <p:nvPr/>
        </p:nvGrpSpPr>
        <p:grpSpPr>
          <a:xfrm>
            <a:off x="4006850" y="2049145"/>
            <a:ext cx="1697038" cy="1698625"/>
            <a:chOff x="1278794" y="3334906"/>
            <a:chExt cx="914014" cy="914014"/>
          </a:xfrm>
        </p:grpSpPr>
        <p:grpSp>
          <p:nvGrpSpPr>
            <p:cNvPr id="15" name="组合 1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grpSp>
        <p:sp>
          <p:nvSpPr>
            <p:cNvPr id="20493" name="TextBox 38"/>
            <p:cNvSpPr txBox="1"/>
            <p:nvPr/>
          </p:nvSpPr>
          <p:spPr>
            <a:xfrm>
              <a:off x="1411971" y="3666716"/>
              <a:ext cx="645709" cy="224830"/>
            </a:xfrm>
            <a:prstGeom prst="rect">
              <a:avLst/>
            </a:prstGeom>
            <a:noFill/>
            <a:ln w="9525">
              <a:noFill/>
            </a:ln>
          </p:spPr>
          <p:txBody>
            <a:bodyPr wrap="none" anchor="t">
              <a:spAutoFit/>
            </a:bodyPr>
            <a:lstStyle/>
            <a:p>
              <a:pPr lvl="0" algn="ctr"/>
              <a:r>
                <a:rPr lang="zh-CN" altLang="en-US" sz="2000" b="1" dirty="0">
                  <a:gradFill>
                    <a:gsLst>
                      <a:gs pos="0">
                        <a:srgbClr val="C00000"/>
                      </a:gs>
                      <a:gs pos="100000">
                        <a:srgbClr val="FF0000"/>
                      </a:gs>
                    </a:gsLst>
                    <a:lin ang="5400000" scaled="0"/>
                  </a:gradFill>
                  <a:latin typeface="微软雅黑" panose="020B0503020204020204" charset="-122"/>
                  <a:ea typeface="微软雅黑" panose="020B0503020204020204" charset="-122"/>
                </a:rPr>
                <a:t>第二阶段</a:t>
              </a:r>
            </a:p>
          </p:txBody>
        </p:sp>
      </p:grpSp>
      <p:grpSp>
        <p:nvGrpSpPr>
          <p:cNvPr id="24" name="组合 23"/>
          <p:cNvGrpSpPr/>
          <p:nvPr/>
        </p:nvGrpSpPr>
        <p:grpSpPr>
          <a:xfrm>
            <a:off x="6498908" y="2045970"/>
            <a:ext cx="1698625" cy="1697038"/>
            <a:chOff x="1278794" y="3334906"/>
            <a:chExt cx="914014" cy="914014"/>
          </a:xfrm>
        </p:grpSpPr>
        <p:grpSp>
          <p:nvGrpSpPr>
            <p:cNvPr id="26" name="组合 25"/>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grpSp>
        <p:sp>
          <p:nvSpPr>
            <p:cNvPr id="20496" name="TextBox 43"/>
            <p:cNvSpPr txBox="1"/>
            <p:nvPr/>
          </p:nvSpPr>
          <p:spPr>
            <a:xfrm>
              <a:off x="1412273" y="3660434"/>
              <a:ext cx="645106" cy="225041"/>
            </a:xfrm>
            <a:prstGeom prst="rect">
              <a:avLst/>
            </a:prstGeom>
            <a:noFill/>
            <a:ln w="9525">
              <a:noFill/>
            </a:ln>
          </p:spPr>
          <p:txBody>
            <a:bodyPr wrap="none" anchor="t">
              <a:spAutoFit/>
            </a:bodyPr>
            <a:lstStyle/>
            <a:p>
              <a:pPr lvl="0" algn="ctr"/>
              <a:r>
                <a:rPr lang="zh-CN" altLang="en-US" sz="2000" b="1" dirty="0">
                  <a:gradFill>
                    <a:gsLst>
                      <a:gs pos="0">
                        <a:srgbClr val="C00000"/>
                      </a:gs>
                      <a:gs pos="100000">
                        <a:srgbClr val="FF0000"/>
                      </a:gs>
                    </a:gsLst>
                    <a:lin ang="5400000" scaled="0"/>
                  </a:gradFill>
                  <a:latin typeface="微软雅黑" panose="020B0503020204020204" charset="-122"/>
                  <a:ea typeface="微软雅黑" panose="020B0503020204020204" charset="-122"/>
                </a:rPr>
                <a:t>第三阶段</a:t>
              </a:r>
            </a:p>
          </p:txBody>
        </p:sp>
      </p:grpSp>
      <p:grpSp>
        <p:nvGrpSpPr>
          <p:cNvPr id="29" name="组合 28"/>
          <p:cNvGrpSpPr/>
          <p:nvPr/>
        </p:nvGrpSpPr>
        <p:grpSpPr>
          <a:xfrm>
            <a:off x="9071928" y="2021205"/>
            <a:ext cx="1698625" cy="1698625"/>
            <a:chOff x="1278794" y="3334906"/>
            <a:chExt cx="914014" cy="914014"/>
          </a:xfrm>
        </p:grpSpPr>
        <p:grpSp>
          <p:nvGrpSpPr>
            <p:cNvPr id="30" name="组合 2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grpSp>
        <p:sp>
          <p:nvSpPr>
            <p:cNvPr id="20499" name="TextBox 48"/>
            <p:cNvSpPr txBox="1"/>
            <p:nvPr/>
          </p:nvSpPr>
          <p:spPr>
            <a:xfrm>
              <a:off x="1412273" y="3697812"/>
              <a:ext cx="645106" cy="224830"/>
            </a:xfrm>
            <a:prstGeom prst="rect">
              <a:avLst/>
            </a:prstGeom>
            <a:noFill/>
            <a:ln w="9525">
              <a:noFill/>
            </a:ln>
          </p:spPr>
          <p:txBody>
            <a:bodyPr wrap="none" anchor="t">
              <a:spAutoFit/>
            </a:bodyPr>
            <a:lstStyle/>
            <a:p>
              <a:pPr lvl="0" algn="ctr"/>
              <a:r>
                <a:rPr lang="zh-CN" altLang="en-US" sz="2000" b="1" dirty="0">
                  <a:gradFill>
                    <a:gsLst>
                      <a:gs pos="0">
                        <a:srgbClr val="C00000"/>
                      </a:gs>
                      <a:gs pos="100000">
                        <a:srgbClr val="FF0000"/>
                      </a:gs>
                    </a:gsLst>
                    <a:lin ang="5400000" scaled="0"/>
                  </a:gradFill>
                  <a:latin typeface="微软雅黑" panose="020B0503020204020204" charset="-122"/>
                  <a:ea typeface="微软雅黑" panose="020B0503020204020204" charset="-122"/>
                </a:rPr>
                <a:t>第四阶段</a:t>
              </a:r>
            </a:p>
          </p:txBody>
        </p:sp>
      </p:grpSp>
      <p:sp>
        <p:nvSpPr>
          <p:cNvPr id="62" name="椭圆 61"/>
          <p:cNvSpPr/>
          <p:nvPr/>
        </p:nvSpPr>
        <p:spPr>
          <a:xfrm>
            <a:off x="1470072" y="1915304"/>
            <a:ext cx="645364" cy="645364"/>
          </a:xfrm>
          <a:prstGeom prst="ellipse">
            <a:avLst/>
          </a:prstGeom>
          <a:gradFill>
            <a:gsLst>
              <a:gs pos="0">
                <a:srgbClr val="E30000"/>
              </a:gs>
              <a:gs pos="100000">
                <a:srgbClr val="760303"/>
              </a:gs>
            </a:gsLst>
            <a:lin ang="16200000" scaled="0"/>
          </a:gra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endParaRPr lang="zh-CN" altLang="en-US" sz="1500" strike="noStrike" noProof="1">
              <a:solidFill>
                <a:schemeClr val="tx1"/>
              </a:solidFill>
            </a:endParaRPr>
          </a:p>
        </p:txBody>
      </p:sp>
      <p:sp>
        <p:nvSpPr>
          <p:cNvPr id="63" name="椭圆 62"/>
          <p:cNvSpPr/>
          <p:nvPr/>
        </p:nvSpPr>
        <p:spPr>
          <a:xfrm>
            <a:off x="3888080" y="1961659"/>
            <a:ext cx="645364" cy="645364"/>
          </a:xfrm>
          <a:prstGeom prst="ellipse">
            <a:avLst/>
          </a:prstGeom>
          <a:gradFill>
            <a:gsLst>
              <a:gs pos="0">
                <a:srgbClr val="E30000"/>
              </a:gs>
              <a:gs pos="100000">
                <a:srgbClr val="760303"/>
              </a:gs>
            </a:gsLst>
            <a:lin ang="16200000" scaled="0"/>
          </a:gra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sp>
        <p:nvSpPr>
          <p:cNvPr id="64" name="椭圆 63"/>
          <p:cNvSpPr/>
          <p:nvPr/>
        </p:nvSpPr>
        <p:spPr>
          <a:xfrm>
            <a:off x="6339134" y="1937089"/>
            <a:ext cx="645364" cy="645364"/>
          </a:xfrm>
          <a:prstGeom prst="ellipse">
            <a:avLst/>
          </a:prstGeom>
          <a:gradFill>
            <a:gsLst>
              <a:gs pos="0">
                <a:srgbClr val="E30000"/>
              </a:gs>
              <a:gs pos="100000">
                <a:srgbClr val="760303"/>
              </a:gs>
            </a:gsLst>
            <a:lin ang="16200000" scaled="0"/>
          </a:gra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endParaRPr lang="zh-CN" altLang="en-US" sz="1500" strike="noStrike" noProof="1">
              <a:solidFill>
                <a:schemeClr val="tx1"/>
              </a:solidFill>
            </a:endParaRPr>
          </a:p>
        </p:txBody>
      </p:sp>
      <p:sp>
        <p:nvSpPr>
          <p:cNvPr id="65" name="椭圆 64"/>
          <p:cNvSpPr/>
          <p:nvPr/>
        </p:nvSpPr>
        <p:spPr>
          <a:xfrm>
            <a:off x="9019748" y="1983444"/>
            <a:ext cx="645364" cy="645364"/>
          </a:xfrm>
          <a:prstGeom prst="ellipse">
            <a:avLst/>
          </a:prstGeom>
          <a:gradFill>
            <a:gsLst>
              <a:gs pos="0">
                <a:srgbClr val="E30000"/>
              </a:gs>
              <a:gs pos="100000">
                <a:srgbClr val="760303"/>
              </a:gs>
            </a:gsLst>
            <a:lin ang="16200000" scaled="0"/>
          </a:gra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fontAlgn="base"/>
            <a:endParaRPr lang="zh-CN" altLang="en-US" sz="1500" strike="noStrike" noProof="1">
              <a:gradFill>
                <a:gsLst>
                  <a:gs pos="0">
                    <a:srgbClr val="C00000"/>
                  </a:gs>
                  <a:gs pos="100000">
                    <a:srgbClr val="FF0000"/>
                  </a:gs>
                </a:gsLst>
                <a:lin ang="5400000" scaled="0"/>
              </a:gradFill>
            </a:endParaRPr>
          </a:p>
        </p:txBody>
      </p:sp>
      <p:sp>
        <p:nvSpPr>
          <p:cNvPr id="66" name="Freeform 34"/>
          <p:cNvSpPr>
            <a:spLocks noEditPoints="1"/>
          </p:cNvSpPr>
          <p:nvPr/>
        </p:nvSpPr>
        <p:spPr>
          <a:xfrm>
            <a:off x="1645920" y="2080895"/>
            <a:ext cx="334963" cy="342900"/>
          </a:xfrm>
          <a:custGeom>
            <a:avLst/>
            <a:gdLst/>
            <a:ahLst/>
            <a:cxnLst>
              <a:cxn ang="0">
                <a:pos x="195170" y="18644"/>
              </a:cxn>
              <a:cxn ang="0">
                <a:pos x="213864" y="73831"/>
              </a:cxn>
              <a:cxn ang="0">
                <a:pos x="231811" y="18644"/>
              </a:cxn>
              <a:cxn ang="0">
                <a:pos x="92724" y="2237"/>
              </a:cxn>
              <a:cxn ang="0">
                <a:pos x="74777" y="20881"/>
              </a:cxn>
              <a:cxn ang="0">
                <a:pos x="93472" y="76814"/>
              </a:cxn>
              <a:cxn ang="0">
                <a:pos x="111419" y="20881"/>
              </a:cxn>
              <a:cxn ang="0">
                <a:pos x="23181" y="52203"/>
              </a:cxn>
              <a:cxn ang="0">
                <a:pos x="5234" y="61153"/>
              </a:cxn>
              <a:cxn ang="0">
                <a:pos x="0" y="299053"/>
              </a:cxn>
              <a:cxn ang="0">
                <a:pos x="23181" y="325155"/>
              </a:cxn>
              <a:cxn ang="0">
                <a:pos x="177223" y="296070"/>
              </a:cxn>
              <a:cxn ang="0">
                <a:pos x="114410" y="225222"/>
              </a:cxn>
              <a:cxn ang="0">
                <a:pos x="180214" y="234171"/>
              </a:cxn>
              <a:cxn ang="0">
                <a:pos x="198161" y="207323"/>
              </a:cxn>
              <a:cxn ang="0">
                <a:pos x="268452" y="129763"/>
              </a:cxn>
              <a:cxn ang="0">
                <a:pos x="298363" y="199120"/>
              </a:cxn>
              <a:cxn ang="0">
                <a:pos x="293129" y="61153"/>
              </a:cxn>
              <a:cxn ang="0">
                <a:pos x="243028" y="52203"/>
              </a:cxn>
              <a:cxn ang="0">
                <a:pos x="234054" y="80543"/>
              </a:cxn>
              <a:cxn ang="0">
                <a:pos x="191431" y="80543"/>
              </a:cxn>
              <a:cxn ang="0">
                <a:pos x="183205" y="52203"/>
              </a:cxn>
              <a:cxn ang="0">
                <a:pos x="123383" y="67865"/>
              </a:cxn>
              <a:cxn ang="0">
                <a:pos x="93472" y="85763"/>
              </a:cxn>
              <a:cxn ang="0">
                <a:pos x="63561" y="67865"/>
              </a:cxn>
              <a:cxn ang="0">
                <a:pos x="23181" y="52203"/>
              </a:cxn>
              <a:cxn ang="0">
                <a:pos x="29911" y="129763"/>
              </a:cxn>
              <a:cxn ang="0">
                <a:pos x="96463" y="207323"/>
              </a:cxn>
              <a:cxn ang="0">
                <a:pos x="29911" y="129763"/>
              </a:cxn>
              <a:cxn ang="0">
                <a:pos x="114410" y="129763"/>
              </a:cxn>
              <a:cxn ang="0">
                <a:pos x="180214" y="207323"/>
              </a:cxn>
              <a:cxn ang="0">
                <a:pos x="114410" y="129763"/>
              </a:cxn>
              <a:cxn ang="0">
                <a:pos x="263218" y="209561"/>
              </a:cxn>
              <a:cxn ang="0">
                <a:pos x="266956" y="343054"/>
              </a:cxn>
              <a:cxn ang="0">
                <a:pos x="266956" y="209561"/>
              </a:cxn>
              <a:cxn ang="0">
                <a:pos x="29911" y="225222"/>
              </a:cxn>
              <a:cxn ang="0">
                <a:pos x="96463" y="225222"/>
              </a:cxn>
              <a:cxn ang="0">
                <a:pos x="29911" y="296070"/>
              </a:cxn>
              <a:cxn ang="0">
                <a:pos x="238541" y="235663"/>
              </a:cxn>
              <a:cxn ang="0">
                <a:pos x="309580" y="235663"/>
              </a:cxn>
              <a:cxn ang="0">
                <a:pos x="272191" y="322172"/>
              </a:cxn>
              <a:cxn ang="0">
                <a:pos x="277425" y="257290"/>
              </a:cxn>
              <a:cxn ang="0">
                <a:pos x="263218" y="257290"/>
              </a:cxn>
              <a:cxn ang="0">
                <a:pos x="236298" y="258036"/>
              </a:cxn>
            </a:cxnLst>
            <a:rect l="0" t="0" r="0" b="0"/>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FFFFFF"/>
          </a:solidFill>
          <a:ln w="9525">
            <a:noFill/>
          </a:ln>
        </p:spPr>
        <p:txBody>
          <a:bodyPr/>
          <a:lstStyle/>
          <a:p>
            <a:endParaRPr lang="zh-CN" altLang="en-US">
              <a:gradFill>
                <a:gsLst>
                  <a:gs pos="0">
                    <a:srgbClr val="C00000"/>
                  </a:gs>
                  <a:gs pos="100000">
                    <a:srgbClr val="FF0000"/>
                  </a:gs>
                </a:gsLst>
                <a:lin ang="5400000" scaled="0"/>
              </a:gradFill>
            </a:endParaRPr>
          </a:p>
        </p:txBody>
      </p:sp>
      <p:sp>
        <p:nvSpPr>
          <p:cNvPr id="67" name="Freeform 26"/>
          <p:cNvSpPr>
            <a:spLocks noEditPoints="1"/>
          </p:cNvSpPr>
          <p:nvPr/>
        </p:nvSpPr>
        <p:spPr>
          <a:xfrm>
            <a:off x="4072890" y="2147888"/>
            <a:ext cx="306388" cy="303212"/>
          </a:xfrm>
          <a:custGeom>
            <a:avLst/>
            <a:gdLst/>
            <a:ahLst/>
            <a:cxnLst>
              <a:cxn ang="0">
                <a:pos x="275916" y="260496"/>
              </a:cxn>
              <a:cxn ang="0">
                <a:pos x="244473" y="260496"/>
              </a:cxn>
              <a:cxn ang="0">
                <a:pos x="200452" y="175756"/>
              </a:cxn>
              <a:cxn ang="0">
                <a:pos x="195735" y="192234"/>
              </a:cxn>
              <a:cxn ang="0">
                <a:pos x="171367" y="211065"/>
              </a:cxn>
              <a:cxn ang="0">
                <a:pos x="250761" y="298158"/>
              </a:cxn>
              <a:cxn ang="0">
                <a:pos x="301857" y="264419"/>
              </a:cxn>
              <a:cxn ang="0">
                <a:pos x="264125" y="225188"/>
              </a:cxn>
              <a:cxn ang="0">
                <a:pos x="208313" y="179679"/>
              </a:cxn>
              <a:cxn ang="0">
                <a:pos x="110052" y="107494"/>
              </a:cxn>
              <a:cxn ang="0">
                <a:pos x="127346" y="102786"/>
              </a:cxn>
              <a:cxn ang="0">
                <a:pos x="131276" y="86309"/>
              </a:cxn>
              <a:cxn ang="0">
                <a:pos x="135207" y="70616"/>
              </a:cxn>
              <a:cxn ang="0">
                <a:pos x="58956" y="7061"/>
              </a:cxn>
              <a:cxn ang="0">
                <a:pos x="47951" y="85524"/>
              </a:cxn>
              <a:cxn ang="0">
                <a:pos x="0" y="65908"/>
              </a:cxn>
              <a:cxn ang="0">
                <a:pos x="90400" y="130248"/>
              </a:cxn>
              <a:cxn ang="0">
                <a:pos x="102191" y="115340"/>
              </a:cxn>
              <a:cxn ang="0">
                <a:pos x="294782" y="29031"/>
              </a:cxn>
              <a:cxn ang="0">
                <a:pos x="253120" y="0"/>
              </a:cxn>
              <a:cxn ang="0">
                <a:pos x="143853" y="98078"/>
              </a:cxn>
              <a:cxn ang="0">
                <a:pos x="128132" y="120832"/>
              </a:cxn>
              <a:cxn ang="0">
                <a:pos x="114768" y="127109"/>
              </a:cxn>
              <a:cxn ang="0">
                <a:pos x="115554" y="168695"/>
              </a:cxn>
              <a:cxn ang="0">
                <a:pos x="26726" y="245588"/>
              </a:cxn>
              <a:cxn ang="0">
                <a:pos x="17293" y="302082"/>
              </a:cxn>
              <a:cxn ang="0">
                <a:pos x="62886" y="256573"/>
              </a:cxn>
              <a:cxn ang="0">
                <a:pos x="135207" y="188310"/>
              </a:cxn>
              <a:cxn ang="0">
                <a:pos x="176083" y="188310"/>
              </a:cxn>
              <a:cxn ang="0">
                <a:pos x="187088" y="163202"/>
              </a:cxn>
              <a:cxn ang="0">
                <a:pos x="205168" y="159279"/>
              </a:cxn>
              <a:cxn ang="0">
                <a:pos x="294782" y="29031"/>
              </a:cxn>
            </a:cxnLst>
            <a:rect l="0" t="0" r="0" b="0"/>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rgbClr val="FFFFFF"/>
          </a:solidFill>
          <a:ln w="9525">
            <a:noFill/>
          </a:ln>
        </p:spPr>
        <p:txBody>
          <a:bodyPr/>
          <a:lstStyle/>
          <a:p>
            <a:endParaRPr lang="zh-CN" altLang="en-US">
              <a:gradFill>
                <a:gsLst>
                  <a:gs pos="0">
                    <a:srgbClr val="C00000"/>
                  </a:gs>
                  <a:gs pos="100000">
                    <a:srgbClr val="FF0000"/>
                  </a:gs>
                </a:gsLst>
                <a:lin ang="5400000" scaled="0"/>
              </a:gradFill>
            </a:endParaRPr>
          </a:p>
        </p:txBody>
      </p:sp>
      <p:sp>
        <p:nvSpPr>
          <p:cNvPr id="68" name="Freeform 35"/>
          <p:cNvSpPr>
            <a:spLocks noEditPoints="1"/>
          </p:cNvSpPr>
          <p:nvPr/>
        </p:nvSpPr>
        <p:spPr>
          <a:xfrm>
            <a:off x="9208770" y="2165350"/>
            <a:ext cx="293688" cy="317500"/>
          </a:xfrm>
          <a:custGeom>
            <a:avLst/>
            <a:gdLst/>
            <a:ahLst/>
            <a:cxnLst>
              <a:cxn ang="0">
                <a:pos x="19694" y="19665"/>
              </a:cxn>
              <a:cxn ang="0">
                <a:pos x="78100" y="18987"/>
              </a:cxn>
              <a:cxn ang="0">
                <a:pos x="141259" y="2034"/>
              </a:cxn>
              <a:cxn ang="0">
                <a:pos x="146692" y="0"/>
              </a:cxn>
              <a:cxn ang="0">
                <a:pos x="152805" y="2034"/>
              </a:cxn>
              <a:cxn ang="0">
                <a:pos x="215964" y="18987"/>
              </a:cxn>
              <a:cxn ang="0">
                <a:pos x="274370" y="19665"/>
              </a:cxn>
              <a:cxn ang="0">
                <a:pos x="294065" y="16953"/>
              </a:cxn>
              <a:cxn ang="0">
                <a:pos x="294065" y="39331"/>
              </a:cxn>
              <a:cxn ang="0">
                <a:pos x="252637" y="240733"/>
              </a:cxn>
              <a:cxn ang="0">
                <a:pos x="150767" y="317360"/>
              </a:cxn>
              <a:cxn ang="0">
                <a:pos x="146692" y="318039"/>
              </a:cxn>
              <a:cxn ang="0">
                <a:pos x="142618" y="317360"/>
              </a:cxn>
              <a:cxn ang="0">
                <a:pos x="41427" y="240733"/>
              </a:cxn>
              <a:cxn ang="0">
                <a:pos x="0" y="39331"/>
              </a:cxn>
              <a:cxn ang="0">
                <a:pos x="0" y="16953"/>
              </a:cxn>
              <a:cxn ang="0">
                <a:pos x="19694" y="19665"/>
              </a:cxn>
              <a:cxn ang="0">
                <a:pos x="146692" y="162071"/>
              </a:cxn>
              <a:cxn ang="0">
                <a:pos x="146692" y="162071"/>
              </a:cxn>
              <a:cxn ang="0">
                <a:pos x="245167" y="162071"/>
              </a:cxn>
              <a:cxn ang="0">
                <a:pos x="258070" y="61030"/>
              </a:cxn>
              <a:cxn ang="0">
                <a:pos x="211210" y="58318"/>
              </a:cxn>
              <a:cxn ang="0">
                <a:pos x="146692" y="42043"/>
              </a:cxn>
              <a:cxn ang="0">
                <a:pos x="146692" y="162071"/>
              </a:cxn>
              <a:cxn ang="0">
                <a:pos x="146692" y="277351"/>
              </a:cxn>
              <a:cxn ang="0">
                <a:pos x="146692" y="277351"/>
              </a:cxn>
              <a:cxn ang="0">
                <a:pos x="146692" y="162071"/>
              </a:cxn>
              <a:cxn ang="0">
                <a:pos x="48897" y="162071"/>
              </a:cxn>
              <a:cxn ang="0">
                <a:pos x="71309" y="219033"/>
              </a:cxn>
              <a:cxn ang="0">
                <a:pos x="146692" y="277351"/>
              </a:cxn>
            </a:cxnLst>
            <a:rect l="0" t="0" r="0" b="0"/>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rgbClr val="FFFFFF"/>
          </a:solidFill>
          <a:ln w="9525">
            <a:noFill/>
          </a:ln>
        </p:spPr>
        <p:txBody>
          <a:bodyPr/>
          <a:lstStyle/>
          <a:p>
            <a:endParaRPr lang="zh-CN" altLang="en-US">
              <a:gradFill>
                <a:gsLst>
                  <a:gs pos="0">
                    <a:srgbClr val="C00000"/>
                  </a:gs>
                  <a:gs pos="100000">
                    <a:srgbClr val="FF0000"/>
                  </a:gs>
                </a:gsLst>
                <a:lin ang="5400000" scaled="0"/>
              </a:gradFill>
            </a:endParaRPr>
          </a:p>
        </p:txBody>
      </p:sp>
      <p:sp>
        <p:nvSpPr>
          <p:cNvPr id="69" name="Freeform 20"/>
          <p:cNvSpPr>
            <a:spLocks noEditPoints="1"/>
          </p:cNvSpPr>
          <p:nvPr/>
        </p:nvSpPr>
        <p:spPr>
          <a:xfrm>
            <a:off x="6528435" y="2074545"/>
            <a:ext cx="287338" cy="361950"/>
          </a:xfrm>
          <a:custGeom>
            <a:avLst/>
            <a:gdLst/>
            <a:ahLst/>
            <a:cxnLst>
              <a:cxn ang="0">
                <a:pos x="33223" y="97980"/>
              </a:cxn>
              <a:cxn ang="0">
                <a:pos x="48619" y="192721"/>
              </a:cxn>
              <a:cxn ang="0">
                <a:pos x="140995" y="17814"/>
              </a:cxn>
              <a:cxn ang="0">
                <a:pos x="235803" y="190292"/>
              </a:cxn>
              <a:cxn ang="0">
                <a:pos x="172598" y="239687"/>
              </a:cxn>
              <a:cxn ang="0">
                <a:pos x="175839" y="251023"/>
              </a:cxn>
              <a:cxn ang="0">
                <a:pos x="246337" y="191101"/>
              </a:cxn>
              <a:cxn ang="0">
                <a:pos x="252820" y="98789"/>
              </a:cxn>
              <a:cxn ang="0">
                <a:pos x="135323" y="0"/>
              </a:cxn>
              <a:cxn ang="0">
                <a:pos x="141806" y="46155"/>
              </a:cxn>
              <a:cxn ang="0">
                <a:pos x="172598" y="77736"/>
              </a:cxn>
              <a:cxn ang="0">
                <a:pos x="141806" y="46155"/>
              </a:cxn>
              <a:cxn ang="0">
                <a:pos x="106962" y="140087"/>
              </a:cxn>
              <a:cxn ang="0">
                <a:pos x="106962" y="169238"/>
              </a:cxn>
              <a:cxn ang="0">
                <a:pos x="106962" y="140087"/>
              </a:cxn>
              <a:cxn ang="0">
                <a:pos x="180701" y="140087"/>
              </a:cxn>
              <a:cxn ang="0">
                <a:pos x="180701" y="169238"/>
              </a:cxn>
              <a:cxn ang="0">
                <a:pos x="180701" y="140087"/>
              </a:cxn>
              <a:cxn ang="0">
                <a:pos x="153961" y="236448"/>
              </a:cxn>
              <a:cxn ang="0">
                <a:pos x="127220" y="245355"/>
              </a:cxn>
              <a:cxn ang="0">
                <a:pos x="138564" y="263170"/>
              </a:cxn>
              <a:cxn ang="0">
                <a:pos x="165305" y="253452"/>
              </a:cxn>
              <a:cxn ang="0">
                <a:pos x="153961" y="236448"/>
              </a:cxn>
              <a:cxn ang="0">
                <a:pos x="204200" y="252643"/>
              </a:cxn>
              <a:cxn ang="0">
                <a:pos x="180701" y="361960"/>
              </a:cxn>
              <a:cxn ang="0">
                <a:pos x="204200" y="252643"/>
              </a:cxn>
              <a:cxn ang="0">
                <a:pos x="87514" y="255072"/>
              </a:cxn>
              <a:cxn ang="0">
                <a:pos x="106962" y="361960"/>
              </a:cxn>
              <a:cxn ang="0">
                <a:pos x="87514" y="255072"/>
              </a:cxn>
              <a:cxn ang="0">
                <a:pos x="126410" y="276126"/>
              </a:cxn>
              <a:cxn ang="0">
                <a:pos x="127220" y="361960"/>
              </a:cxn>
              <a:cxn ang="0">
                <a:pos x="166115" y="278555"/>
              </a:cxn>
              <a:cxn ang="0">
                <a:pos x="126410" y="276126"/>
              </a:cxn>
            </a:cxnLst>
            <a:rect l="0" t="0" r="0" b="0"/>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rgbClr val="FFFFFF"/>
          </a:solidFill>
          <a:ln w="9525">
            <a:noFill/>
          </a:ln>
        </p:spPr>
        <p:txBody>
          <a:bodyPr/>
          <a:lstStyle/>
          <a:p>
            <a:endParaRPr lang="zh-CN" altLang="en-US">
              <a:gradFill>
                <a:gsLst>
                  <a:gs pos="0">
                    <a:srgbClr val="C00000"/>
                  </a:gs>
                  <a:gs pos="100000">
                    <a:srgbClr val="FF0000"/>
                  </a:gs>
                </a:gsLst>
                <a:lin ang="5400000" scaled="0"/>
              </a:gradFill>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par>
                          <p:cTn id="66" fill="hold">
                            <p:stCondLst>
                              <p:cond delay="2500"/>
                            </p:stCondLst>
                            <p:childTnLst>
                              <p:par>
                                <p:cTn id="67" presetID="5" presetClass="entr" presetSubtype="10" fill="hold" grpId="1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checkerboard(across)">
                                      <p:cBhvr>
                                        <p:cTn id="69" dur="500"/>
                                        <p:tgtEl>
                                          <p:spTgt spid="4"/>
                                        </p:tgtEl>
                                      </p:cBhvr>
                                    </p:animEffect>
                                  </p:childTnLst>
                                </p:cTn>
                              </p:par>
                            </p:childTnLst>
                          </p:cTn>
                        </p:par>
                        <p:par>
                          <p:cTn id="70" fill="hold">
                            <p:stCondLst>
                              <p:cond delay="3000"/>
                            </p:stCondLst>
                            <p:childTnLst>
                              <p:par>
                                <p:cTn id="71" presetID="5" presetClass="entr" presetSubtype="1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checkerboard(across)">
                                      <p:cBhvr>
                                        <p:cTn id="73" dur="500"/>
                                        <p:tgtEl>
                                          <p:spTgt spid="5"/>
                                        </p:tgtEl>
                                      </p:cBhvr>
                                    </p:animEffect>
                                  </p:childTnLst>
                                </p:cTn>
                              </p:par>
                            </p:childTnLst>
                          </p:cTn>
                        </p:par>
                        <p:par>
                          <p:cTn id="74" fill="hold">
                            <p:stCondLst>
                              <p:cond delay="3500"/>
                            </p:stCondLst>
                            <p:childTnLst>
                              <p:par>
                                <p:cTn id="75" presetID="5" presetClass="entr" presetSubtype="1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checkerboard(across)">
                                      <p:cBhvr>
                                        <p:cTn id="77" dur="500"/>
                                        <p:tgtEl>
                                          <p:spTgt spid="8"/>
                                        </p:tgtEl>
                                      </p:cBhvr>
                                    </p:animEffect>
                                  </p:childTnLst>
                                </p:cTn>
                              </p:par>
                            </p:childTnLst>
                          </p:cTn>
                        </p:par>
                        <p:par>
                          <p:cTn id="78" fill="hold">
                            <p:stCondLst>
                              <p:cond delay="4000"/>
                            </p:stCondLst>
                            <p:childTnLst>
                              <p:par>
                                <p:cTn id="79" presetID="5" presetClass="entr" presetSubtype="1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checkerboard(across)">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P spid="4" grpId="10"/>
      <p:bldP spid="5" grpId="0"/>
      <p:bldP spid="8" grpId="0"/>
      <p:bldP spid="9" grpId="0"/>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1" grpId="1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0"/>
          <p:cNvSpPr txBox="1"/>
          <p:nvPr/>
        </p:nvSpPr>
        <p:spPr>
          <a:xfrm>
            <a:off x="1220616" y="1896215"/>
            <a:ext cx="2648629" cy="103378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详写内容</a:t>
            </a:r>
            <a:r>
              <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点击输入本栏的具体文字，简明扼要的说明分项内容，此为概念图解，请根据您的具体内容酌情修改</a:t>
            </a:r>
          </a:p>
        </p:txBody>
      </p:sp>
      <p:sp>
        <p:nvSpPr>
          <p:cNvPr id="113" name="TextBox 111"/>
          <p:cNvSpPr txBox="1"/>
          <p:nvPr/>
        </p:nvSpPr>
        <p:spPr>
          <a:xfrm>
            <a:off x="8384262" y="1865735"/>
            <a:ext cx="2648630" cy="103378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详写内容</a:t>
            </a:r>
            <a:r>
              <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点击输入本栏的具体文字，简明扼要的说明分项内容，此为概念图解，请根据您的具体内容酌情修改</a:t>
            </a:r>
          </a:p>
        </p:txBody>
      </p:sp>
      <p:sp>
        <p:nvSpPr>
          <p:cNvPr id="114" name="TextBox 112"/>
          <p:cNvSpPr txBox="1"/>
          <p:nvPr/>
        </p:nvSpPr>
        <p:spPr>
          <a:xfrm>
            <a:off x="8384263" y="3847965"/>
            <a:ext cx="2648629" cy="103378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详写内容</a:t>
            </a:r>
            <a:r>
              <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点击输入本栏的具体文字，简明扼要的说明分项内容，此为概念图解，请根据您的具体内容酌情修改</a:t>
            </a:r>
          </a:p>
        </p:txBody>
      </p:sp>
      <p:sp>
        <p:nvSpPr>
          <p:cNvPr id="115" name="TextBox 113"/>
          <p:cNvSpPr txBox="1"/>
          <p:nvPr/>
        </p:nvSpPr>
        <p:spPr>
          <a:xfrm>
            <a:off x="1220616" y="3878445"/>
            <a:ext cx="2648629" cy="103378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详写内容</a:t>
            </a:r>
            <a:r>
              <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rPr>
              <a:t>点击输入本栏的具体文字，简明扼要的说明分项内容，此为概念图解，请根据您的具体内容酌情修改</a:t>
            </a:r>
          </a:p>
        </p:txBody>
      </p:sp>
      <p:grpSp>
        <p:nvGrpSpPr>
          <p:cNvPr id="116" name="组合 115"/>
          <p:cNvGrpSpPr/>
          <p:nvPr/>
        </p:nvGrpSpPr>
        <p:grpSpPr>
          <a:xfrm>
            <a:off x="4320048" y="1633020"/>
            <a:ext cx="3684826" cy="3685425"/>
            <a:chOff x="3218020" y="2125988"/>
            <a:chExt cx="2764302" cy="2764751"/>
          </a:xfrm>
        </p:grpSpPr>
        <p:sp>
          <p:nvSpPr>
            <p:cNvPr id="117" name="椭圆 6"/>
            <p:cNvSpPr/>
            <p:nvPr/>
          </p:nvSpPr>
          <p:spPr>
            <a:xfrm flipH="1" flipV="1">
              <a:off x="4629344"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gradFill>
              <a:gsLst>
                <a:gs pos="0">
                  <a:srgbClr val="FE4444"/>
                </a:gs>
                <a:gs pos="100000">
                  <a:srgbClr val="832B2B"/>
                </a:gs>
              </a:gsLst>
              <a:lin ang="16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srgbClr val="FFFF00"/>
                </a:solidFill>
                <a:effectLst/>
                <a:uLnTx/>
                <a:uFillTx/>
                <a:latin typeface="Calibri" panose="020F0502020204030204"/>
                <a:ea typeface="宋体" panose="02010600030101010101" pitchFamily="2" charset="-122"/>
                <a:cs typeface="方正兰亭超细黑简体" charset="0"/>
              </a:endParaRPr>
            </a:p>
          </p:txBody>
        </p:sp>
        <p:sp>
          <p:nvSpPr>
            <p:cNvPr id="118"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gradFill>
              <a:gsLst>
                <a:gs pos="0">
                  <a:srgbClr val="E30000"/>
                </a:gs>
                <a:gs pos="100000">
                  <a:srgbClr val="760303"/>
                </a:gs>
              </a:gsLst>
              <a:lin ang="16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srgbClr val="FFFF00"/>
                </a:solidFill>
                <a:effectLst/>
                <a:uLnTx/>
                <a:uFillTx/>
                <a:latin typeface="Calibri" panose="020F0502020204030204"/>
                <a:ea typeface="宋体" panose="02010600030101010101" pitchFamily="2" charset="-122"/>
                <a:cs typeface="方正兰亭超细黑简体" charset="0"/>
              </a:endParaRPr>
            </a:p>
          </p:txBody>
        </p:sp>
        <p:sp>
          <p:nvSpPr>
            <p:cNvPr id="119"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gradFill>
              <a:gsLst>
                <a:gs pos="0">
                  <a:srgbClr val="FE4444"/>
                </a:gs>
                <a:gs pos="100000">
                  <a:srgbClr val="832B2B"/>
                </a:gs>
              </a:gsLst>
              <a:lin ang="16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dirty="0">
                <a:ln>
                  <a:noFill/>
                </a:ln>
                <a:solidFill>
                  <a:srgbClr val="FFFF00"/>
                </a:solidFill>
                <a:effectLst/>
                <a:uLnTx/>
                <a:uFillTx/>
                <a:latin typeface="Calibri" panose="020F0502020204030204"/>
                <a:ea typeface="宋体" panose="02010600030101010101" pitchFamily="2" charset="-122"/>
                <a:cs typeface="方正兰亭超细黑简体" charset="0"/>
              </a:endParaRPr>
            </a:p>
          </p:txBody>
        </p:sp>
        <p:sp>
          <p:nvSpPr>
            <p:cNvPr id="120" name="椭圆 61"/>
            <p:cNvSpPr/>
            <p:nvPr/>
          </p:nvSpPr>
          <p:spPr>
            <a:xfrm>
              <a:off x="4412599" y="2125988"/>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gradFill>
              <a:gsLst>
                <a:gs pos="0">
                  <a:srgbClr val="E30000"/>
                </a:gs>
                <a:gs pos="100000">
                  <a:srgbClr val="760303"/>
                </a:gs>
              </a:gsLst>
              <a:lin ang="162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srgbClr val="FFFF00"/>
                </a:solidFill>
                <a:effectLst/>
                <a:uLnTx/>
                <a:uFillTx/>
                <a:latin typeface="Calibri" panose="020F0502020204030204"/>
                <a:ea typeface="宋体" panose="02010600030101010101" pitchFamily="2" charset="-122"/>
                <a:cs typeface="方正兰亭超细黑简体" charset="0"/>
              </a:endParaRPr>
            </a:p>
          </p:txBody>
        </p:sp>
        <p:sp>
          <p:nvSpPr>
            <p:cNvPr id="121" name="椭圆 120"/>
            <p:cNvSpPr/>
            <p:nvPr/>
          </p:nvSpPr>
          <p:spPr>
            <a:xfrm flipH="1" flipV="1">
              <a:off x="4486830" y="3432539"/>
              <a:ext cx="215248" cy="215248"/>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srgbClr val="FFFF00"/>
                </a:solidFill>
                <a:effectLst/>
                <a:uLnTx/>
                <a:uFillTx/>
                <a:latin typeface="Calibri" panose="020F0502020204030204"/>
                <a:ea typeface="宋体" panose="02010600030101010101" pitchFamily="2" charset="-122"/>
                <a:cs typeface="方正兰亭超细黑简体" charset="0"/>
              </a:endParaRPr>
            </a:p>
          </p:txBody>
        </p:sp>
        <p:sp>
          <p:nvSpPr>
            <p:cNvPr id="122" name="TextBox 121"/>
            <p:cNvSpPr txBox="1"/>
            <p:nvPr/>
          </p:nvSpPr>
          <p:spPr>
            <a:xfrm>
              <a:off x="3463304" y="2604739"/>
              <a:ext cx="884467" cy="22008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b="1" kern="0" dirty="0" smtClean="0">
                  <a:solidFill>
                    <a:srgbClr val="FFFF00"/>
                  </a:solidFill>
                  <a:latin typeface="微软雅黑" panose="020B0503020204020204" charset="-122"/>
                  <a:ea typeface="微软雅黑" panose="020B0503020204020204" charset="-122"/>
                </a:rPr>
                <a:t>标题</a:t>
              </a:r>
              <a:endParaRPr kumimoji="0" lang="zh-CN" altLang="en-US" b="1" i="0" u="none" strike="noStrike" kern="0" cap="none" spc="0" normalizeH="0" baseline="0" noProof="0" dirty="0" smtClean="0">
                <a:ln>
                  <a:noFill/>
                </a:ln>
                <a:solidFill>
                  <a:srgbClr val="FFFF00"/>
                </a:solidFill>
                <a:effectLst/>
                <a:uLnTx/>
                <a:uFillTx/>
                <a:latin typeface="微软雅黑" panose="020B0503020204020204" charset="-122"/>
                <a:ea typeface="微软雅黑" panose="020B0503020204020204" charset="-122"/>
              </a:endParaRPr>
            </a:p>
          </p:txBody>
        </p:sp>
        <p:sp>
          <p:nvSpPr>
            <p:cNvPr id="123" name="TextBox 122"/>
            <p:cNvSpPr txBox="1"/>
            <p:nvPr/>
          </p:nvSpPr>
          <p:spPr>
            <a:xfrm>
              <a:off x="4784238" y="2585629"/>
              <a:ext cx="815013" cy="22008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FFFF00"/>
                  </a:solidFill>
                  <a:effectLst/>
                  <a:uLnTx/>
                  <a:uFillTx/>
                  <a:latin typeface="微软雅黑" panose="020B0503020204020204" charset="-122"/>
                  <a:ea typeface="微软雅黑" panose="020B0503020204020204" charset="-122"/>
                </a:rPr>
                <a:t>标题</a:t>
              </a:r>
            </a:p>
          </p:txBody>
        </p:sp>
        <p:sp>
          <p:nvSpPr>
            <p:cNvPr id="124" name="TextBox 123"/>
            <p:cNvSpPr txBox="1"/>
            <p:nvPr/>
          </p:nvSpPr>
          <p:spPr>
            <a:xfrm>
              <a:off x="3506168" y="3943238"/>
              <a:ext cx="911515" cy="22008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rgbClr val="FFFF00"/>
                  </a:solidFill>
                  <a:effectLst/>
                  <a:uLnTx/>
                  <a:uFillTx/>
                  <a:latin typeface="微软雅黑" panose="020B0503020204020204" charset="-122"/>
                  <a:ea typeface="微软雅黑" panose="020B0503020204020204" charset="-122"/>
                </a:rPr>
                <a:t>标题</a:t>
              </a:r>
            </a:p>
          </p:txBody>
        </p:sp>
        <p:sp>
          <p:nvSpPr>
            <p:cNvPr id="125" name="TextBox 124"/>
            <p:cNvSpPr txBox="1"/>
            <p:nvPr/>
          </p:nvSpPr>
          <p:spPr>
            <a:xfrm>
              <a:off x="4881641" y="3886086"/>
              <a:ext cx="842487" cy="22008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b="1" kern="0" dirty="0" smtClean="0">
                  <a:solidFill>
                    <a:srgbClr val="FFFF00"/>
                  </a:solidFill>
                  <a:latin typeface="微软雅黑" panose="020B0503020204020204" charset="-122"/>
                  <a:ea typeface="微软雅黑" panose="020B0503020204020204" charset="-122"/>
                </a:rPr>
                <a:t>标题</a:t>
              </a:r>
              <a:endParaRPr kumimoji="0" lang="zh-CN" altLang="en-US" b="1" i="0" u="none" strike="noStrike" kern="0" cap="none" spc="0" normalizeH="0" baseline="0" noProof="0" dirty="0" smtClean="0">
                <a:ln>
                  <a:noFill/>
                </a:ln>
                <a:solidFill>
                  <a:srgbClr val="FFFF00"/>
                </a:solidFill>
                <a:effectLst/>
                <a:uLnTx/>
                <a:uFillTx/>
                <a:latin typeface="微软雅黑" panose="020B0503020204020204" charset="-122"/>
                <a:ea typeface="微软雅黑" panose="020B0503020204020204" charset="-122"/>
              </a:endParaRPr>
            </a:p>
          </p:txBody>
        </p:sp>
        <p:sp>
          <p:nvSpPr>
            <p:cNvPr id="126" name="椭圆 125"/>
            <p:cNvSpPr/>
            <p:nvPr/>
          </p:nvSpPr>
          <p:spPr>
            <a:xfrm>
              <a:off x="4486830" y="3432539"/>
              <a:ext cx="215248" cy="215248"/>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1" i="0" u="none" strike="noStrike" kern="0" cap="none" spc="0" normalizeH="0" baseline="0" noProof="0">
                <a:ln>
                  <a:noFill/>
                </a:ln>
                <a:solidFill>
                  <a:srgbClr val="FFFF00"/>
                </a:solidFill>
                <a:effectLst/>
                <a:uLnTx/>
                <a:uFillTx/>
                <a:latin typeface="Calibri" panose="020F0502020204030204"/>
                <a:ea typeface="宋体" panose="02010600030101010101" pitchFamily="2" charset="-122"/>
                <a:cs typeface="方正兰亭超细黑简体" charset="0"/>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1000" fill="hold"/>
                                        <p:tgtEl>
                                          <p:spTgt spid="116"/>
                                        </p:tgtEl>
                                        <p:attrNameLst>
                                          <p:attrName>ppt_w</p:attrName>
                                        </p:attrNameLst>
                                      </p:cBhvr>
                                      <p:tavLst>
                                        <p:tav tm="0">
                                          <p:val>
                                            <p:fltVal val="0"/>
                                          </p:val>
                                        </p:tav>
                                        <p:tav tm="100000">
                                          <p:val>
                                            <p:strVal val="#ppt_w"/>
                                          </p:val>
                                        </p:tav>
                                      </p:tavLst>
                                    </p:anim>
                                    <p:anim calcmode="lin" valueType="num">
                                      <p:cBhvr>
                                        <p:cTn id="8" dur="1000" fill="hold"/>
                                        <p:tgtEl>
                                          <p:spTgt spid="116"/>
                                        </p:tgtEl>
                                        <p:attrNameLst>
                                          <p:attrName>ppt_h</p:attrName>
                                        </p:attrNameLst>
                                      </p:cBhvr>
                                      <p:tavLst>
                                        <p:tav tm="0">
                                          <p:val>
                                            <p:fltVal val="0"/>
                                          </p:val>
                                        </p:tav>
                                        <p:tav tm="100000">
                                          <p:val>
                                            <p:strVal val="#ppt_h"/>
                                          </p:val>
                                        </p:tav>
                                      </p:tavLst>
                                    </p:anim>
                                    <p:animEffect transition="in" filter="fade">
                                      <p:cBhvr>
                                        <p:cTn id="9" dur="1000"/>
                                        <p:tgtEl>
                                          <p:spTgt spid="116"/>
                                        </p:tgtEl>
                                      </p:cBhvr>
                                    </p:animEffect>
                                  </p:childTnLst>
                                </p:cTn>
                              </p:par>
                              <p:par>
                                <p:cTn id="10" presetID="8" presetClass="emph" presetSubtype="0" fill="hold" nodeType="withEffect">
                                  <p:stCondLst>
                                    <p:cond delay="0"/>
                                  </p:stCondLst>
                                  <p:childTnLst>
                                    <p:animRot by="21600000">
                                      <p:cBhvr>
                                        <p:cTn id="11" dur="1000" fill="hold"/>
                                        <p:tgtEl>
                                          <p:spTgt spid="116"/>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500" fill="hold"/>
                                        <p:tgtEl>
                                          <p:spTgt spid="112"/>
                                        </p:tgtEl>
                                        <p:attrNameLst>
                                          <p:attrName>ppt_x</p:attrName>
                                        </p:attrNameLst>
                                      </p:cBhvr>
                                      <p:tavLst>
                                        <p:tav tm="0">
                                          <p:val>
                                            <p:strVal val="0-#ppt_w/2"/>
                                          </p:val>
                                        </p:tav>
                                        <p:tav tm="100000">
                                          <p:val>
                                            <p:strVal val="#ppt_x"/>
                                          </p:val>
                                        </p:tav>
                                      </p:tavLst>
                                    </p:anim>
                                    <p:anim calcmode="lin" valueType="num">
                                      <p:cBhvr additive="base">
                                        <p:cTn id="16" dur="500" fill="hold"/>
                                        <p:tgtEl>
                                          <p:spTgt spid="1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1+#ppt_w/2"/>
                                          </p:val>
                                        </p:tav>
                                        <p:tav tm="100000">
                                          <p:val>
                                            <p:strVal val="#ppt_x"/>
                                          </p:val>
                                        </p:tav>
                                      </p:tavLst>
                                    </p:anim>
                                    <p:anim calcmode="lin" valueType="num">
                                      <p:cBhvr additive="base">
                                        <p:cTn id="20" dur="500" fill="hold"/>
                                        <p:tgtEl>
                                          <p:spTgt spid="1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anim calcmode="lin" valueType="num">
                                      <p:cBhvr additive="base">
                                        <p:cTn id="23" dur="500" fill="hold"/>
                                        <p:tgtEl>
                                          <p:spTgt spid="114"/>
                                        </p:tgtEl>
                                        <p:attrNameLst>
                                          <p:attrName>ppt_x</p:attrName>
                                        </p:attrNameLst>
                                      </p:cBhvr>
                                      <p:tavLst>
                                        <p:tav tm="0">
                                          <p:val>
                                            <p:strVal val="1+#ppt_w/2"/>
                                          </p:val>
                                        </p:tav>
                                        <p:tav tm="100000">
                                          <p:val>
                                            <p:strVal val="#ppt_x"/>
                                          </p:val>
                                        </p:tav>
                                      </p:tavLst>
                                    </p:anim>
                                    <p:anim calcmode="lin" valueType="num">
                                      <p:cBhvr additive="base">
                                        <p:cTn id="24" dur="500" fill="hold"/>
                                        <p:tgtEl>
                                          <p:spTgt spid="1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fill="hold"/>
                                        <p:tgtEl>
                                          <p:spTgt spid="115"/>
                                        </p:tgtEl>
                                        <p:attrNameLst>
                                          <p:attrName>ppt_x</p:attrName>
                                        </p:attrNameLst>
                                      </p:cBhvr>
                                      <p:tavLst>
                                        <p:tav tm="0">
                                          <p:val>
                                            <p:strVal val="0-#ppt_w/2"/>
                                          </p:val>
                                        </p:tav>
                                        <p:tav tm="100000">
                                          <p:val>
                                            <p:strVal val="#ppt_x"/>
                                          </p:val>
                                        </p:tav>
                                      </p:tavLst>
                                    </p:anim>
                                    <p:anim calcmode="lin" valueType="num">
                                      <p:cBhvr additive="base">
                                        <p:cTn id="28"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69215" y="5575935"/>
            <a:ext cx="12244070" cy="0"/>
          </a:xfrm>
          <a:prstGeom prst="line">
            <a:avLst/>
          </a:prstGeom>
          <a:ln w="114300">
            <a:solidFill>
              <a:srgbClr val="C00000"/>
            </a:solidFill>
          </a:ln>
          <a:effectLst>
            <a:outerShdw blurRad="50800" dist="38100" dir="5400000" algn="t" rotWithShape="0">
              <a:prstClr val="black">
                <a:alpha val="40000"/>
              </a:prstClr>
            </a:outerShdw>
          </a:effectLst>
        </p:spPr>
        <p:style>
          <a:lnRef idx="1">
            <a:srgbClr val="5B9BD5"/>
          </a:lnRef>
          <a:fillRef idx="0">
            <a:srgbClr val="5B9BD5"/>
          </a:fillRef>
          <a:effectRef idx="0">
            <a:srgbClr val="5B9BD5"/>
          </a:effectRef>
          <a:fontRef idx="minor">
            <a:sysClr val="windowText" lastClr="000000"/>
          </a:fontRef>
        </p:style>
      </p:cxnSp>
      <p:sp>
        <p:nvSpPr>
          <p:cNvPr id="11" name="椭圆 10"/>
          <p:cNvSpPr/>
          <p:nvPr/>
        </p:nvSpPr>
        <p:spPr>
          <a:xfrm>
            <a:off x="2428568" y="5421235"/>
            <a:ext cx="313645" cy="313645"/>
          </a:xfrm>
          <a:prstGeom prst="ellipse">
            <a:avLst/>
          </a:prstGeom>
          <a:solidFill>
            <a:sysClr val="window" lastClr="FFFFFF"/>
          </a:solidFill>
          <a:ln w="38100">
            <a:solidFill>
              <a:srgbClr val="C00000"/>
            </a:solidFill>
          </a:ln>
          <a:effectLst>
            <a:outerShdw blurRad="50800" dist="38100" dir="5400000" algn="t" rotWithShape="0">
              <a:prstClr val="black">
                <a:alpha val="29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12" name="组合 11"/>
          <p:cNvGrpSpPr/>
          <p:nvPr/>
        </p:nvGrpSpPr>
        <p:grpSpPr>
          <a:xfrm>
            <a:off x="1653828" y="1511453"/>
            <a:ext cx="1777324" cy="3720483"/>
            <a:chOff x="1115616" y="1077584"/>
            <a:chExt cx="1224136" cy="2562492"/>
          </a:xfrm>
        </p:grpSpPr>
        <p:sp>
          <p:nvSpPr>
            <p:cNvPr id="13" name="任意多边形 1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a:gsLst>
                <a:gs pos="0">
                  <a:srgbClr val="FE4444"/>
                </a:gs>
                <a:gs pos="100000">
                  <a:srgbClr val="832B2B"/>
                </a:gs>
              </a:gsLst>
              <a:lin ang="16200000" scaled="0"/>
            </a:gradFill>
            <a:ln w="6350">
              <a:solidFill>
                <a:sysClr val="window" lastClr="FFFFFF"/>
              </a:solidFill>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4" name="圆角矩形 13"/>
            <p:cNvSpPr/>
            <p:nvPr/>
          </p:nvSpPr>
          <p:spPr>
            <a:xfrm>
              <a:off x="1270129"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5" name="矩形 14"/>
            <p:cNvSpPr/>
            <p:nvPr/>
          </p:nvSpPr>
          <p:spPr>
            <a:xfrm>
              <a:off x="1257002" y="1851670"/>
              <a:ext cx="938733" cy="360040"/>
            </a:xfrm>
            <a:prstGeom prst="rect">
              <a:avLst/>
            </a:prstGeom>
            <a:gradFill>
              <a:gsLst>
                <a:gs pos="0">
                  <a:srgbClr val="FE4444"/>
                </a:gs>
                <a:gs pos="100000">
                  <a:srgbClr val="832B2B"/>
                </a:gs>
              </a:gsLst>
              <a:lin ang="162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sz="1865" b="1" dirty="0" smtClean="0">
                  <a:solidFill>
                    <a:srgbClr val="FFFF00"/>
                  </a:solidFill>
                  <a:latin typeface="微软雅黑" panose="020B0503020204020204" charset="-122"/>
                  <a:ea typeface="微软雅黑" panose="020B0503020204020204" charset="-122"/>
                </a:rPr>
                <a:t>标题一</a:t>
              </a:r>
            </a:p>
          </p:txBody>
        </p:sp>
        <p:sp>
          <p:nvSpPr>
            <p:cNvPr id="16" name="文本框 16"/>
            <p:cNvSpPr txBox="1"/>
            <p:nvPr/>
          </p:nvSpPr>
          <p:spPr>
            <a:xfrm>
              <a:off x="1368152" y="1305846"/>
              <a:ext cx="683569" cy="453977"/>
            </a:xfrm>
            <a:prstGeom prst="rect">
              <a:avLst/>
            </a:prstGeom>
            <a:noFill/>
          </p:spPr>
          <p:txBody>
            <a:bodyPr wrap="square" rtlCol="0">
              <a:spAutoFit/>
            </a:bodyPr>
            <a:lstStyle/>
            <a:p>
              <a:pPr algn="ctr"/>
              <a:r>
                <a:rPr lang="zh-CN" altLang="en-US" dirty="0">
                  <a:solidFill>
                    <a:schemeClr val="tx1"/>
                  </a:solidFill>
                  <a:latin typeface="微软雅黑" panose="020B0503020204020204" charset="-122"/>
                  <a:ea typeface="微软雅黑" panose="020B0503020204020204" charset="-122"/>
                </a:rPr>
                <a:t>添加标题</a:t>
              </a:r>
            </a:p>
          </p:txBody>
        </p:sp>
        <p:sp>
          <p:nvSpPr>
            <p:cNvPr id="17" name="文本框 17"/>
            <p:cNvSpPr txBox="1"/>
            <p:nvPr/>
          </p:nvSpPr>
          <p:spPr>
            <a:xfrm>
              <a:off x="1257000" y="2214035"/>
              <a:ext cx="938732" cy="724265"/>
            </a:xfrm>
            <a:prstGeom prst="rect">
              <a:avLst/>
            </a:prstGeom>
            <a:solidFill>
              <a:schemeClr val="bg1"/>
            </a:solidFill>
          </p:spPr>
          <p:txBody>
            <a:bodyPr wrap="square" rtlCol="0">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a:t>
              </a:r>
            </a:p>
          </p:txBody>
        </p:sp>
      </p:grpSp>
      <p:sp>
        <p:nvSpPr>
          <p:cNvPr id="18" name="椭圆 17"/>
          <p:cNvSpPr/>
          <p:nvPr/>
        </p:nvSpPr>
        <p:spPr>
          <a:xfrm>
            <a:off x="4772724" y="5421235"/>
            <a:ext cx="313645" cy="313645"/>
          </a:xfrm>
          <a:prstGeom prst="ellipse">
            <a:avLst/>
          </a:prstGeom>
          <a:solidFill>
            <a:sysClr val="window" lastClr="FFFFFF"/>
          </a:solidFill>
          <a:ln w="38100">
            <a:solidFill>
              <a:srgbClr val="C00000"/>
            </a:solidFill>
          </a:ln>
          <a:effectLst>
            <a:outerShdw blurRad="50800" dist="38100" dir="5400000" algn="t" rotWithShape="0">
              <a:prstClr val="black">
                <a:alpha val="29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19" name="组合 18"/>
          <p:cNvGrpSpPr/>
          <p:nvPr/>
        </p:nvGrpSpPr>
        <p:grpSpPr>
          <a:xfrm>
            <a:off x="3997986" y="1511453"/>
            <a:ext cx="1777324" cy="3720483"/>
            <a:chOff x="1115616" y="1077584"/>
            <a:chExt cx="1224136" cy="2562492"/>
          </a:xfrm>
        </p:grpSpPr>
        <p:sp>
          <p:nvSpPr>
            <p:cNvPr id="20" name="任意多边形 1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a:gsLst>
                <a:gs pos="0">
                  <a:srgbClr val="FE4444"/>
                </a:gs>
                <a:gs pos="100000">
                  <a:srgbClr val="832B2B"/>
                </a:gs>
              </a:gsLst>
              <a:lin ang="16200000" scaled="0"/>
            </a:gradFill>
            <a:ln w="6350">
              <a:solidFill>
                <a:sysClr val="window" lastClr="FFFFFF"/>
              </a:solidFill>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1" name="圆角矩形 20"/>
            <p:cNvSpPr/>
            <p:nvPr/>
          </p:nvSpPr>
          <p:spPr>
            <a:xfrm>
              <a:off x="1259632" y="1227232"/>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2" name="矩形 21"/>
            <p:cNvSpPr/>
            <p:nvPr/>
          </p:nvSpPr>
          <p:spPr>
            <a:xfrm>
              <a:off x="1257002" y="1851670"/>
              <a:ext cx="938733" cy="360040"/>
            </a:xfrm>
            <a:prstGeom prst="rect">
              <a:avLst/>
            </a:prstGeom>
            <a:gradFill>
              <a:gsLst>
                <a:gs pos="0">
                  <a:srgbClr val="FE4444"/>
                </a:gs>
                <a:gs pos="100000">
                  <a:srgbClr val="832B2B"/>
                </a:gs>
              </a:gsLst>
              <a:lin ang="162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sz="1860" b="1" dirty="0" smtClean="0">
                  <a:solidFill>
                    <a:srgbClr val="FFFF00"/>
                  </a:solidFill>
                  <a:latin typeface="微软雅黑" panose="020B0503020204020204" charset="-122"/>
                  <a:ea typeface="微软雅黑" panose="020B0503020204020204" charset="-122"/>
                  <a:sym typeface="方正兰亭超细黑简体" charset="0"/>
                </a:rPr>
                <a:t>标题</a:t>
              </a:r>
              <a:r>
                <a:rPr lang="zh-CN" altLang="en-US" sz="1865" b="1" dirty="0" smtClean="0">
                  <a:solidFill>
                    <a:srgbClr val="FFFF00"/>
                  </a:solidFill>
                  <a:latin typeface="微软雅黑" panose="020B0503020204020204" charset="-122"/>
                  <a:ea typeface="微软雅黑" panose="020B0503020204020204" charset="-122"/>
                </a:rPr>
                <a:t>二</a:t>
              </a:r>
            </a:p>
          </p:txBody>
        </p:sp>
        <p:sp>
          <p:nvSpPr>
            <p:cNvPr id="23" name="文本框 24"/>
            <p:cNvSpPr txBox="1"/>
            <p:nvPr/>
          </p:nvSpPr>
          <p:spPr>
            <a:xfrm>
              <a:off x="1368152" y="1295349"/>
              <a:ext cx="683569" cy="453977"/>
            </a:xfrm>
            <a:prstGeom prst="rect">
              <a:avLst/>
            </a:prstGeom>
            <a:noFill/>
          </p:spPr>
          <p:txBody>
            <a:bodyPr wrap="square" rtlCol="0">
              <a:spAutoFit/>
            </a:bodyPr>
            <a:lstStyle/>
            <a:p>
              <a:pPr algn="ctr"/>
              <a:r>
                <a:rPr lang="zh-CN" altLang="en-US" dirty="0">
                  <a:solidFill>
                    <a:schemeClr val="tx1"/>
                  </a:solidFill>
                  <a:latin typeface="微软雅黑" panose="020B0503020204020204" charset="-122"/>
                  <a:ea typeface="微软雅黑" panose="020B0503020204020204" charset="-122"/>
                </a:rPr>
                <a:t>添加标题</a:t>
              </a:r>
            </a:p>
          </p:txBody>
        </p:sp>
        <p:sp>
          <p:nvSpPr>
            <p:cNvPr id="24" name="文本框 25"/>
            <p:cNvSpPr txBox="1"/>
            <p:nvPr/>
          </p:nvSpPr>
          <p:spPr>
            <a:xfrm>
              <a:off x="1257000" y="2214035"/>
              <a:ext cx="938732" cy="724265"/>
            </a:xfrm>
            <a:prstGeom prst="rect">
              <a:avLst/>
            </a:prstGeom>
            <a:noFill/>
          </p:spPr>
          <p:txBody>
            <a:bodyPr wrap="square" rtlCol="0">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a:t>
              </a:r>
            </a:p>
          </p:txBody>
        </p:sp>
      </p:grpSp>
      <p:sp>
        <p:nvSpPr>
          <p:cNvPr id="25" name="椭圆 24"/>
          <p:cNvSpPr/>
          <p:nvPr/>
        </p:nvSpPr>
        <p:spPr>
          <a:xfrm>
            <a:off x="7116884" y="5421235"/>
            <a:ext cx="313645" cy="313645"/>
          </a:xfrm>
          <a:prstGeom prst="ellipse">
            <a:avLst/>
          </a:prstGeom>
          <a:solidFill>
            <a:sysClr val="window" lastClr="FFFFFF"/>
          </a:solidFill>
          <a:ln w="38100">
            <a:solidFill>
              <a:srgbClr val="C00000"/>
            </a:solidFill>
          </a:ln>
          <a:effectLst>
            <a:outerShdw blurRad="50800" dist="38100" dir="5400000" algn="t" rotWithShape="0">
              <a:prstClr val="black">
                <a:alpha val="29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26" name="组合 25"/>
          <p:cNvGrpSpPr/>
          <p:nvPr/>
        </p:nvGrpSpPr>
        <p:grpSpPr>
          <a:xfrm>
            <a:off x="6372626" y="1511453"/>
            <a:ext cx="1777324" cy="3720483"/>
            <a:chOff x="1115616" y="1077584"/>
            <a:chExt cx="1224136" cy="2562492"/>
          </a:xfrm>
        </p:grpSpPr>
        <p:sp>
          <p:nvSpPr>
            <p:cNvPr id="27" name="任意多边形 2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a:gsLst>
                <a:gs pos="0">
                  <a:srgbClr val="FE4444"/>
                </a:gs>
                <a:gs pos="100000">
                  <a:srgbClr val="832B2B"/>
                </a:gs>
              </a:gsLst>
              <a:lin ang="16200000" scaled="0"/>
            </a:gradFill>
            <a:ln w="6350">
              <a:solidFill>
                <a:sysClr val="window" lastClr="FFFFFF"/>
              </a:solidFill>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8" name="圆角矩形 27"/>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29" name="矩形 28"/>
            <p:cNvSpPr/>
            <p:nvPr/>
          </p:nvSpPr>
          <p:spPr>
            <a:xfrm>
              <a:off x="1257002" y="1851670"/>
              <a:ext cx="938733" cy="360040"/>
            </a:xfrm>
            <a:prstGeom prst="rect">
              <a:avLst/>
            </a:prstGeom>
            <a:gradFill>
              <a:gsLst>
                <a:gs pos="0">
                  <a:srgbClr val="FE4444"/>
                </a:gs>
                <a:gs pos="100000">
                  <a:srgbClr val="832B2B"/>
                </a:gs>
              </a:gsLst>
              <a:lin ang="162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sz="1860" b="1" dirty="0" smtClean="0">
                  <a:solidFill>
                    <a:srgbClr val="FFFF00"/>
                  </a:solidFill>
                  <a:latin typeface="微软雅黑" panose="020B0503020204020204" charset="-122"/>
                  <a:ea typeface="微软雅黑" panose="020B0503020204020204" charset="-122"/>
                  <a:sym typeface="方正兰亭超细黑简体" charset="0"/>
                </a:rPr>
                <a:t>标题</a:t>
              </a:r>
              <a:r>
                <a:rPr lang="zh-CN" altLang="en-US" sz="1865" b="1" dirty="0" smtClean="0">
                  <a:solidFill>
                    <a:srgbClr val="FFFF00"/>
                  </a:solidFill>
                  <a:latin typeface="微软雅黑" panose="020B0503020204020204" charset="-122"/>
                  <a:ea typeface="微软雅黑" panose="020B0503020204020204" charset="-122"/>
                </a:rPr>
                <a:t>三</a:t>
              </a:r>
            </a:p>
          </p:txBody>
        </p:sp>
        <p:sp>
          <p:nvSpPr>
            <p:cNvPr id="30" name="文本框 31"/>
            <p:cNvSpPr txBox="1"/>
            <p:nvPr/>
          </p:nvSpPr>
          <p:spPr>
            <a:xfrm>
              <a:off x="1368152" y="1305846"/>
              <a:ext cx="683569" cy="453977"/>
            </a:xfrm>
            <a:prstGeom prst="rect">
              <a:avLst/>
            </a:prstGeom>
            <a:noFill/>
          </p:spPr>
          <p:txBody>
            <a:bodyPr wrap="square" rtlCol="0">
              <a:spAutoFit/>
            </a:bodyPr>
            <a:lstStyle/>
            <a:p>
              <a:pPr algn="ctr"/>
              <a:r>
                <a:rPr lang="zh-CN" altLang="en-US" dirty="0">
                  <a:solidFill>
                    <a:schemeClr val="tx1"/>
                  </a:solidFill>
                  <a:latin typeface="微软雅黑" panose="020B0503020204020204" charset="-122"/>
                  <a:ea typeface="微软雅黑" panose="020B0503020204020204" charset="-122"/>
                </a:rPr>
                <a:t>添加标题</a:t>
              </a:r>
            </a:p>
          </p:txBody>
        </p:sp>
        <p:sp>
          <p:nvSpPr>
            <p:cNvPr id="31" name="文本框 32"/>
            <p:cNvSpPr txBox="1"/>
            <p:nvPr/>
          </p:nvSpPr>
          <p:spPr>
            <a:xfrm>
              <a:off x="1257000" y="2214035"/>
              <a:ext cx="938732" cy="724265"/>
            </a:xfrm>
            <a:prstGeom prst="rect">
              <a:avLst/>
            </a:prstGeom>
            <a:noFill/>
          </p:spPr>
          <p:txBody>
            <a:bodyPr wrap="square" rtlCol="0">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a:t>
              </a:r>
            </a:p>
          </p:txBody>
        </p:sp>
      </p:grpSp>
      <p:sp>
        <p:nvSpPr>
          <p:cNvPr id="32" name="椭圆 31"/>
          <p:cNvSpPr/>
          <p:nvPr/>
        </p:nvSpPr>
        <p:spPr>
          <a:xfrm>
            <a:off x="9445805" y="5421235"/>
            <a:ext cx="313645" cy="313645"/>
          </a:xfrm>
          <a:prstGeom prst="ellipse">
            <a:avLst/>
          </a:prstGeom>
          <a:solidFill>
            <a:sysClr val="window" lastClr="FFFFFF"/>
          </a:solidFill>
          <a:ln w="38100">
            <a:solidFill>
              <a:srgbClr val="C00000"/>
            </a:solidFill>
          </a:ln>
          <a:effectLst>
            <a:outerShdw blurRad="50800" dist="38100" dir="5400000" algn="t" rotWithShape="0">
              <a:prstClr val="black">
                <a:alpha val="29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33" name="组合 32"/>
          <p:cNvGrpSpPr/>
          <p:nvPr/>
        </p:nvGrpSpPr>
        <p:grpSpPr>
          <a:xfrm>
            <a:off x="8716785" y="1511453"/>
            <a:ext cx="1777324" cy="3720483"/>
            <a:chOff x="1115616" y="1077584"/>
            <a:chExt cx="1224136" cy="2562492"/>
          </a:xfrm>
        </p:grpSpPr>
        <p:sp>
          <p:nvSpPr>
            <p:cNvPr id="34" name="任意多边形 33"/>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a:gsLst>
                <a:gs pos="0">
                  <a:srgbClr val="FE4444"/>
                </a:gs>
                <a:gs pos="100000">
                  <a:srgbClr val="832B2B"/>
                </a:gs>
              </a:gsLst>
              <a:lin ang="16200000" scaled="0"/>
            </a:gradFill>
            <a:ln w="6350">
              <a:solidFill>
                <a:sysClr val="window" lastClr="FFFFFF"/>
              </a:solidFill>
            </a:ln>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35" name="圆角矩形 34"/>
            <p:cNvSpPr/>
            <p:nvPr/>
          </p:nvSpPr>
          <p:spPr>
            <a:xfrm>
              <a:off x="1259632" y="1216298"/>
              <a:ext cx="936104" cy="2088232"/>
            </a:xfrm>
            <a:prstGeom prst="roundRect">
              <a:avLst>
                <a:gd name="adj" fmla="val 14632"/>
              </a:avLst>
            </a:prstGeom>
            <a:solidFill>
              <a:schemeClr val="bg1"/>
            </a:solidFill>
            <a:ln>
              <a:noFill/>
            </a:ln>
            <a:effectLst>
              <a:innerShdw blurRad="63500" dist="50800" dir="18900000">
                <a:prstClr val="black">
                  <a:alpha val="33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36" name="矩形 35"/>
            <p:cNvSpPr/>
            <p:nvPr/>
          </p:nvSpPr>
          <p:spPr>
            <a:xfrm>
              <a:off x="1257002" y="1851670"/>
              <a:ext cx="938733" cy="360040"/>
            </a:xfrm>
            <a:prstGeom prst="rect">
              <a:avLst/>
            </a:prstGeom>
            <a:gradFill>
              <a:gsLst>
                <a:gs pos="0">
                  <a:srgbClr val="FE4444"/>
                </a:gs>
                <a:gs pos="100000">
                  <a:srgbClr val="832B2B"/>
                </a:gs>
              </a:gsLst>
              <a:lin ang="162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sz="1860" b="1" dirty="0" smtClean="0">
                  <a:solidFill>
                    <a:srgbClr val="FFFF00"/>
                  </a:solidFill>
                  <a:latin typeface="微软雅黑" panose="020B0503020204020204" charset="-122"/>
                  <a:ea typeface="微软雅黑" panose="020B0503020204020204" charset="-122"/>
                  <a:sym typeface="方正兰亭超细黑简体" charset="0"/>
                </a:rPr>
                <a:t>标题</a:t>
              </a:r>
              <a:r>
                <a:rPr lang="zh-CN" altLang="en-US" sz="1865" b="1" dirty="0" smtClean="0">
                  <a:solidFill>
                    <a:srgbClr val="FFFF00"/>
                  </a:solidFill>
                  <a:latin typeface="微软雅黑" panose="020B0503020204020204" charset="-122"/>
                  <a:ea typeface="微软雅黑" panose="020B0503020204020204" charset="-122"/>
                </a:rPr>
                <a:t>四</a:t>
              </a:r>
            </a:p>
          </p:txBody>
        </p:sp>
        <p:sp>
          <p:nvSpPr>
            <p:cNvPr id="37" name="文本框 38"/>
            <p:cNvSpPr txBox="1"/>
            <p:nvPr/>
          </p:nvSpPr>
          <p:spPr>
            <a:xfrm>
              <a:off x="1368152" y="1316343"/>
              <a:ext cx="683569" cy="453977"/>
            </a:xfrm>
            <a:prstGeom prst="rect">
              <a:avLst/>
            </a:prstGeom>
            <a:noFill/>
          </p:spPr>
          <p:txBody>
            <a:bodyPr wrap="square" rtlCol="0">
              <a:spAutoFit/>
            </a:bodyPr>
            <a:lstStyle/>
            <a:p>
              <a:pPr algn="ctr"/>
              <a:r>
                <a:rPr lang="zh-CN" altLang="en-US" dirty="0">
                  <a:solidFill>
                    <a:schemeClr val="tx1"/>
                  </a:solidFill>
                  <a:latin typeface="微软雅黑" panose="020B0503020204020204" charset="-122"/>
                  <a:ea typeface="微软雅黑" panose="020B0503020204020204" charset="-122"/>
                </a:rPr>
                <a:t>添加标题</a:t>
              </a:r>
            </a:p>
          </p:txBody>
        </p:sp>
        <p:sp>
          <p:nvSpPr>
            <p:cNvPr id="38" name="文本框 39"/>
            <p:cNvSpPr txBox="1"/>
            <p:nvPr/>
          </p:nvSpPr>
          <p:spPr>
            <a:xfrm>
              <a:off x="1257000" y="2214035"/>
              <a:ext cx="938732" cy="724265"/>
            </a:xfrm>
            <a:prstGeom prst="rect">
              <a:avLst/>
            </a:prstGeom>
            <a:noFill/>
          </p:spPr>
          <p:txBody>
            <a:bodyPr wrap="square" rtlCol="0">
              <a:spAutoFit/>
            </a:bodyPr>
            <a:lstStyle/>
            <a:p>
              <a:pPr>
                <a:lnSpc>
                  <a:spcPct val="150000"/>
                </a:lnSpc>
              </a:pPr>
              <a:r>
                <a:rPr lang="zh-CN" altLang="en-US" sz="1400" dirty="0">
                  <a:solidFill>
                    <a:schemeClr val="tx1"/>
                  </a:solidFill>
                  <a:latin typeface="微软雅黑" panose="020B0503020204020204" charset="-122"/>
                  <a:ea typeface="微软雅黑" panose="020B0503020204020204" charset="-122"/>
                </a:rPr>
                <a:t>单击此处添加文本，单击此处添加文本</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5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anim calcmode="lin" valueType="num">
                                      <p:cBhvr>
                                        <p:cTn id="47" dur="500" fill="hold"/>
                                        <p:tgtEl>
                                          <p:spTgt spid="33"/>
                                        </p:tgtEl>
                                        <p:attrNameLst>
                                          <p:attrName>ppt_x</p:attrName>
                                        </p:attrNameLst>
                                      </p:cBhvr>
                                      <p:tavLst>
                                        <p:tav tm="0">
                                          <p:val>
                                            <p:strVal val="#ppt_x"/>
                                          </p:val>
                                        </p:tav>
                                        <p:tav tm="100000">
                                          <p:val>
                                            <p:strVal val="#ppt_x"/>
                                          </p:val>
                                        </p:tav>
                                      </p:tavLst>
                                    </p:anim>
                                    <p:anim calcmode="lin" valueType="num">
                                      <p:cBhvr>
                                        <p:cTn id="4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8" grpId="0" bldLvl="0" animBg="1"/>
      <p:bldP spid="25" grpId="0" bldLvl="0" animBg="1"/>
      <p:bldP spid="3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66"/>
          <p:cNvSpPr/>
          <p:nvPr/>
        </p:nvSpPr>
        <p:spPr>
          <a:xfrm>
            <a:off x="3279775" y="4324350"/>
            <a:ext cx="5975350" cy="538480"/>
          </a:xfrm>
          <a:prstGeom prst="rect">
            <a:avLst/>
          </a:prstGeom>
          <a:noFill/>
          <a:ln w="9525">
            <a:noFill/>
          </a:ln>
        </p:spPr>
        <p:txBody>
          <a:bodyPr wrap="square" lIns="81614" tIns="40807" rIns="81614" bIns="40807" anchor="t">
            <a:spAutoFit/>
          </a:bodyPr>
          <a:lstStyle/>
          <a:p>
            <a:pPr lvl="0" algn="ctr" eaLnBrk="0" hangingPunct="0"/>
            <a:r>
              <a:rPr lang="zh-CN" altLang="en-US" sz="2800" b="1" dirty="0">
                <a:gradFill>
                  <a:gsLst>
                    <a:gs pos="0">
                      <a:srgbClr val="E30000"/>
                    </a:gs>
                    <a:gs pos="100000">
                      <a:srgbClr val="760303"/>
                    </a:gs>
                  </a:gsLst>
                  <a:lin ang="5400000" scaled="0"/>
                </a:gradFill>
                <a:latin typeface="Calibri" panose="020F0502020204030204" pitchFamily="34" charset="0"/>
                <a:ea typeface="微软雅黑" panose="020B0503020204020204" charset="-122"/>
                <a:sym typeface="+mn-ea"/>
              </a:rPr>
              <a:t>点击这里输入你的标题</a:t>
            </a:r>
          </a:p>
        </p:txBody>
      </p:sp>
      <p:grpSp>
        <p:nvGrpSpPr>
          <p:cNvPr id="11" name="组合 10"/>
          <p:cNvGrpSpPr/>
          <p:nvPr/>
        </p:nvGrpSpPr>
        <p:grpSpPr>
          <a:xfrm>
            <a:off x="4215130" y="1323340"/>
            <a:ext cx="3910965" cy="3568700"/>
            <a:chOff x="5764" y="-2112"/>
            <a:chExt cx="6908" cy="6908"/>
          </a:xfrm>
        </p:grpSpPr>
        <p:pic>
          <p:nvPicPr>
            <p:cNvPr id="9" name="图片 8" descr="e197eb66c5ff15ff68c841236f26852f"/>
            <p:cNvPicPr>
              <a:picLocks noChangeAspect="1"/>
            </p:cNvPicPr>
            <p:nvPr/>
          </p:nvPicPr>
          <p:blipFill>
            <a:blip r:embed="rId3"/>
            <a:stretch>
              <a:fillRect/>
            </a:stretch>
          </p:blipFill>
          <p:spPr>
            <a:xfrm>
              <a:off x="5764" y="-2112"/>
              <a:ext cx="6908" cy="6908"/>
            </a:xfrm>
            <a:prstGeom prst="rect">
              <a:avLst/>
            </a:prstGeom>
          </p:spPr>
        </p:pic>
        <p:sp>
          <p:nvSpPr>
            <p:cNvPr id="10" name="TextBox 44">
              <a:hlinkClick r:id="" action="ppaction://hlinkshowjump?jump=nextslide"/>
            </p:cNvPr>
            <p:cNvSpPr txBox="1"/>
            <p:nvPr/>
          </p:nvSpPr>
          <p:spPr>
            <a:xfrm>
              <a:off x="7841" y="1374"/>
              <a:ext cx="3521" cy="1062"/>
            </a:xfrm>
            <a:prstGeom prst="rect">
              <a:avLst/>
            </a:prstGeom>
            <a:noFill/>
            <a:ln w="9525">
              <a:noFill/>
            </a:ln>
          </p:spPr>
          <p:txBody>
            <a:bodyPr wrap="square">
              <a:spAutoFit/>
            </a:bodyPr>
            <a:lstStyle/>
            <a:p>
              <a:pPr lvl="0" algn="dist" eaLnBrk="1" hangingPunct="1">
                <a:buNone/>
              </a:pPr>
              <a:r>
                <a:rPr lang="zh-CN" altLang="en-US" sz="2800" b="1" dirty="0">
                  <a:solidFill>
                    <a:srgbClr val="FFFF00"/>
                  </a:solidFill>
                  <a:latin typeface="微软雅黑" panose="020B0503020204020204" charset="-122"/>
                  <a:ea typeface="微软雅黑" panose="020B0503020204020204" charset="-122"/>
                </a:rPr>
                <a:t>第一部分</a:t>
              </a:r>
            </a:p>
          </p:txBody>
        </p:sp>
      </p:grpSp>
    </p:spTree>
  </p:cSld>
  <p:clrMapOvr>
    <a:masterClrMapping/>
  </p:clrMapOvr>
  <mc:AlternateContent xmlns:mc="http://schemas.openxmlformats.org/markup-compatibility/2006" xmlns:p14="http://schemas.microsoft.com/office/powerpoint/2010/main">
    <mc:Choice Requires="p14">
      <p:transition p14:dur="9"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1"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arn(inVertical)">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2"/>
          <p:cNvSpPr txBox="1"/>
          <p:nvPr/>
        </p:nvSpPr>
        <p:spPr>
          <a:xfrm>
            <a:off x="4940995" y="3874603"/>
            <a:ext cx="2304483" cy="640080"/>
          </a:xfrm>
          <a:prstGeom prst="rect">
            <a:avLst/>
          </a:prstGeom>
          <a:noFill/>
        </p:spPr>
        <p:txBody>
          <a:bodyPr wrap="square" lIns="91441" tIns="45720" rIns="91441" bIns="45720" rtlCol="0">
            <a:spAutoFit/>
          </a:bodyPr>
          <a:lstStyle/>
          <a:p>
            <a:pPr algn="ctr">
              <a:lnSpc>
                <a:spcPct val="150000"/>
              </a:lnSpc>
            </a:pPr>
            <a:r>
              <a:rPr lang="zh-CN" altLang="en-US" sz="2400" b="1" dirty="0" smtClean="0">
                <a:solidFill>
                  <a:srgbClr val="C00000"/>
                </a:solidFill>
                <a:latin typeface="微软雅黑" panose="020B0503020204020204" charset="-122"/>
                <a:ea typeface="微软雅黑" panose="020B0503020204020204" charset="-122"/>
                <a:cs typeface="华文黑体" pitchFamily="2" charset="-122"/>
              </a:rPr>
              <a:t>添加标题</a:t>
            </a:r>
          </a:p>
        </p:txBody>
      </p:sp>
      <p:sp>
        <p:nvSpPr>
          <p:cNvPr id="3" name="Freeform 6"/>
          <p:cNvSpPr>
            <a:spLocks noEditPoints="1"/>
          </p:cNvSpPr>
          <p:nvPr/>
        </p:nvSpPr>
        <p:spPr bwMode="auto">
          <a:xfrm>
            <a:off x="2666047" y="3772687"/>
            <a:ext cx="1985240" cy="1996202"/>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gradFill>
            <a:gsLst>
              <a:gs pos="0">
                <a:srgbClr val="FE4444"/>
              </a:gs>
              <a:gs pos="100000">
                <a:srgbClr val="832B2B"/>
              </a:gs>
            </a:gsLst>
            <a:lin ang="16200000" scaled="0"/>
          </a:gradFill>
          <a:ln>
            <a:noFill/>
          </a:ln>
        </p:spPr>
        <p:txBody>
          <a:bodyPr vert="horz" wrap="square" lIns="91441" tIns="45720" rIns="91441" bIns="45720" numCol="1" anchor="ctr" anchorCtr="0" compatLnSpc="1"/>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6" name="Freeform 7"/>
          <p:cNvSpPr>
            <a:spLocks noEditPoints="1"/>
          </p:cNvSpPr>
          <p:nvPr/>
        </p:nvSpPr>
        <p:spPr bwMode="auto">
          <a:xfrm>
            <a:off x="3369351" y="2348032"/>
            <a:ext cx="1642957" cy="1645704"/>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gradFill>
            <a:gsLst>
              <a:gs pos="0">
                <a:srgbClr val="FE4444"/>
              </a:gs>
              <a:gs pos="100000">
                <a:srgbClr val="832B2B"/>
              </a:gs>
            </a:gsLst>
            <a:lin ang="16200000" scaled="0"/>
          </a:gradFill>
          <a:ln>
            <a:solidFill>
              <a:sysClr val="window" lastClr="FFFFFF"/>
            </a:solidFill>
          </a:ln>
        </p:spPr>
        <p:txBody>
          <a:bodyPr vert="horz" wrap="square" lIns="91441" tIns="45720" rIns="91441" bIns="45720" numCol="1" anchor="ctr" anchorCtr="0" compatLnSpc="1"/>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7" name="Freeform 8"/>
          <p:cNvSpPr>
            <a:spLocks noEditPoints="1"/>
          </p:cNvSpPr>
          <p:nvPr/>
        </p:nvSpPr>
        <p:spPr bwMode="auto">
          <a:xfrm>
            <a:off x="4242744" y="1037059"/>
            <a:ext cx="1645698" cy="1652551"/>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gradFill>
            <a:gsLst>
              <a:gs pos="0">
                <a:srgbClr val="E30000"/>
              </a:gs>
              <a:gs pos="100000">
                <a:srgbClr val="760303"/>
              </a:gs>
            </a:gsLst>
            <a:lin ang="16200000" scaled="0"/>
          </a:gradFill>
          <a:ln>
            <a:solidFill>
              <a:sysClr val="window" lastClr="FFFFFF"/>
            </a:solidFill>
          </a:ln>
        </p:spPr>
        <p:txBody>
          <a:bodyPr vert="horz" wrap="square" lIns="91441" tIns="45720" rIns="91441" bIns="45720" numCol="1" anchor="ctr" anchorCtr="0" compatLnSpc="1"/>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27" name="Freeform 9"/>
          <p:cNvSpPr>
            <a:spLocks noEditPoints="1"/>
          </p:cNvSpPr>
          <p:nvPr/>
        </p:nvSpPr>
        <p:spPr bwMode="auto">
          <a:xfrm>
            <a:off x="6155790" y="1039798"/>
            <a:ext cx="1645698" cy="1647073"/>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gradFill>
            <a:gsLst>
              <a:gs pos="0">
                <a:srgbClr val="E30000"/>
              </a:gs>
              <a:gs pos="100000">
                <a:srgbClr val="760303"/>
              </a:gs>
            </a:gsLst>
            <a:lin ang="16200000" scaled="0"/>
          </a:gradFill>
          <a:ln>
            <a:noFill/>
          </a:ln>
        </p:spPr>
        <p:txBody>
          <a:bodyPr vert="horz" wrap="square" lIns="91441" tIns="45720" rIns="91441" bIns="45720" numCol="1" anchor="ctr" anchorCtr="0" compatLnSpc="1"/>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28" name="Freeform 10"/>
          <p:cNvSpPr>
            <a:spLocks noEditPoints="1"/>
          </p:cNvSpPr>
          <p:nvPr/>
        </p:nvSpPr>
        <p:spPr bwMode="auto">
          <a:xfrm>
            <a:off x="6995408" y="2373215"/>
            <a:ext cx="1642957" cy="1642965"/>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gradFill>
            <a:gsLst>
              <a:gs pos="0">
                <a:srgbClr val="FE4444"/>
              </a:gs>
              <a:gs pos="100000">
                <a:srgbClr val="832B2B"/>
              </a:gs>
            </a:gsLst>
            <a:lin ang="16200000" scaled="0"/>
          </a:gradFill>
          <a:ln>
            <a:solidFill>
              <a:sysClr val="window" lastClr="FFFFFF"/>
            </a:solidFill>
          </a:ln>
        </p:spPr>
        <p:txBody>
          <a:bodyPr vert="horz" wrap="square" lIns="91441" tIns="45720" rIns="91441" bIns="45720" numCol="1" anchor="ctr" anchorCtr="0" compatLnSpc="1"/>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29" name="Freeform 11"/>
          <p:cNvSpPr>
            <a:spLocks noEditPoints="1"/>
          </p:cNvSpPr>
          <p:nvPr/>
        </p:nvSpPr>
        <p:spPr bwMode="auto">
          <a:xfrm>
            <a:off x="7528945" y="3780623"/>
            <a:ext cx="1986611" cy="1996203"/>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gradFill>
            <a:gsLst>
              <a:gs pos="0">
                <a:srgbClr val="FE4444"/>
              </a:gs>
              <a:gs pos="100000">
                <a:srgbClr val="832B2B"/>
              </a:gs>
            </a:gsLst>
            <a:lin ang="16200000" scaled="0"/>
          </a:gradFill>
          <a:ln>
            <a:noFill/>
          </a:ln>
        </p:spPr>
        <p:txBody>
          <a:bodyPr vert="horz" wrap="square" lIns="91441" tIns="45720" rIns="91441" bIns="45720" numCol="1" anchor="ctr" anchorCtr="0" compatLnSpc="1"/>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0" name="TextBox 129"/>
          <p:cNvSpPr txBox="1"/>
          <p:nvPr/>
        </p:nvSpPr>
        <p:spPr>
          <a:xfrm>
            <a:off x="3059320" y="4593622"/>
            <a:ext cx="1097280" cy="384810"/>
          </a:xfrm>
          <a:prstGeom prst="rect">
            <a:avLst/>
          </a:prstGeom>
          <a:noFill/>
        </p:spPr>
        <p:txBody>
          <a:bodyPr wrap="none" lIns="91441" tIns="45720" rIns="91441" bIns="45720" rtlCol="0" anchor="ctr">
            <a:spAutoFit/>
          </a:bodyPr>
          <a:lstStyle/>
          <a:p>
            <a:r>
              <a:rPr lang="zh-CN" altLang="en-US" b="1">
                <a:solidFill>
                  <a:schemeClr val="tx1"/>
                </a:solidFill>
                <a:latin typeface="微软雅黑" panose="020B0503020204020204" charset="-122"/>
                <a:ea typeface="微软雅黑" panose="020B0503020204020204" charset="-122"/>
              </a:rPr>
              <a:t>添加</a:t>
            </a:r>
            <a:r>
              <a:rPr lang="zh-CN" altLang="en-US" b="1" smtClean="0">
                <a:solidFill>
                  <a:schemeClr val="tx1"/>
                </a:solidFill>
                <a:latin typeface="微软雅黑" panose="020B0503020204020204" charset="-122"/>
                <a:ea typeface="微软雅黑" panose="020B0503020204020204" charset="-122"/>
              </a:rPr>
              <a:t>标题</a:t>
            </a:r>
          </a:p>
        </p:txBody>
      </p:sp>
      <p:sp>
        <p:nvSpPr>
          <p:cNvPr id="131" name="TextBox 130"/>
          <p:cNvSpPr txBox="1"/>
          <p:nvPr/>
        </p:nvSpPr>
        <p:spPr>
          <a:xfrm>
            <a:off x="3591483" y="2993717"/>
            <a:ext cx="1097280" cy="384810"/>
          </a:xfrm>
          <a:prstGeom prst="rect">
            <a:avLst/>
          </a:prstGeom>
          <a:noFill/>
        </p:spPr>
        <p:txBody>
          <a:bodyPr wrap="none" lIns="91441" tIns="45720" rIns="91441" bIns="45720" rtlCol="0" anchor="ctr">
            <a:spAutoFit/>
          </a:bodyPr>
          <a:lstStyle/>
          <a:p>
            <a:r>
              <a:rPr lang="zh-CN" altLang="en-US" b="1">
                <a:solidFill>
                  <a:schemeClr val="tx1"/>
                </a:solidFill>
                <a:latin typeface="微软雅黑" panose="020B0503020204020204" charset="-122"/>
                <a:ea typeface="微软雅黑" panose="020B0503020204020204" charset="-122"/>
              </a:rPr>
              <a:t>添加</a:t>
            </a:r>
            <a:r>
              <a:rPr lang="zh-CN" altLang="en-US" b="1" smtClean="0">
                <a:solidFill>
                  <a:schemeClr val="tx1"/>
                </a:solidFill>
                <a:latin typeface="微软雅黑" panose="020B0503020204020204" charset="-122"/>
                <a:ea typeface="微软雅黑" panose="020B0503020204020204" charset="-122"/>
              </a:rPr>
              <a:t>标题</a:t>
            </a:r>
          </a:p>
        </p:txBody>
      </p:sp>
      <p:sp>
        <p:nvSpPr>
          <p:cNvPr id="132" name="TextBox 131"/>
          <p:cNvSpPr txBox="1"/>
          <p:nvPr/>
        </p:nvSpPr>
        <p:spPr>
          <a:xfrm>
            <a:off x="4466244" y="1701409"/>
            <a:ext cx="1097280" cy="384810"/>
          </a:xfrm>
          <a:prstGeom prst="rect">
            <a:avLst/>
          </a:prstGeom>
          <a:noFill/>
        </p:spPr>
        <p:txBody>
          <a:bodyPr wrap="none" lIns="91441" tIns="45720" rIns="91441" bIns="45720" rtlCol="0" anchor="ctr">
            <a:spAutoFit/>
          </a:bodyPr>
          <a:lstStyle/>
          <a:p>
            <a:r>
              <a:rPr lang="zh-CN" altLang="en-US" b="1">
                <a:solidFill>
                  <a:schemeClr val="tx1"/>
                </a:solidFill>
                <a:latin typeface="微软雅黑" panose="020B0503020204020204" charset="-122"/>
                <a:ea typeface="微软雅黑" panose="020B0503020204020204" charset="-122"/>
              </a:rPr>
              <a:t>添加</a:t>
            </a:r>
            <a:r>
              <a:rPr lang="zh-CN" altLang="en-US" b="1" smtClean="0">
                <a:solidFill>
                  <a:schemeClr val="tx1"/>
                </a:solidFill>
                <a:latin typeface="微软雅黑" panose="020B0503020204020204" charset="-122"/>
                <a:ea typeface="微软雅黑" panose="020B0503020204020204" charset="-122"/>
              </a:rPr>
              <a:t>标题</a:t>
            </a:r>
          </a:p>
        </p:txBody>
      </p:sp>
      <p:sp>
        <p:nvSpPr>
          <p:cNvPr id="133" name="TextBox 132"/>
          <p:cNvSpPr txBox="1"/>
          <p:nvPr/>
        </p:nvSpPr>
        <p:spPr>
          <a:xfrm>
            <a:off x="6379292" y="1701409"/>
            <a:ext cx="1097280" cy="384810"/>
          </a:xfrm>
          <a:prstGeom prst="rect">
            <a:avLst/>
          </a:prstGeom>
          <a:noFill/>
        </p:spPr>
        <p:txBody>
          <a:bodyPr wrap="none" lIns="91441" tIns="45720" rIns="91441" bIns="45720" rtlCol="0" anchor="ctr">
            <a:spAutoFit/>
          </a:bodyPr>
          <a:lstStyle/>
          <a:p>
            <a:r>
              <a:rPr lang="zh-CN" altLang="en-US" b="1">
                <a:solidFill>
                  <a:schemeClr val="tx1"/>
                </a:solidFill>
                <a:latin typeface="微软雅黑" panose="020B0503020204020204" charset="-122"/>
                <a:ea typeface="微软雅黑" panose="020B0503020204020204" charset="-122"/>
              </a:rPr>
              <a:t>添加</a:t>
            </a:r>
            <a:r>
              <a:rPr lang="zh-CN" altLang="en-US" b="1" smtClean="0">
                <a:solidFill>
                  <a:schemeClr val="tx1"/>
                </a:solidFill>
                <a:latin typeface="微软雅黑" panose="020B0503020204020204" charset="-122"/>
                <a:ea typeface="微软雅黑" panose="020B0503020204020204" charset="-122"/>
              </a:rPr>
              <a:t>标题</a:t>
            </a:r>
          </a:p>
        </p:txBody>
      </p:sp>
      <p:sp>
        <p:nvSpPr>
          <p:cNvPr id="134" name="TextBox 133"/>
          <p:cNvSpPr txBox="1"/>
          <p:nvPr/>
        </p:nvSpPr>
        <p:spPr>
          <a:xfrm>
            <a:off x="7217540" y="3017532"/>
            <a:ext cx="1097280" cy="384810"/>
          </a:xfrm>
          <a:prstGeom prst="rect">
            <a:avLst/>
          </a:prstGeom>
          <a:noFill/>
        </p:spPr>
        <p:txBody>
          <a:bodyPr wrap="none" lIns="91441" tIns="45720" rIns="91441" bIns="45720" rtlCol="0" anchor="ctr">
            <a:spAutoFit/>
          </a:bodyPr>
          <a:lstStyle/>
          <a:p>
            <a:r>
              <a:rPr lang="zh-CN" altLang="en-US" b="1">
                <a:solidFill>
                  <a:schemeClr val="tx1"/>
                </a:solidFill>
                <a:latin typeface="微软雅黑" panose="020B0503020204020204" charset="-122"/>
                <a:ea typeface="微软雅黑" panose="020B0503020204020204" charset="-122"/>
              </a:rPr>
              <a:t>添加</a:t>
            </a:r>
            <a:r>
              <a:rPr lang="zh-CN" altLang="en-US" b="1" smtClean="0">
                <a:solidFill>
                  <a:schemeClr val="tx1"/>
                </a:solidFill>
                <a:latin typeface="微软雅黑" panose="020B0503020204020204" charset="-122"/>
                <a:ea typeface="微软雅黑" panose="020B0503020204020204" charset="-122"/>
              </a:rPr>
              <a:t>标题</a:t>
            </a:r>
          </a:p>
        </p:txBody>
      </p:sp>
      <p:sp>
        <p:nvSpPr>
          <p:cNvPr id="135" name="TextBox 134"/>
          <p:cNvSpPr txBox="1"/>
          <p:nvPr/>
        </p:nvSpPr>
        <p:spPr>
          <a:xfrm>
            <a:off x="7922902" y="4601560"/>
            <a:ext cx="1097280" cy="384810"/>
          </a:xfrm>
          <a:prstGeom prst="rect">
            <a:avLst/>
          </a:prstGeom>
          <a:noFill/>
        </p:spPr>
        <p:txBody>
          <a:bodyPr wrap="none" lIns="91441" tIns="45720" rIns="91441" bIns="45720" rtlCol="0" anchor="ctr">
            <a:spAutoFit/>
          </a:bodyPr>
          <a:lstStyle/>
          <a:p>
            <a:r>
              <a:rPr lang="zh-CN" altLang="en-US" b="1">
                <a:solidFill>
                  <a:schemeClr val="tx1"/>
                </a:solidFill>
                <a:latin typeface="微软雅黑" panose="020B0503020204020204" charset="-122"/>
                <a:ea typeface="微软雅黑" panose="020B0503020204020204" charset="-122"/>
              </a:rPr>
              <a:t>添加</a:t>
            </a:r>
            <a:r>
              <a:rPr lang="zh-CN" altLang="en-US" b="1" smtClean="0">
                <a:solidFill>
                  <a:schemeClr val="tx1"/>
                </a:solidFill>
                <a:latin typeface="微软雅黑" panose="020B0503020204020204" charset="-122"/>
                <a:ea typeface="微软雅黑" panose="020B0503020204020204" charset="-122"/>
              </a:rPr>
              <a:t>标题</a:t>
            </a:r>
          </a:p>
        </p:txBody>
      </p:sp>
      <p:sp>
        <p:nvSpPr>
          <p:cNvPr id="136" name="TextBox 135"/>
          <p:cNvSpPr txBox="1"/>
          <p:nvPr/>
        </p:nvSpPr>
        <p:spPr>
          <a:xfrm>
            <a:off x="611166" y="4372433"/>
            <a:ext cx="1969543" cy="1041400"/>
          </a:xfrm>
          <a:prstGeom prst="rect">
            <a:avLst/>
          </a:prstGeom>
          <a:noFill/>
        </p:spPr>
        <p:txBody>
          <a:bodyPr wrap="square" lIns="91441" tIns="45720" rIns="91441" bIns="45720" rtlCol="0">
            <a:spAutoFit/>
          </a:bodyPr>
          <a:lstStyle/>
          <a:p>
            <a:pPr>
              <a:lnSpc>
                <a:spcPct val="130000"/>
              </a:lnSpc>
            </a:pPr>
            <a:r>
              <a:rPr lang="zh-CN" altLang="en-US" sz="1200" b="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b="0">
                <a:solidFill>
                  <a:schemeClr val="tx1"/>
                </a:solidFill>
                <a:latin typeface="微软雅黑" panose="020B0503020204020204" charset="-122"/>
                <a:ea typeface="微软雅黑" panose="020B0503020204020204" charset="-122"/>
              </a:rPr>
              <a:t>文字。</a:t>
            </a:r>
          </a:p>
        </p:txBody>
      </p:sp>
      <p:sp>
        <p:nvSpPr>
          <p:cNvPr id="137" name="TextBox 136"/>
          <p:cNvSpPr txBox="1"/>
          <p:nvPr/>
        </p:nvSpPr>
        <p:spPr>
          <a:xfrm>
            <a:off x="1321477" y="2668366"/>
            <a:ext cx="1969543" cy="1041400"/>
          </a:xfrm>
          <a:prstGeom prst="rect">
            <a:avLst/>
          </a:prstGeom>
          <a:noFill/>
        </p:spPr>
        <p:txBody>
          <a:bodyPr wrap="square" lIns="91441" tIns="45720" rIns="91441" bIns="45720" rtlCol="0">
            <a:spAutoFit/>
          </a:bodyPr>
          <a:lstStyle/>
          <a:p>
            <a:pPr>
              <a:lnSpc>
                <a:spcPct val="130000"/>
              </a:lnSpc>
            </a:pPr>
            <a:r>
              <a:rPr lang="zh-CN" altLang="en-US" sz="1200" b="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b="0">
                <a:solidFill>
                  <a:schemeClr val="tx1"/>
                </a:solidFill>
                <a:latin typeface="微软雅黑" panose="020B0503020204020204" charset="-122"/>
                <a:ea typeface="微软雅黑" panose="020B0503020204020204" charset="-122"/>
              </a:rPr>
              <a:t>文字。</a:t>
            </a:r>
          </a:p>
        </p:txBody>
      </p:sp>
      <p:sp>
        <p:nvSpPr>
          <p:cNvPr id="138" name="TextBox 137"/>
          <p:cNvSpPr txBox="1"/>
          <p:nvPr/>
        </p:nvSpPr>
        <p:spPr>
          <a:xfrm>
            <a:off x="2276084" y="1352243"/>
            <a:ext cx="1969543" cy="1041400"/>
          </a:xfrm>
          <a:prstGeom prst="rect">
            <a:avLst/>
          </a:prstGeom>
          <a:noFill/>
        </p:spPr>
        <p:txBody>
          <a:bodyPr wrap="square" lIns="91441" tIns="45720" rIns="91441" bIns="45720" rtlCol="0">
            <a:spAutoFit/>
          </a:bodyPr>
          <a:lstStyle/>
          <a:p>
            <a:pPr>
              <a:lnSpc>
                <a:spcPct val="130000"/>
              </a:lnSpc>
            </a:pPr>
            <a:r>
              <a:rPr lang="zh-CN" altLang="en-US" sz="1200" b="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b="0">
                <a:solidFill>
                  <a:schemeClr val="tx1"/>
                </a:solidFill>
                <a:latin typeface="微软雅黑" panose="020B0503020204020204" charset="-122"/>
                <a:ea typeface="微软雅黑" panose="020B0503020204020204" charset="-122"/>
              </a:rPr>
              <a:t>文字。</a:t>
            </a:r>
          </a:p>
        </p:txBody>
      </p:sp>
      <p:sp>
        <p:nvSpPr>
          <p:cNvPr id="139" name="TextBox 138"/>
          <p:cNvSpPr txBox="1"/>
          <p:nvPr/>
        </p:nvSpPr>
        <p:spPr>
          <a:xfrm>
            <a:off x="8728445" y="2668366"/>
            <a:ext cx="1969543" cy="1041400"/>
          </a:xfrm>
          <a:prstGeom prst="rect">
            <a:avLst/>
          </a:prstGeom>
          <a:noFill/>
        </p:spPr>
        <p:txBody>
          <a:bodyPr wrap="square" lIns="91441" tIns="45720" rIns="91441" bIns="45720" rtlCol="0">
            <a:spAutoFit/>
          </a:bodyPr>
          <a:lstStyle/>
          <a:p>
            <a:pPr>
              <a:lnSpc>
                <a:spcPct val="130000"/>
              </a:lnSpc>
            </a:pPr>
            <a:r>
              <a:rPr lang="zh-CN" altLang="en-US" sz="1200" b="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b="0">
                <a:solidFill>
                  <a:schemeClr val="tx1"/>
                </a:solidFill>
                <a:latin typeface="微软雅黑" panose="020B0503020204020204" charset="-122"/>
                <a:ea typeface="微软雅黑" panose="020B0503020204020204" charset="-122"/>
              </a:rPr>
              <a:t>文字。</a:t>
            </a:r>
          </a:p>
        </p:txBody>
      </p:sp>
      <p:sp>
        <p:nvSpPr>
          <p:cNvPr id="140" name="TextBox 139"/>
          <p:cNvSpPr txBox="1"/>
          <p:nvPr/>
        </p:nvSpPr>
        <p:spPr>
          <a:xfrm>
            <a:off x="7918244" y="1352243"/>
            <a:ext cx="1969543" cy="1041400"/>
          </a:xfrm>
          <a:prstGeom prst="rect">
            <a:avLst/>
          </a:prstGeom>
          <a:noFill/>
        </p:spPr>
        <p:txBody>
          <a:bodyPr wrap="square" lIns="91441" tIns="45720" rIns="91441" bIns="45720" rtlCol="0">
            <a:spAutoFit/>
          </a:bodyPr>
          <a:lstStyle/>
          <a:p>
            <a:pPr>
              <a:lnSpc>
                <a:spcPct val="130000"/>
              </a:lnSpc>
            </a:pPr>
            <a:r>
              <a:rPr lang="zh-CN" altLang="en-US" sz="1200" b="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b="0">
                <a:solidFill>
                  <a:schemeClr val="tx1"/>
                </a:solidFill>
                <a:latin typeface="微软雅黑" panose="020B0503020204020204" charset="-122"/>
                <a:ea typeface="微软雅黑" panose="020B0503020204020204" charset="-122"/>
              </a:rPr>
              <a:t>文字。</a:t>
            </a:r>
          </a:p>
        </p:txBody>
      </p:sp>
      <p:sp>
        <p:nvSpPr>
          <p:cNvPr id="141" name="TextBox 140"/>
          <p:cNvSpPr txBox="1"/>
          <p:nvPr/>
        </p:nvSpPr>
        <p:spPr>
          <a:xfrm>
            <a:off x="9710322" y="4372433"/>
            <a:ext cx="1969543" cy="1041400"/>
          </a:xfrm>
          <a:prstGeom prst="rect">
            <a:avLst/>
          </a:prstGeom>
          <a:noFill/>
        </p:spPr>
        <p:txBody>
          <a:bodyPr wrap="square" lIns="91441" tIns="45720" rIns="91441" bIns="45720" rtlCol="0">
            <a:spAutoFit/>
          </a:bodyPr>
          <a:lstStyle/>
          <a:p>
            <a:pPr>
              <a:lnSpc>
                <a:spcPct val="130000"/>
              </a:lnSpc>
            </a:pPr>
            <a:r>
              <a:rPr lang="zh-CN" altLang="en-US" sz="1200" b="0" dirty="0">
                <a:solidFill>
                  <a:schemeClr val="tx1"/>
                </a:solidFill>
                <a:latin typeface="微软雅黑" panose="020B0503020204020204" charset="-122"/>
                <a:ea typeface="微软雅黑" panose="020B0503020204020204" charset="-122"/>
              </a:rPr>
              <a:t>您的内容打在这里，或者通过复制您的文本后，在此框中选择粘贴，并选择只保留文字。</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grpId="1" nodeType="withEffect">
                                  <p:stCondLst>
                                    <p:cond delay="0"/>
                                  </p:stCondLst>
                                  <p:childTnLst>
                                    <p:animRot by="21600000">
                                      <p:cBhvr>
                                        <p:cTn id="16" dur="500" fill="hold"/>
                                        <p:tgtEl>
                                          <p:spTgt spid="3"/>
                                        </p:tgtEl>
                                        <p:attrNameLst>
                                          <p:attrName>r</p:attrName>
                                        </p:attrNameLst>
                                      </p:cBhvr>
                                    </p:animRot>
                                  </p:childTnLst>
                                </p:cTn>
                              </p:par>
                              <p:par>
                                <p:cTn id="17"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18" dur="2000" fill="hold"/>
                                        <p:tgtEl>
                                          <p:spTgt spid="3"/>
                                        </p:tgtEl>
                                        <p:attrNameLst>
                                          <p:attrName>ppt_x</p:attrName>
                                          <p:attrName>ppt_y</p:attrName>
                                        </p:attrNameLst>
                                      </p:cBhvr>
                                      <p:rCtr x="20034" y="-25741"/>
                                    </p:animMotion>
                                  </p:childTnLst>
                                </p:cTn>
                              </p:par>
                              <p:par>
                                <p:cTn id="19" presetID="10" presetClass="entr" presetSubtype="0" fill="hold" grpId="0" nodeType="withEffect">
                                  <p:stCondLst>
                                    <p:cond delay="4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par>
                                <p:cTn id="25" presetID="8" presetClass="emph" presetSubtype="0" repeatCount="indefinite" fill="hold" grpId="1" nodeType="withEffect">
                                  <p:stCondLst>
                                    <p:cond delay="0"/>
                                  </p:stCondLst>
                                  <p:childTnLst>
                                    <p:animRot by="21600000">
                                      <p:cBhvr>
                                        <p:cTn id="26" dur="500" fill="hold"/>
                                        <p:tgtEl>
                                          <p:spTgt spid="6"/>
                                        </p:tgtEl>
                                        <p:attrNameLst>
                                          <p:attrName>r</p:attrName>
                                        </p:attrNameLst>
                                      </p:cBhvr>
                                    </p:animRot>
                                  </p:childTnLst>
                                </p:cTn>
                              </p:par>
                              <p:par>
                                <p:cTn id="27" presetID="10" presetClass="entr" presetSubtype="0" fill="hold" grpId="0" nodeType="withEffect">
                                  <p:stCondLst>
                                    <p:cond delay="8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500"/>
                                        <p:tgtEl>
                                          <p:spTgt spid="132"/>
                                        </p:tgtEl>
                                      </p:cBhvr>
                                    </p:animEffect>
                                  </p:childTnLst>
                                </p:cTn>
                              </p:par>
                              <p:par>
                                <p:cTn id="33" presetID="8" presetClass="emph" presetSubtype="0" repeatCount="indefinite" decel="50000" fill="hold" grpId="1" nodeType="withEffect">
                                  <p:stCondLst>
                                    <p:cond delay="0"/>
                                  </p:stCondLst>
                                  <p:childTnLst>
                                    <p:animRot by="21600000">
                                      <p:cBhvr>
                                        <p:cTn id="34" dur="500" fill="hold"/>
                                        <p:tgtEl>
                                          <p:spTgt spid="7"/>
                                        </p:tgtEl>
                                        <p:attrNameLst>
                                          <p:attrName>r</p:attrName>
                                        </p:attrNameLst>
                                      </p:cBhvr>
                                    </p:animRot>
                                  </p:childTnLst>
                                </p:cTn>
                              </p:par>
                              <p:par>
                                <p:cTn id="35" presetID="10" presetClass="entr" presetSubtype="0" fill="hold" grpId="0" nodeType="withEffect">
                                  <p:stCondLst>
                                    <p:cond delay="1200"/>
                                  </p:stCondLst>
                                  <p:childTnLst>
                                    <p:set>
                                      <p:cBhvr>
                                        <p:cTn id="36" dur="1" fill="hold">
                                          <p:stCondLst>
                                            <p:cond delay="0"/>
                                          </p:stCondLst>
                                        </p:cTn>
                                        <p:tgtEl>
                                          <p:spTgt spid="127"/>
                                        </p:tgtEl>
                                        <p:attrNameLst>
                                          <p:attrName>style.visibility</p:attrName>
                                        </p:attrNameLst>
                                      </p:cBhvr>
                                      <p:to>
                                        <p:strVal val="visible"/>
                                      </p:to>
                                    </p:set>
                                    <p:animEffect transition="in" filter="fade">
                                      <p:cBhvr>
                                        <p:cTn id="37" dur="500"/>
                                        <p:tgtEl>
                                          <p:spTgt spid="127"/>
                                        </p:tgtEl>
                                      </p:cBhvr>
                                    </p:animEffect>
                                  </p:childTnLst>
                                </p:cTn>
                              </p:par>
                              <p:par>
                                <p:cTn id="38" presetID="10" presetClass="entr" presetSubtype="0" fill="hold" grpId="0" nodeType="withEffect">
                                  <p:stCondLst>
                                    <p:cond delay="120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8" presetClass="emph" presetSubtype="0" repeatCount="indefinite" fill="hold" grpId="1" nodeType="withEffect">
                                  <p:stCondLst>
                                    <p:cond delay="0"/>
                                  </p:stCondLst>
                                  <p:childTnLst>
                                    <p:animRot by="21600000">
                                      <p:cBhvr>
                                        <p:cTn id="42" dur="500" fill="hold"/>
                                        <p:tgtEl>
                                          <p:spTgt spid="127"/>
                                        </p:tgtEl>
                                        <p:attrNameLst>
                                          <p:attrName>r</p:attrName>
                                        </p:attrNameLst>
                                      </p:cBhvr>
                                    </p:animRot>
                                  </p:childTnLst>
                                </p:cTn>
                              </p:par>
                              <p:par>
                                <p:cTn id="43" presetID="10" presetClass="entr" presetSubtype="0" fill="hold" grpId="0" nodeType="withEffect">
                                  <p:stCondLst>
                                    <p:cond delay="160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par>
                                <p:cTn id="46" presetID="10" presetClass="entr" presetSubtype="0" fill="hold" grpId="0" nodeType="withEffect">
                                  <p:stCondLst>
                                    <p:cond delay="1600"/>
                                  </p:stCondLst>
                                  <p:childTnLst>
                                    <p:set>
                                      <p:cBhvr>
                                        <p:cTn id="47" dur="1" fill="hold">
                                          <p:stCondLst>
                                            <p:cond delay="0"/>
                                          </p:stCondLst>
                                        </p:cTn>
                                        <p:tgtEl>
                                          <p:spTgt spid="134"/>
                                        </p:tgtEl>
                                        <p:attrNameLst>
                                          <p:attrName>style.visibility</p:attrName>
                                        </p:attrNameLst>
                                      </p:cBhvr>
                                      <p:to>
                                        <p:strVal val="visible"/>
                                      </p:to>
                                    </p:set>
                                    <p:animEffect transition="in" filter="fade">
                                      <p:cBhvr>
                                        <p:cTn id="48" dur="500"/>
                                        <p:tgtEl>
                                          <p:spTgt spid="134"/>
                                        </p:tgtEl>
                                      </p:cBhvr>
                                    </p:animEffect>
                                  </p:childTnLst>
                                </p:cTn>
                              </p:par>
                              <p:par>
                                <p:cTn id="49" presetID="8" presetClass="emph" presetSubtype="0" repeatCount="indefinite" decel="50000" fill="hold" grpId="1" nodeType="withEffect">
                                  <p:stCondLst>
                                    <p:cond delay="0"/>
                                  </p:stCondLst>
                                  <p:childTnLst>
                                    <p:animRot by="21600000">
                                      <p:cBhvr>
                                        <p:cTn id="50" dur="500" fill="hold"/>
                                        <p:tgtEl>
                                          <p:spTgt spid="128"/>
                                        </p:tgtEl>
                                        <p:attrNameLst>
                                          <p:attrName>r</p:attrName>
                                        </p:attrNameLst>
                                      </p:cBhvr>
                                    </p:animRot>
                                  </p:childTnLst>
                                </p:cTn>
                              </p:par>
                              <p:par>
                                <p:cTn id="51" presetID="10" presetClass="entr" presetSubtype="0" fill="hold" grpId="0" nodeType="withEffect">
                                  <p:stCondLst>
                                    <p:cond delay="2000"/>
                                  </p:stCondLst>
                                  <p:childTnLst>
                                    <p:set>
                                      <p:cBhvr>
                                        <p:cTn id="52" dur="1" fill="hold">
                                          <p:stCondLst>
                                            <p:cond delay="0"/>
                                          </p:stCondLst>
                                        </p:cTn>
                                        <p:tgtEl>
                                          <p:spTgt spid="129"/>
                                        </p:tgtEl>
                                        <p:attrNameLst>
                                          <p:attrName>style.visibility</p:attrName>
                                        </p:attrNameLst>
                                      </p:cBhvr>
                                      <p:to>
                                        <p:strVal val="visible"/>
                                      </p:to>
                                    </p:set>
                                    <p:animEffect transition="in" filter="fade">
                                      <p:cBhvr>
                                        <p:cTn id="53" dur="500"/>
                                        <p:tgtEl>
                                          <p:spTgt spid="129"/>
                                        </p:tgtEl>
                                      </p:cBhvr>
                                    </p:animEffect>
                                  </p:childTnLst>
                                </p:cTn>
                              </p:par>
                              <p:par>
                                <p:cTn id="54" presetID="10" presetClass="entr" presetSubtype="0" fill="hold" grpId="0" nodeType="withEffect">
                                  <p:stCondLst>
                                    <p:cond delay="2000"/>
                                  </p:stCondLst>
                                  <p:childTnLst>
                                    <p:set>
                                      <p:cBhvr>
                                        <p:cTn id="55" dur="1" fill="hold">
                                          <p:stCondLst>
                                            <p:cond delay="0"/>
                                          </p:stCondLst>
                                        </p:cTn>
                                        <p:tgtEl>
                                          <p:spTgt spid="135"/>
                                        </p:tgtEl>
                                        <p:attrNameLst>
                                          <p:attrName>style.visibility</p:attrName>
                                        </p:attrNameLst>
                                      </p:cBhvr>
                                      <p:to>
                                        <p:strVal val="visible"/>
                                      </p:to>
                                    </p:set>
                                    <p:animEffect transition="in" filter="fade">
                                      <p:cBhvr>
                                        <p:cTn id="56" dur="500"/>
                                        <p:tgtEl>
                                          <p:spTgt spid="135"/>
                                        </p:tgtEl>
                                      </p:cBhvr>
                                    </p:animEffect>
                                  </p:childTnLst>
                                </p:cTn>
                              </p:par>
                              <p:par>
                                <p:cTn id="57" presetID="8" presetClass="emph" presetSubtype="0" repeatCount="indefinite" fill="hold" grpId="1" nodeType="withEffect">
                                  <p:stCondLst>
                                    <p:cond delay="0"/>
                                  </p:stCondLst>
                                  <p:childTnLst>
                                    <p:animRot by="21600000">
                                      <p:cBhvr>
                                        <p:cTn id="58" dur="500" fill="hold"/>
                                        <p:tgtEl>
                                          <p:spTgt spid="129"/>
                                        </p:tgtEl>
                                        <p:attrNameLst>
                                          <p:attrName>r</p:attrName>
                                        </p:attrNameLst>
                                      </p:cBhvr>
                                    </p:animRot>
                                  </p:childTnLst>
                                </p:cTn>
                              </p:par>
                              <p:par>
                                <p:cTn id="59" presetID="63" presetClass="path" presetSubtype="0" accel="50000" decel="50000" fill="hold" grpId="3" nodeType="withEffect">
                                  <p:stCondLst>
                                    <p:cond delay="2000"/>
                                  </p:stCondLst>
                                  <p:childTnLst>
                                    <p:animMotion origin="layout" path="M -4.16667E-7 6.35838E-7 L 0.40052 6.35838E-7 " pathEditMode="relative" rAng="0" ptsTypes="AA">
                                      <p:cBhvr>
                                        <p:cTn id="60" dur="1000" spd="-100000" fill="hold"/>
                                        <p:tgtEl>
                                          <p:spTgt spid="3"/>
                                        </p:tgtEl>
                                        <p:attrNameLst>
                                          <p:attrName>ppt_x</p:attrName>
                                          <p:attrName>ppt_y</p:attrName>
                                        </p:attrNameLst>
                                      </p:cBhvr>
                                      <p:rCtr x="20026" y="0"/>
                                    </p:animMotion>
                                  </p:childTnLst>
                                </p:cTn>
                              </p:par>
                              <p:par>
                                <p:cTn id="61" presetID="10" presetClass="entr" presetSubtype="0" fill="hold" grpId="0" nodeType="withEffect">
                                  <p:stCondLst>
                                    <p:cond delay="280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500"/>
                                        <p:tgtEl>
                                          <p:spTgt spid="130"/>
                                        </p:tgtEl>
                                      </p:cBhvr>
                                    </p:animEffect>
                                  </p:childTnLst>
                                </p:cTn>
                              </p:par>
                              <p:par>
                                <p:cTn id="64" presetID="12" presetClass="entr" presetSubtype="2" fill="hold" grpId="0" nodeType="withEffect">
                                  <p:stCondLst>
                                    <p:cond delay="2800"/>
                                  </p:stCondLst>
                                  <p:childTnLst>
                                    <p:set>
                                      <p:cBhvr>
                                        <p:cTn id="65" dur="1" fill="hold">
                                          <p:stCondLst>
                                            <p:cond delay="0"/>
                                          </p:stCondLst>
                                        </p:cTn>
                                        <p:tgtEl>
                                          <p:spTgt spid="136"/>
                                        </p:tgtEl>
                                        <p:attrNameLst>
                                          <p:attrName>style.visibility</p:attrName>
                                        </p:attrNameLst>
                                      </p:cBhvr>
                                      <p:to>
                                        <p:strVal val="visible"/>
                                      </p:to>
                                    </p:set>
                                    <p:anim calcmode="lin" valueType="num">
                                      <p:cBhvr additive="base">
                                        <p:cTn id="66" dur="500"/>
                                        <p:tgtEl>
                                          <p:spTgt spid="136"/>
                                        </p:tgtEl>
                                        <p:attrNameLst>
                                          <p:attrName>ppt_x</p:attrName>
                                        </p:attrNameLst>
                                      </p:cBhvr>
                                      <p:tavLst>
                                        <p:tav tm="0">
                                          <p:val>
                                            <p:strVal val="#ppt_x+#ppt_w*1.125000"/>
                                          </p:val>
                                        </p:tav>
                                        <p:tav tm="100000">
                                          <p:val>
                                            <p:strVal val="#ppt_x"/>
                                          </p:val>
                                        </p:tav>
                                      </p:tavLst>
                                    </p:anim>
                                    <p:animEffect transition="in" filter="wipe(left)">
                                      <p:cBhvr>
                                        <p:cTn id="67" dur="500"/>
                                        <p:tgtEl>
                                          <p:spTgt spid="136"/>
                                        </p:tgtEl>
                                      </p:cBhvr>
                                    </p:animEffect>
                                  </p:childTnLst>
                                </p:cTn>
                              </p:par>
                              <p:par>
                                <p:cTn id="68" presetID="12" presetClass="entr" presetSubtype="2" fill="hold" grpId="0" nodeType="withEffect">
                                  <p:stCondLst>
                                    <p:cond delay="2800"/>
                                  </p:stCondLst>
                                  <p:childTnLst>
                                    <p:set>
                                      <p:cBhvr>
                                        <p:cTn id="69" dur="1" fill="hold">
                                          <p:stCondLst>
                                            <p:cond delay="0"/>
                                          </p:stCondLst>
                                        </p:cTn>
                                        <p:tgtEl>
                                          <p:spTgt spid="137"/>
                                        </p:tgtEl>
                                        <p:attrNameLst>
                                          <p:attrName>style.visibility</p:attrName>
                                        </p:attrNameLst>
                                      </p:cBhvr>
                                      <p:to>
                                        <p:strVal val="visible"/>
                                      </p:to>
                                    </p:set>
                                    <p:anim calcmode="lin" valueType="num">
                                      <p:cBhvr additive="base">
                                        <p:cTn id="70" dur="500"/>
                                        <p:tgtEl>
                                          <p:spTgt spid="137"/>
                                        </p:tgtEl>
                                        <p:attrNameLst>
                                          <p:attrName>ppt_x</p:attrName>
                                        </p:attrNameLst>
                                      </p:cBhvr>
                                      <p:tavLst>
                                        <p:tav tm="0">
                                          <p:val>
                                            <p:strVal val="#ppt_x+#ppt_w*1.125000"/>
                                          </p:val>
                                        </p:tav>
                                        <p:tav tm="100000">
                                          <p:val>
                                            <p:strVal val="#ppt_x"/>
                                          </p:val>
                                        </p:tav>
                                      </p:tavLst>
                                    </p:anim>
                                    <p:animEffect transition="in" filter="wipe(left)">
                                      <p:cBhvr>
                                        <p:cTn id="71" dur="500"/>
                                        <p:tgtEl>
                                          <p:spTgt spid="137"/>
                                        </p:tgtEl>
                                      </p:cBhvr>
                                    </p:animEffect>
                                  </p:childTnLst>
                                </p:cTn>
                              </p:par>
                              <p:par>
                                <p:cTn id="72" presetID="12" presetClass="entr" presetSubtype="2" fill="hold" grpId="0" nodeType="withEffect">
                                  <p:stCondLst>
                                    <p:cond delay="2800"/>
                                  </p:stCondLst>
                                  <p:childTnLst>
                                    <p:set>
                                      <p:cBhvr>
                                        <p:cTn id="73" dur="1" fill="hold">
                                          <p:stCondLst>
                                            <p:cond delay="0"/>
                                          </p:stCondLst>
                                        </p:cTn>
                                        <p:tgtEl>
                                          <p:spTgt spid="138"/>
                                        </p:tgtEl>
                                        <p:attrNameLst>
                                          <p:attrName>style.visibility</p:attrName>
                                        </p:attrNameLst>
                                      </p:cBhvr>
                                      <p:to>
                                        <p:strVal val="visible"/>
                                      </p:to>
                                    </p:set>
                                    <p:anim calcmode="lin" valueType="num">
                                      <p:cBhvr additive="base">
                                        <p:cTn id="74" dur="500"/>
                                        <p:tgtEl>
                                          <p:spTgt spid="138"/>
                                        </p:tgtEl>
                                        <p:attrNameLst>
                                          <p:attrName>ppt_x</p:attrName>
                                        </p:attrNameLst>
                                      </p:cBhvr>
                                      <p:tavLst>
                                        <p:tav tm="0">
                                          <p:val>
                                            <p:strVal val="#ppt_x+#ppt_w*1.125000"/>
                                          </p:val>
                                        </p:tav>
                                        <p:tav tm="100000">
                                          <p:val>
                                            <p:strVal val="#ppt_x"/>
                                          </p:val>
                                        </p:tav>
                                      </p:tavLst>
                                    </p:anim>
                                    <p:animEffect transition="in" filter="wipe(left)">
                                      <p:cBhvr>
                                        <p:cTn id="75" dur="500"/>
                                        <p:tgtEl>
                                          <p:spTgt spid="138"/>
                                        </p:tgtEl>
                                      </p:cBhvr>
                                    </p:animEffect>
                                  </p:childTnLst>
                                </p:cTn>
                              </p:par>
                              <p:par>
                                <p:cTn id="76" presetID="12" presetClass="entr" presetSubtype="8" fill="hold" grpId="0" nodeType="withEffect">
                                  <p:stCondLst>
                                    <p:cond delay="2800"/>
                                  </p:stCondLst>
                                  <p:childTnLst>
                                    <p:set>
                                      <p:cBhvr>
                                        <p:cTn id="77" dur="1" fill="hold">
                                          <p:stCondLst>
                                            <p:cond delay="0"/>
                                          </p:stCondLst>
                                        </p:cTn>
                                        <p:tgtEl>
                                          <p:spTgt spid="139"/>
                                        </p:tgtEl>
                                        <p:attrNameLst>
                                          <p:attrName>style.visibility</p:attrName>
                                        </p:attrNameLst>
                                      </p:cBhvr>
                                      <p:to>
                                        <p:strVal val="visible"/>
                                      </p:to>
                                    </p:set>
                                    <p:anim calcmode="lin" valueType="num">
                                      <p:cBhvr additive="base">
                                        <p:cTn id="78" dur="500"/>
                                        <p:tgtEl>
                                          <p:spTgt spid="139"/>
                                        </p:tgtEl>
                                        <p:attrNameLst>
                                          <p:attrName>ppt_x</p:attrName>
                                        </p:attrNameLst>
                                      </p:cBhvr>
                                      <p:tavLst>
                                        <p:tav tm="0">
                                          <p:val>
                                            <p:strVal val="#ppt_x-#ppt_w*1.125000"/>
                                          </p:val>
                                        </p:tav>
                                        <p:tav tm="100000">
                                          <p:val>
                                            <p:strVal val="#ppt_x"/>
                                          </p:val>
                                        </p:tav>
                                      </p:tavLst>
                                    </p:anim>
                                    <p:animEffect transition="in" filter="wipe(right)">
                                      <p:cBhvr>
                                        <p:cTn id="79" dur="500"/>
                                        <p:tgtEl>
                                          <p:spTgt spid="139"/>
                                        </p:tgtEl>
                                      </p:cBhvr>
                                    </p:animEffect>
                                  </p:childTnLst>
                                </p:cTn>
                              </p:par>
                              <p:par>
                                <p:cTn id="80" presetID="12" presetClass="entr" presetSubtype="8" fill="hold" grpId="0" nodeType="withEffect">
                                  <p:stCondLst>
                                    <p:cond delay="2800"/>
                                  </p:stCondLst>
                                  <p:childTnLst>
                                    <p:set>
                                      <p:cBhvr>
                                        <p:cTn id="81" dur="1" fill="hold">
                                          <p:stCondLst>
                                            <p:cond delay="0"/>
                                          </p:stCondLst>
                                        </p:cTn>
                                        <p:tgtEl>
                                          <p:spTgt spid="140"/>
                                        </p:tgtEl>
                                        <p:attrNameLst>
                                          <p:attrName>style.visibility</p:attrName>
                                        </p:attrNameLst>
                                      </p:cBhvr>
                                      <p:to>
                                        <p:strVal val="visible"/>
                                      </p:to>
                                    </p:set>
                                    <p:anim calcmode="lin" valueType="num">
                                      <p:cBhvr additive="base">
                                        <p:cTn id="82" dur="500"/>
                                        <p:tgtEl>
                                          <p:spTgt spid="140"/>
                                        </p:tgtEl>
                                        <p:attrNameLst>
                                          <p:attrName>ppt_x</p:attrName>
                                        </p:attrNameLst>
                                      </p:cBhvr>
                                      <p:tavLst>
                                        <p:tav tm="0">
                                          <p:val>
                                            <p:strVal val="#ppt_x-#ppt_w*1.125000"/>
                                          </p:val>
                                        </p:tav>
                                        <p:tav tm="100000">
                                          <p:val>
                                            <p:strVal val="#ppt_x"/>
                                          </p:val>
                                        </p:tav>
                                      </p:tavLst>
                                    </p:anim>
                                    <p:animEffect transition="in" filter="wipe(right)">
                                      <p:cBhvr>
                                        <p:cTn id="83" dur="500"/>
                                        <p:tgtEl>
                                          <p:spTgt spid="140"/>
                                        </p:tgtEl>
                                      </p:cBhvr>
                                    </p:animEffect>
                                  </p:childTnLst>
                                </p:cTn>
                              </p:par>
                              <p:par>
                                <p:cTn id="84" presetID="12" presetClass="entr" presetSubtype="8" fill="hold" grpId="0" nodeType="withEffect">
                                  <p:stCondLst>
                                    <p:cond delay="2800"/>
                                  </p:stCondLst>
                                  <p:childTnLst>
                                    <p:set>
                                      <p:cBhvr>
                                        <p:cTn id="85" dur="1" fill="hold">
                                          <p:stCondLst>
                                            <p:cond delay="0"/>
                                          </p:stCondLst>
                                        </p:cTn>
                                        <p:tgtEl>
                                          <p:spTgt spid="141"/>
                                        </p:tgtEl>
                                        <p:attrNameLst>
                                          <p:attrName>style.visibility</p:attrName>
                                        </p:attrNameLst>
                                      </p:cBhvr>
                                      <p:to>
                                        <p:strVal val="visible"/>
                                      </p:to>
                                    </p:set>
                                    <p:anim calcmode="lin" valueType="num">
                                      <p:cBhvr additive="base">
                                        <p:cTn id="86" dur="500"/>
                                        <p:tgtEl>
                                          <p:spTgt spid="141"/>
                                        </p:tgtEl>
                                        <p:attrNameLst>
                                          <p:attrName>ppt_x</p:attrName>
                                        </p:attrNameLst>
                                      </p:cBhvr>
                                      <p:tavLst>
                                        <p:tav tm="0">
                                          <p:val>
                                            <p:strVal val="#ppt_x-#ppt_w*1.125000"/>
                                          </p:val>
                                        </p:tav>
                                        <p:tav tm="100000">
                                          <p:val>
                                            <p:strVal val="#ppt_x"/>
                                          </p:val>
                                        </p:tav>
                                      </p:tavLst>
                                    </p:anim>
                                    <p:animEffect transition="in" filter="wipe(right)">
                                      <p:cBhvr>
                                        <p:cTn id="8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3" grpId="1" bldLvl="0" animBg="1"/>
      <p:bldP spid="3" grpId="2" bldLvl="0" animBg="1"/>
      <p:bldP spid="3" grpId="3" bldLvl="0" animBg="1"/>
      <p:bldP spid="6" grpId="0" bldLvl="0" animBg="1"/>
      <p:bldP spid="6" grpId="1" bldLvl="0" animBg="1"/>
      <p:bldP spid="7" grpId="0" bldLvl="0" animBg="1"/>
      <p:bldP spid="7" grpId="1" bldLvl="0" animBg="1"/>
      <p:bldP spid="127" grpId="0" bldLvl="0" animBg="1"/>
      <p:bldP spid="127" grpId="1" bldLvl="0" animBg="1"/>
      <p:bldP spid="128" grpId="0" bldLvl="0" animBg="1"/>
      <p:bldP spid="128" grpId="1" bldLvl="0" animBg="1"/>
      <p:bldP spid="129" grpId="0" bldLvl="0" animBg="1"/>
      <p:bldP spid="129" grpId="1" bldLvl="0" animBg="1"/>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s-8146"/>
          <p:cNvPicPr>
            <a:picLocks noChangeAspect="1"/>
          </p:cNvPicPr>
          <p:nvPr/>
        </p:nvPicPr>
        <p:blipFill>
          <a:blip r:embed="rId3"/>
          <a:stretch>
            <a:fillRect/>
          </a:stretch>
        </p:blipFill>
        <p:spPr>
          <a:xfrm>
            <a:off x="-57150" y="3141345"/>
            <a:ext cx="12256770" cy="3750310"/>
          </a:xfrm>
          <a:prstGeom prst="rect">
            <a:avLst/>
          </a:prstGeom>
        </p:spPr>
      </p:pic>
      <p:pic>
        <p:nvPicPr>
          <p:cNvPr id="9" name="图片 8" descr="f710bc5b55c2e227594fffe34bcb5165"/>
          <p:cNvPicPr>
            <a:picLocks noChangeAspect="1"/>
          </p:cNvPicPr>
          <p:nvPr/>
        </p:nvPicPr>
        <p:blipFill>
          <a:blip r:embed="rId4"/>
          <a:stretch>
            <a:fillRect/>
          </a:stretch>
        </p:blipFill>
        <p:spPr>
          <a:xfrm>
            <a:off x="5290185" y="1687195"/>
            <a:ext cx="1621790" cy="1262380"/>
          </a:xfrm>
          <a:prstGeom prst="rect">
            <a:avLst/>
          </a:prstGeom>
        </p:spPr>
      </p:pic>
      <p:sp>
        <p:nvSpPr>
          <p:cNvPr id="10" name="文本框 9"/>
          <p:cNvSpPr txBox="1"/>
          <p:nvPr/>
        </p:nvSpPr>
        <p:spPr>
          <a:xfrm>
            <a:off x="2196465" y="3061970"/>
            <a:ext cx="8728710" cy="1188720"/>
          </a:xfrm>
          <a:prstGeom prst="rect">
            <a:avLst/>
          </a:prstGeom>
          <a:noFill/>
        </p:spPr>
        <p:txBody>
          <a:bodyPr wrap="square" rtlCol="0">
            <a:spAutoFit/>
          </a:bodyPr>
          <a:lstStyle/>
          <a:p>
            <a:r>
              <a:rPr lang="zh-CN" altLang="zh-CN" sz="7200" b="1">
                <a:gradFill>
                  <a:gsLst>
                    <a:gs pos="0">
                      <a:srgbClr val="E30000"/>
                    </a:gs>
                    <a:gs pos="100000">
                      <a:srgbClr val="760303"/>
                    </a:gs>
                  </a:gsLst>
                  <a:lin ang="5400000" scaled="0"/>
                </a:gradFill>
                <a:latin typeface="华文行楷" panose="02010800040101010101" charset="-122"/>
                <a:ea typeface="华文行楷" panose="02010800040101010101" charset="-122"/>
              </a:rPr>
              <a:t>汇报完毕  谢谢观看</a:t>
            </a:r>
          </a:p>
        </p:txBody>
      </p:sp>
      <p:pic>
        <p:nvPicPr>
          <p:cNvPr id="14" name="图片 13" descr="1"/>
          <p:cNvPicPr>
            <a:picLocks noChangeAspect="1"/>
          </p:cNvPicPr>
          <p:nvPr/>
        </p:nvPicPr>
        <p:blipFill>
          <a:blip r:embed="rId5"/>
          <a:srcRect l="74297"/>
          <a:stretch>
            <a:fillRect/>
          </a:stretch>
        </p:blipFill>
        <p:spPr>
          <a:xfrm>
            <a:off x="9010650" y="-40005"/>
            <a:ext cx="3184525" cy="2780665"/>
          </a:xfrm>
          <a:prstGeom prst="rect">
            <a:avLst/>
          </a:prstGeom>
        </p:spPr>
      </p:pic>
      <p:pic>
        <p:nvPicPr>
          <p:cNvPr id="15" name="图片 14" descr="73505ba80e876ae30fc0b50fc70d70a1"/>
          <p:cNvPicPr>
            <a:picLocks noChangeAspect="1"/>
          </p:cNvPicPr>
          <p:nvPr/>
        </p:nvPicPr>
        <p:blipFill>
          <a:blip r:embed="rId6" cstate="print"/>
          <a:stretch>
            <a:fillRect/>
          </a:stretch>
        </p:blipFill>
        <p:spPr>
          <a:xfrm>
            <a:off x="-44450" y="-22225"/>
            <a:ext cx="4502150" cy="2457450"/>
          </a:xfrm>
          <a:prstGeom prst="rect">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1500"/>
                            </p:stCondLst>
                            <p:childTnLst>
                              <p:par>
                                <p:cTn id="26" presetID="26" presetClass="emph" presetSubtype="0" fill="hold" nodeType="afterEffect">
                                  <p:stCondLst>
                                    <p:cond delay="0"/>
                                  </p:stCondLst>
                                  <p:childTnLst>
                                    <p:animEffect transition="out" filter="fade">
                                      <p:cBhvr>
                                        <p:cTn id="27" dur="500" tmFilter="0, 0; .2, .5; .8, .5; 1, 0"/>
                                        <p:tgtEl>
                                          <p:spTgt spid="9"/>
                                        </p:tgtEl>
                                      </p:cBhvr>
                                    </p:animEffect>
                                    <p:animScale>
                                      <p:cBhvr>
                                        <p:cTn id="28" dur="250" autoRev="1" fill="hold"/>
                                        <p:tgtEl>
                                          <p:spTgt spid="9"/>
                                        </p:tgtEl>
                                      </p:cBhvr>
                                      <p:by x="105000" y="105000"/>
                                    </p:animScale>
                                  </p:childTnLst>
                                </p:cTn>
                              </p:par>
                            </p:childTnLst>
                          </p:cTn>
                        </p:par>
                        <p:par>
                          <p:cTn id="29" fill="hold">
                            <p:stCondLst>
                              <p:cond delay="2000"/>
                            </p:stCondLst>
                            <p:childTnLst>
                              <p:par>
                                <p:cTn id="30" presetID="23" presetClass="entr" presetSubtype="3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314700" y="1513840"/>
            <a:ext cx="7319010" cy="1325880"/>
          </a:xfrm>
          <a:prstGeom prst="rect">
            <a:avLst/>
          </a:prstGeom>
          <a:noFill/>
        </p:spPr>
        <p:txBody>
          <a:bodyPr wrap="square" rtlCol="0">
            <a:spAutoFit/>
          </a:bodyPr>
          <a:lstStyle/>
          <a:p>
            <a:pPr>
              <a:lnSpc>
                <a:spcPct val="150000"/>
              </a:lnSpc>
            </a:pPr>
            <a:r>
              <a:rPr lang="zh-CN" altLang="en-US" b="1" dirty="0" smtClean="0">
                <a:gradFill>
                  <a:gsLst>
                    <a:gs pos="0">
                      <a:srgbClr val="E30000"/>
                    </a:gs>
                    <a:gs pos="100000">
                      <a:srgbClr val="760303"/>
                    </a:gs>
                  </a:gsLst>
                  <a:lin ang="5400000" scaled="0"/>
                </a:gradFill>
                <a:latin typeface="微软雅黑" panose="020B0503020204020204" charset="-122"/>
                <a:ea typeface="微软雅黑" panose="020B0503020204020204" charset="-122"/>
              </a:rPr>
              <a:t>说明性文字</a:t>
            </a:r>
          </a:p>
          <a:p>
            <a:pPr>
              <a:lnSpc>
                <a:spcPct val="150000"/>
              </a:lnSpc>
            </a:pP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说明性</a:t>
            </a:r>
            <a:r>
              <a:rPr lang="zh-CN" altLang="en-US" sz="1200" b="0" dirty="0" smtClean="0">
                <a:solidFill>
                  <a:schemeClr val="tx1">
                    <a:lumMod val="85000"/>
                    <a:lumOff val="15000"/>
                  </a:schemeClr>
                </a:solidFill>
                <a:latin typeface="+mn-ea"/>
                <a:ea typeface="+mn-ea"/>
              </a:rPr>
              <a:t>文字说明</a:t>
            </a:r>
            <a:r>
              <a:rPr lang="zh-CN" altLang="en-US" sz="1200" b="0" dirty="0">
                <a:solidFill>
                  <a:schemeClr val="tx1">
                    <a:lumMod val="85000"/>
                    <a:lumOff val="15000"/>
                  </a:schemeClr>
                </a:solidFill>
                <a:latin typeface="+mn-ea"/>
                <a:ea typeface="+mn-ea"/>
              </a:rPr>
              <a:t>性</a:t>
            </a: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a:t>
            </a:r>
            <a:r>
              <a:rPr lang="zh-CN" altLang="en-US" sz="1200" b="0" dirty="0" smtClean="0">
                <a:solidFill>
                  <a:schemeClr val="tx1">
                    <a:lumMod val="85000"/>
                    <a:lumOff val="15000"/>
                  </a:schemeClr>
                </a:solidFill>
                <a:latin typeface="+mn-ea"/>
                <a:ea typeface="+mn-ea"/>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mn-ea"/>
              <a:ea typeface="+mn-ea"/>
            </a:endParaRPr>
          </a:p>
        </p:txBody>
      </p:sp>
      <p:grpSp>
        <p:nvGrpSpPr>
          <p:cNvPr id="38" name="组合 37"/>
          <p:cNvGrpSpPr/>
          <p:nvPr/>
        </p:nvGrpSpPr>
        <p:grpSpPr>
          <a:xfrm>
            <a:off x="1956435" y="1428115"/>
            <a:ext cx="1216025" cy="1216025"/>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FF00"/>
                  </a:solidFill>
                  <a:latin typeface="微软雅黑" panose="020B0503020204020204" charset="-122"/>
                  <a:ea typeface="微软雅黑" panose="020B0503020204020204" charset="-122"/>
                </a:rPr>
                <a:t>文本</a:t>
              </a:r>
            </a:p>
          </p:txBody>
        </p:sp>
        <p:sp>
          <p:nvSpPr>
            <p:cNvPr id="73" name="椭圆 72"/>
            <p:cNvSpPr/>
            <p:nvPr/>
          </p:nvSpPr>
          <p:spPr>
            <a:xfrm>
              <a:off x="2280387" y="2060848"/>
              <a:ext cx="1894500" cy="189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FFFF00"/>
                </a:solidFill>
                <a:latin typeface="微软雅黑" panose="020B0503020204020204" charset="-122"/>
                <a:ea typeface="微软雅黑" panose="020B0503020204020204" charset="-122"/>
              </a:endParaRPr>
            </a:p>
          </p:txBody>
        </p:sp>
      </p:grpSp>
      <p:sp>
        <p:nvSpPr>
          <p:cNvPr id="74" name="TextBox 73"/>
          <p:cNvSpPr txBox="1"/>
          <p:nvPr/>
        </p:nvSpPr>
        <p:spPr>
          <a:xfrm>
            <a:off x="3345180" y="2867025"/>
            <a:ext cx="7197725" cy="1325880"/>
          </a:xfrm>
          <a:prstGeom prst="rect">
            <a:avLst/>
          </a:prstGeom>
          <a:noFill/>
        </p:spPr>
        <p:txBody>
          <a:bodyPr wrap="square" rtlCol="0">
            <a:spAutoFit/>
          </a:bodyPr>
          <a:lstStyle/>
          <a:p>
            <a:pPr>
              <a:lnSpc>
                <a:spcPct val="150000"/>
              </a:lnSpc>
            </a:pPr>
            <a:r>
              <a:rPr lang="zh-CN" altLang="en-US" b="1" dirty="0" smtClean="0">
                <a:gradFill>
                  <a:gsLst>
                    <a:gs pos="0">
                      <a:srgbClr val="E30000"/>
                    </a:gs>
                    <a:gs pos="100000">
                      <a:srgbClr val="760303"/>
                    </a:gs>
                  </a:gsLst>
                  <a:lin ang="5400000" scaled="0"/>
                </a:gradFill>
                <a:latin typeface="微软雅黑" panose="020B0503020204020204" charset="-122"/>
                <a:ea typeface="微软雅黑" panose="020B0503020204020204" charset="-122"/>
              </a:rPr>
              <a:t>说明性文字</a:t>
            </a:r>
          </a:p>
          <a:p>
            <a:pPr>
              <a:lnSpc>
                <a:spcPct val="150000"/>
              </a:lnSpc>
            </a:pP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说明性</a:t>
            </a:r>
            <a:r>
              <a:rPr lang="zh-CN" altLang="en-US" sz="1200" b="0" dirty="0" smtClean="0">
                <a:solidFill>
                  <a:schemeClr val="tx1">
                    <a:lumMod val="85000"/>
                    <a:lumOff val="15000"/>
                  </a:schemeClr>
                </a:solidFill>
                <a:latin typeface="+mn-ea"/>
                <a:ea typeface="+mn-ea"/>
              </a:rPr>
              <a:t>文字说明</a:t>
            </a:r>
            <a:r>
              <a:rPr lang="zh-CN" altLang="en-US" sz="1200" b="0" dirty="0">
                <a:solidFill>
                  <a:schemeClr val="tx1">
                    <a:lumMod val="85000"/>
                    <a:lumOff val="15000"/>
                  </a:schemeClr>
                </a:solidFill>
                <a:latin typeface="+mn-ea"/>
                <a:ea typeface="+mn-ea"/>
              </a:rPr>
              <a:t>性</a:t>
            </a: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a:t>
            </a:r>
            <a:r>
              <a:rPr lang="zh-CN" altLang="en-US" sz="1200" b="0" dirty="0" smtClean="0">
                <a:solidFill>
                  <a:schemeClr val="tx1">
                    <a:lumMod val="85000"/>
                    <a:lumOff val="15000"/>
                  </a:schemeClr>
                </a:solidFill>
                <a:latin typeface="+mn-ea"/>
                <a:ea typeface="+mn-ea"/>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mn-ea"/>
              <a:ea typeface="+mn-ea"/>
            </a:endParaRPr>
          </a:p>
        </p:txBody>
      </p:sp>
      <p:grpSp>
        <p:nvGrpSpPr>
          <p:cNvPr id="75" name="组合 74"/>
          <p:cNvGrpSpPr/>
          <p:nvPr/>
        </p:nvGrpSpPr>
        <p:grpSpPr>
          <a:xfrm>
            <a:off x="1957070" y="2751455"/>
            <a:ext cx="1245870" cy="1245870"/>
            <a:chOff x="1331640" y="2365633"/>
            <a:chExt cx="1048470" cy="1048470"/>
          </a:xfrm>
        </p:grpSpPr>
        <p:sp>
          <p:nvSpPr>
            <p:cNvPr id="76" name="椭圆 75"/>
            <p:cNvSpPr/>
            <p:nvPr/>
          </p:nvSpPr>
          <p:spPr>
            <a:xfrm>
              <a:off x="1423680" y="2457673"/>
              <a:ext cx="864391" cy="864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FF00"/>
                  </a:solidFill>
                  <a:latin typeface="微软雅黑" panose="020B0503020204020204" charset="-122"/>
                  <a:ea typeface="微软雅黑" panose="020B0503020204020204" charset="-122"/>
                </a:rPr>
                <a:t>文本</a:t>
              </a:r>
            </a:p>
          </p:txBody>
        </p:sp>
        <p:sp>
          <p:nvSpPr>
            <p:cNvPr id="77" name="椭圆 76"/>
            <p:cNvSpPr/>
            <p:nvPr/>
          </p:nvSpPr>
          <p:spPr>
            <a:xfrm>
              <a:off x="1331640" y="2365633"/>
              <a:ext cx="1048470" cy="104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FFFF00"/>
                </a:solidFill>
                <a:latin typeface="微软雅黑" panose="020B0503020204020204" charset="-122"/>
                <a:ea typeface="微软雅黑" panose="020B0503020204020204" charset="-122"/>
              </a:endParaRPr>
            </a:p>
          </p:txBody>
        </p:sp>
      </p:grpSp>
      <p:sp>
        <p:nvSpPr>
          <p:cNvPr id="78" name="TextBox 77"/>
          <p:cNvSpPr txBox="1"/>
          <p:nvPr/>
        </p:nvSpPr>
        <p:spPr>
          <a:xfrm>
            <a:off x="3345180" y="4302760"/>
            <a:ext cx="7167245" cy="1325880"/>
          </a:xfrm>
          <a:prstGeom prst="rect">
            <a:avLst/>
          </a:prstGeom>
          <a:noFill/>
        </p:spPr>
        <p:txBody>
          <a:bodyPr wrap="square" rtlCol="0">
            <a:spAutoFit/>
          </a:bodyPr>
          <a:lstStyle/>
          <a:p>
            <a:pPr>
              <a:lnSpc>
                <a:spcPct val="150000"/>
              </a:lnSpc>
            </a:pPr>
            <a:r>
              <a:rPr lang="zh-CN" altLang="en-US" b="1" dirty="0" smtClean="0">
                <a:gradFill>
                  <a:gsLst>
                    <a:gs pos="0">
                      <a:srgbClr val="E30000"/>
                    </a:gs>
                    <a:gs pos="100000">
                      <a:srgbClr val="760303"/>
                    </a:gs>
                  </a:gsLst>
                  <a:lin ang="5400000" scaled="0"/>
                </a:gradFill>
                <a:latin typeface="微软雅黑" panose="020B0503020204020204" charset="-122"/>
                <a:ea typeface="微软雅黑" panose="020B0503020204020204" charset="-122"/>
              </a:rPr>
              <a:t>说明性文字</a:t>
            </a:r>
          </a:p>
          <a:p>
            <a:pPr>
              <a:lnSpc>
                <a:spcPct val="150000"/>
              </a:lnSpc>
            </a:pP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说明性</a:t>
            </a:r>
            <a:r>
              <a:rPr lang="zh-CN" altLang="en-US" sz="1200" b="0" dirty="0" smtClean="0">
                <a:solidFill>
                  <a:schemeClr val="tx1">
                    <a:lumMod val="85000"/>
                    <a:lumOff val="15000"/>
                  </a:schemeClr>
                </a:solidFill>
                <a:latin typeface="+mn-ea"/>
                <a:ea typeface="+mn-ea"/>
              </a:rPr>
              <a:t>文字说明</a:t>
            </a:r>
            <a:r>
              <a:rPr lang="zh-CN" altLang="en-US" sz="1200" b="0" dirty="0">
                <a:solidFill>
                  <a:schemeClr val="tx1">
                    <a:lumMod val="85000"/>
                    <a:lumOff val="15000"/>
                  </a:schemeClr>
                </a:solidFill>
                <a:latin typeface="+mn-ea"/>
                <a:ea typeface="+mn-ea"/>
              </a:rPr>
              <a:t>性</a:t>
            </a:r>
            <a:r>
              <a:rPr lang="zh-CN" altLang="en-US" sz="1200" b="0" dirty="0" smtClean="0">
                <a:solidFill>
                  <a:schemeClr val="tx1">
                    <a:lumMod val="85000"/>
                    <a:lumOff val="15000"/>
                  </a:schemeClr>
                </a:solidFill>
                <a:latin typeface="+mn-ea"/>
                <a:ea typeface="+mn-ea"/>
              </a:rPr>
              <a:t>文字</a:t>
            </a:r>
            <a:r>
              <a:rPr lang="zh-CN" altLang="en-US" sz="1200" b="0" dirty="0">
                <a:solidFill>
                  <a:schemeClr val="tx1">
                    <a:lumMod val="85000"/>
                    <a:lumOff val="15000"/>
                  </a:schemeClr>
                </a:solidFill>
                <a:latin typeface="+mn-ea"/>
                <a:ea typeface="+mn-ea"/>
              </a:rPr>
              <a:t>说明</a:t>
            </a:r>
            <a:r>
              <a:rPr lang="zh-CN" altLang="en-US" sz="1200" b="0" dirty="0" smtClean="0">
                <a:solidFill>
                  <a:schemeClr val="tx1">
                    <a:lumMod val="85000"/>
                    <a:lumOff val="15000"/>
                  </a:schemeClr>
                </a:solidFill>
                <a:latin typeface="+mn-ea"/>
                <a:ea typeface="+mn-ea"/>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mn-ea"/>
              <a:ea typeface="+mn-ea"/>
            </a:endParaRPr>
          </a:p>
        </p:txBody>
      </p:sp>
      <p:grpSp>
        <p:nvGrpSpPr>
          <p:cNvPr id="79" name="组合 78"/>
          <p:cNvGrpSpPr/>
          <p:nvPr/>
        </p:nvGrpSpPr>
        <p:grpSpPr>
          <a:xfrm>
            <a:off x="1911350" y="4141470"/>
            <a:ext cx="1291590" cy="1291590"/>
            <a:chOff x="2280387" y="2060848"/>
            <a:chExt cx="1894500" cy="1894500"/>
          </a:xfrm>
        </p:grpSpPr>
        <p:sp>
          <p:nvSpPr>
            <p:cNvPr id="80" name="椭圆 79"/>
            <p:cNvSpPr/>
            <p:nvPr/>
          </p:nvSpPr>
          <p:spPr>
            <a:xfrm>
              <a:off x="2446695" y="2227156"/>
              <a:ext cx="1561885" cy="15618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solidFill>
                    <a:srgbClr val="FFFF00"/>
                  </a:solidFill>
                  <a:latin typeface="微软雅黑" panose="020B0503020204020204" charset="-122"/>
                  <a:ea typeface="微软雅黑" panose="020B0503020204020204" charset="-122"/>
                </a:rPr>
                <a:t>文本</a:t>
              </a:r>
            </a:p>
          </p:txBody>
        </p:sp>
        <p:sp>
          <p:nvSpPr>
            <p:cNvPr id="81" name="椭圆 80"/>
            <p:cNvSpPr/>
            <p:nvPr/>
          </p:nvSpPr>
          <p:spPr>
            <a:xfrm>
              <a:off x="2280387" y="2060848"/>
              <a:ext cx="1894500" cy="189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FFFF00"/>
                </a:solidFill>
                <a:latin typeface="微软雅黑" panose="020B0503020204020204" charset="-122"/>
                <a:ea typeface="微软雅黑" panose="020B050302020402020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heel(1)">
                                      <p:cBhvr>
                                        <p:cTn id="15" dur="500"/>
                                        <p:tgtEl>
                                          <p:spTgt spid="7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500"/>
                                        <p:tgtEl>
                                          <p:spTgt spid="7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heel(1)">
                                      <p:cBhvr>
                                        <p:cTn id="23" dur="500"/>
                                        <p:tgtEl>
                                          <p:spTgt spid="7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left)">
                                      <p:cBhvr>
                                        <p:cTn id="2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4"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泪滴形 38"/>
          <p:cNvSpPr/>
          <p:nvPr/>
        </p:nvSpPr>
        <p:spPr bwMode="auto">
          <a:xfrm rot="16200000">
            <a:off x="3893820" y="1423670"/>
            <a:ext cx="1722120" cy="1722120"/>
          </a:xfrm>
          <a:prstGeom prst="teardrop">
            <a:avLst>
              <a:gd name="adj" fmla="val 102371"/>
            </a:avLst>
          </a:prstGeom>
          <a:gradFill rotWithShape="1">
            <a:gsLst>
              <a:gs pos="0">
                <a:srgbClr val="E30000"/>
              </a:gs>
              <a:gs pos="100000">
                <a:srgbClr val="760303"/>
              </a:gs>
            </a:gsLst>
            <a:lin ang="16200000" scaled="0"/>
          </a:gradFill>
          <a:ln w="9525" cap="flat" cmpd="sng" algn="ctr">
            <a:solidFill>
              <a:srgbClr val="FF66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0" name="TextBox 4"/>
          <p:cNvSpPr txBox="1"/>
          <p:nvPr/>
        </p:nvSpPr>
        <p:spPr>
          <a:xfrm>
            <a:off x="4305788" y="2172886"/>
            <a:ext cx="533400" cy="384810"/>
          </a:xfrm>
          <a:prstGeom prst="rect">
            <a:avLst/>
          </a:prstGeom>
          <a:noFill/>
        </p:spPr>
        <p:txBody>
          <a:bodyPr wrap="square" rtlCol="0">
            <a:spAutoFit/>
          </a:bodyPr>
          <a:lstStyle/>
          <a:p>
            <a:r>
              <a:rPr lang="en-US" altLang="zh-CN" b="1" dirty="0" smtClean="0">
                <a:solidFill>
                  <a:srgbClr val="FFFFFF"/>
                </a:solidFill>
                <a:latin typeface="微软雅黑" panose="020B0503020204020204" charset="-122"/>
                <a:ea typeface="微软雅黑" panose="020B0503020204020204" charset="-122"/>
              </a:rPr>
              <a:t>01</a:t>
            </a:r>
          </a:p>
        </p:txBody>
      </p:sp>
      <p:sp>
        <p:nvSpPr>
          <p:cNvPr id="41" name="泪滴形 40"/>
          <p:cNvSpPr/>
          <p:nvPr/>
        </p:nvSpPr>
        <p:spPr bwMode="auto">
          <a:xfrm>
            <a:off x="5719445" y="1419860"/>
            <a:ext cx="1783715" cy="1783715"/>
          </a:xfrm>
          <a:prstGeom prst="teardrop">
            <a:avLst/>
          </a:prstGeom>
          <a:gradFill rotWithShape="1">
            <a:gsLst>
              <a:gs pos="0">
                <a:srgbClr val="FE4444"/>
              </a:gs>
              <a:gs pos="100000">
                <a:srgbClr val="832B2B"/>
              </a:gs>
            </a:gsLst>
            <a:lin ang="16200000" scaled="0"/>
          </a:gradFill>
          <a:ln w="9525"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2" name="TextBox 6"/>
          <p:cNvSpPr txBox="1"/>
          <p:nvPr/>
        </p:nvSpPr>
        <p:spPr>
          <a:xfrm>
            <a:off x="6618724" y="2186695"/>
            <a:ext cx="533400" cy="384810"/>
          </a:xfrm>
          <a:prstGeom prst="rect">
            <a:avLst/>
          </a:prstGeom>
          <a:noFill/>
        </p:spPr>
        <p:txBody>
          <a:bodyPr wrap="square" rtlCol="0">
            <a:spAutoFit/>
          </a:bodyPr>
          <a:lstStyle/>
          <a:p>
            <a:r>
              <a:rPr lang="en-US" altLang="zh-CN" b="1" dirty="0" smtClean="0">
                <a:solidFill>
                  <a:srgbClr val="FFFFFF"/>
                </a:solidFill>
                <a:latin typeface="微软雅黑" panose="020B0503020204020204" charset="-122"/>
                <a:ea typeface="微软雅黑" panose="020B0503020204020204" charset="-122"/>
              </a:rPr>
              <a:t>02</a:t>
            </a:r>
          </a:p>
        </p:txBody>
      </p:sp>
      <p:sp>
        <p:nvSpPr>
          <p:cNvPr id="43" name="泪滴形 42"/>
          <p:cNvSpPr/>
          <p:nvPr/>
        </p:nvSpPr>
        <p:spPr bwMode="auto">
          <a:xfrm rot="10800000">
            <a:off x="3817620" y="3363595"/>
            <a:ext cx="1828800" cy="1828800"/>
          </a:xfrm>
          <a:prstGeom prst="teardrop">
            <a:avLst/>
          </a:prstGeom>
          <a:gradFill rotWithShape="1">
            <a:gsLst>
              <a:gs pos="0">
                <a:srgbClr val="FE4444"/>
              </a:gs>
              <a:gs pos="100000">
                <a:srgbClr val="832B2B"/>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4" name="TextBox 8"/>
          <p:cNvSpPr txBox="1"/>
          <p:nvPr/>
        </p:nvSpPr>
        <p:spPr>
          <a:xfrm>
            <a:off x="4321028" y="4005094"/>
            <a:ext cx="533400" cy="384810"/>
          </a:xfrm>
          <a:prstGeom prst="rect">
            <a:avLst/>
          </a:prstGeom>
          <a:noFill/>
        </p:spPr>
        <p:txBody>
          <a:bodyPr wrap="square" rtlCol="0">
            <a:spAutoFit/>
          </a:bodyPr>
          <a:lstStyle/>
          <a:p>
            <a:r>
              <a:rPr lang="en-US" altLang="zh-CN" b="1" dirty="0" smtClean="0">
                <a:solidFill>
                  <a:srgbClr val="FFFFFF"/>
                </a:solidFill>
                <a:latin typeface="微软雅黑" panose="020B0503020204020204" charset="-122"/>
                <a:ea typeface="微软雅黑" panose="020B0503020204020204" charset="-122"/>
              </a:rPr>
              <a:t>03</a:t>
            </a:r>
          </a:p>
        </p:txBody>
      </p:sp>
      <p:sp>
        <p:nvSpPr>
          <p:cNvPr id="45" name="泪滴形 44"/>
          <p:cNvSpPr/>
          <p:nvPr/>
        </p:nvSpPr>
        <p:spPr bwMode="auto">
          <a:xfrm rot="5400000">
            <a:off x="5791200" y="3454400"/>
            <a:ext cx="1783715" cy="1783715"/>
          </a:xfrm>
          <a:prstGeom prst="teardrop">
            <a:avLst/>
          </a:prstGeom>
          <a:gradFill rotWithShape="1">
            <a:gsLst>
              <a:gs pos="0">
                <a:srgbClr val="E30000"/>
              </a:gs>
              <a:gs pos="100000">
                <a:srgbClr val="760303"/>
              </a:gs>
            </a:gsLst>
            <a:lin ang="16200000" scaled="0"/>
          </a:gradFill>
          <a:ln w="9525" cap="flat" cmpd="sng" algn="ctr">
            <a:solidFill>
              <a:srgbClr val="FFC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ysClr val="windowText" lastClr="000000"/>
              </a:solidFill>
              <a:effectLst/>
              <a:latin typeface="Arial" panose="020B0604020202020204" pitchFamily="34" charset="0"/>
              <a:ea typeface="微软雅黑" panose="020B0503020204020204" charset="-122"/>
            </a:endParaRPr>
          </a:p>
        </p:txBody>
      </p:sp>
      <p:sp>
        <p:nvSpPr>
          <p:cNvPr id="46" name="TextBox 10"/>
          <p:cNvSpPr txBox="1"/>
          <p:nvPr/>
        </p:nvSpPr>
        <p:spPr>
          <a:xfrm>
            <a:off x="6416509" y="4035574"/>
            <a:ext cx="533400" cy="384810"/>
          </a:xfrm>
          <a:prstGeom prst="rect">
            <a:avLst/>
          </a:prstGeom>
          <a:noFill/>
        </p:spPr>
        <p:txBody>
          <a:bodyPr wrap="square" rtlCol="0">
            <a:spAutoFit/>
          </a:bodyPr>
          <a:lstStyle/>
          <a:p>
            <a:r>
              <a:rPr lang="en-US" altLang="zh-CN" b="1" dirty="0" smtClean="0">
                <a:solidFill>
                  <a:srgbClr val="FFFFFF"/>
                </a:solidFill>
                <a:latin typeface="微软雅黑" panose="020B0503020204020204" charset="-122"/>
                <a:ea typeface="微软雅黑" panose="020B0503020204020204" charset="-122"/>
              </a:rPr>
              <a:t>04</a:t>
            </a:r>
          </a:p>
        </p:txBody>
      </p:sp>
      <p:sp>
        <p:nvSpPr>
          <p:cNvPr id="47" name="矩形 46"/>
          <p:cNvSpPr/>
          <p:nvPr/>
        </p:nvSpPr>
        <p:spPr>
          <a:xfrm>
            <a:off x="2083824" y="1826455"/>
            <a:ext cx="1423450" cy="535531"/>
          </a:xfrm>
          <a:prstGeom prst="rect">
            <a:avLst/>
          </a:prstGeom>
        </p:spPr>
        <p:txBody>
          <a:bodyPr wrap="square">
            <a:spAutoFit/>
          </a:bodyPr>
          <a:lstStyle/>
          <a:p>
            <a:pPr>
              <a:lnSpc>
                <a:spcPct val="120000"/>
              </a:lnSpc>
              <a:buClr>
                <a:srgbClr val="FF0000"/>
              </a:buClr>
              <a:defRPr/>
            </a:pPr>
            <a:r>
              <a:rPr lang="zh-CN" altLang="en-US" sz="1200" b="0" dirty="0">
                <a:latin typeface="微软雅黑" panose="020B0503020204020204" charset="-122"/>
                <a:ea typeface="微软雅黑" panose="020B0503020204020204" charset="-122"/>
              </a:rPr>
              <a:t>单击添加段落</a:t>
            </a:r>
            <a:r>
              <a:rPr lang="zh-CN" altLang="en-US" sz="1200" b="0" dirty="0" smtClean="0">
                <a:latin typeface="微软雅黑" panose="020B0503020204020204" charset="-122"/>
                <a:ea typeface="微软雅黑" panose="020B0503020204020204" charset="-122"/>
              </a:rPr>
              <a:t>文字</a:t>
            </a:r>
            <a:endParaRPr lang="en-US" altLang="zh-CN" sz="1200" b="0" dirty="0" smtClean="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单击</a:t>
            </a:r>
            <a:r>
              <a:rPr lang="zh-CN" altLang="en-US" sz="1200" b="0" dirty="0">
                <a:latin typeface="微软雅黑" panose="020B0503020204020204" charset="-122"/>
                <a:ea typeface="微软雅黑" panose="020B0503020204020204" charset="-122"/>
              </a:rPr>
              <a:t>添加段落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48" name="矩形 47"/>
          <p:cNvSpPr/>
          <p:nvPr/>
        </p:nvSpPr>
        <p:spPr>
          <a:xfrm>
            <a:off x="7951928" y="1933135"/>
            <a:ext cx="1423450" cy="535531"/>
          </a:xfrm>
          <a:prstGeom prst="rect">
            <a:avLst/>
          </a:prstGeom>
        </p:spPr>
        <p:txBody>
          <a:bodyPr wrap="square">
            <a:spAutoFit/>
          </a:bodyPr>
          <a:lstStyle/>
          <a:p>
            <a:pPr>
              <a:lnSpc>
                <a:spcPct val="120000"/>
              </a:lnSpc>
              <a:buClr>
                <a:srgbClr val="FF0000"/>
              </a:buClr>
              <a:defRPr/>
            </a:pPr>
            <a:r>
              <a:rPr lang="zh-CN" altLang="en-US" sz="1200" b="0" dirty="0">
                <a:latin typeface="微软雅黑" panose="020B0503020204020204" charset="-122"/>
                <a:ea typeface="微软雅黑" panose="020B0503020204020204" charset="-122"/>
              </a:rPr>
              <a:t>单击添加段落</a:t>
            </a:r>
            <a:r>
              <a:rPr lang="zh-CN" altLang="en-US" sz="1200" b="0" dirty="0" smtClean="0">
                <a:latin typeface="微软雅黑" panose="020B0503020204020204" charset="-122"/>
                <a:ea typeface="微软雅黑" panose="020B0503020204020204" charset="-122"/>
              </a:rPr>
              <a:t>文字</a:t>
            </a:r>
            <a:endParaRPr lang="en-US" altLang="zh-CN" sz="1200" b="0" dirty="0" smtClean="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单击</a:t>
            </a:r>
            <a:r>
              <a:rPr lang="zh-CN" altLang="en-US" sz="1200" b="0" dirty="0">
                <a:latin typeface="微软雅黑" panose="020B0503020204020204" charset="-122"/>
                <a:ea typeface="微软雅黑" panose="020B0503020204020204" charset="-122"/>
              </a:rPr>
              <a:t>添加段落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49" name="矩形 48"/>
          <p:cNvSpPr/>
          <p:nvPr/>
        </p:nvSpPr>
        <p:spPr>
          <a:xfrm>
            <a:off x="2191276" y="4232388"/>
            <a:ext cx="1423450" cy="535531"/>
          </a:xfrm>
          <a:prstGeom prst="rect">
            <a:avLst/>
          </a:prstGeom>
        </p:spPr>
        <p:txBody>
          <a:bodyPr wrap="square">
            <a:spAutoFit/>
          </a:bodyPr>
          <a:lstStyle/>
          <a:p>
            <a:pPr>
              <a:lnSpc>
                <a:spcPct val="120000"/>
              </a:lnSpc>
              <a:buClr>
                <a:srgbClr val="FF0000"/>
              </a:buClr>
              <a:defRPr/>
            </a:pPr>
            <a:r>
              <a:rPr lang="zh-CN" altLang="en-US" sz="1200" b="0" dirty="0">
                <a:latin typeface="微软雅黑" panose="020B0503020204020204" charset="-122"/>
                <a:ea typeface="微软雅黑" panose="020B0503020204020204" charset="-122"/>
              </a:rPr>
              <a:t>单击添加段落</a:t>
            </a:r>
            <a:r>
              <a:rPr lang="zh-CN" altLang="en-US" sz="1200" b="0" dirty="0" smtClean="0">
                <a:latin typeface="微软雅黑" panose="020B0503020204020204" charset="-122"/>
                <a:ea typeface="微软雅黑" panose="020B0503020204020204" charset="-122"/>
              </a:rPr>
              <a:t>文字</a:t>
            </a:r>
            <a:endParaRPr lang="en-US" altLang="zh-CN" sz="1200" b="0" dirty="0" smtClean="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单击</a:t>
            </a:r>
            <a:r>
              <a:rPr lang="zh-CN" altLang="en-US" sz="1200" b="0" dirty="0">
                <a:latin typeface="微软雅黑" panose="020B0503020204020204" charset="-122"/>
                <a:ea typeface="微软雅黑" panose="020B0503020204020204" charset="-122"/>
              </a:rPr>
              <a:t>添加段落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
        <p:nvSpPr>
          <p:cNvPr id="50" name="矩形 49"/>
          <p:cNvSpPr/>
          <p:nvPr/>
        </p:nvSpPr>
        <p:spPr>
          <a:xfrm>
            <a:off x="7998420" y="4217148"/>
            <a:ext cx="1423450" cy="535531"/>
          </a:xfrm>
          <a:prstGeom prst="rect">
            <a:avLst/>
          </a:prstGeom>
        </p:spPr>
        <p:txBody>
          <a:bodyPr wrap="square">
            <a:spAutoFit/>
          </a:bodyPr>
          <a:lstStyle/>
          <a:p>
            <a:pPr>
              <a:lnSpc>
                <a:spcPct val="120000"/>
              </a:lnSpc>
              <a:buClr>
                <a:srgbClr val="FF0000"/>
              </a:buClr>
              <a:defRPr/>
            </a:pPr>
            <a:r>
              <a:rPr lang="zh-CN" altLang="en-US" sz="1200" b="0" dirty="0">
                <a:latin typeface="微软雅黑" panose="020B0503020204020204" charset="-122"/>
                <a:ea typeface="微软雅黑" panose="020B0503020204020204" charset="-122"/>
              </a:rPr>
              <a:t>单击添加段落</a:t>
            </a:r>
            <a:r>
              <a:rPr lang="zh-CN" altLang="en-US" sz="1200" b="0" dirty="0" smtClean="0">
                <a:latin typeface="微软雅黑" panose="020B0503020204020204" charset="-122"/>
                <a:ea typeface="微软雅黑" panose="020B0503020204020204" charset="-122"/>
              </a:rPr>
              <a:t>文字</a:t>
            </a:r>
            <a:endParaRPr lang="en-US" altLang="zh-CN" sz="1200" b="0" dirty="0" smtClean="0">
              <a:latin typeface="微软雅黑" panose="020B0503020204020204" charset="-122"/>
              <a:ea typeface="微软雅黑" panose="020B0503020204020204" charset="-122"/>
            </a:endParaRPr>
          </a:p>
          <a:p>
            <a:pPr>
              <a:lnSpc>
                <a:spcPct val="120000"/>
              </a:lnSpc>
              <a:buClr>
                <a:srgbClr val="FF0000"/>
              </a:buClr>
              <a:defRPr/>
            </a:pPr>
            <a:r>
              <a:rPr lang="zh-CN" altLang="en-US" sz="1200" b="0" dirty="0" smtClean="0">
                <a:latin typeface="微软雅黑" panose="020B0503020204020204" charset="-122"/>
                <a:ea typeface="微软雅黑" panose="020B0503020204020204" charset="-122"/>
              </a:rPr>
              <a:t>单击</a:t>
            </a:r>
            <a:r>
              <a:rPr lang="zh-CN" altLang="en-US" sz="1200" b="0" dirty="0">
                <a:latin typeface="微软雅黑" panose="020B0503020204020204" charset="-122"/>
                <a:ea typeface="微软雅黑" panose="020B0503020204020204" charset="-122"/>
              </a:rPr>
              <a:t>添加段落</a:t>
            </a:r>
            <a:r>
              <a:rPr lang="zh-CN" altLang="en-US" sz="1200" b="0" dirty="0" smtClean="0">
                <a:latin typeface="微软雅黑" panose="020B0503020204020204" charset="-122"/>
                <a:ea typeface="微软雅黑" panose="020B0503020204020204" charset="-122"/>
              </a:rPr>
              <a:t>文字</a:t>
            </a:r>
            <a:endParaRPr lang="en-US" altLang="zh-CN" sz="1200" b="0" dirty="0">
              <a:solidFill>
                <a:srgbClr val="1F497D"/>
              </a:solidFill>
              <a:latin typeface="微软雅黑" panose="020B0503020204020204" charset="-122"/>
              <a:ea typeface="微软雅黑" panose="020B050302020402020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1+#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1+#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1000"/>
                                        <p:tgtEl>
                                          <p:spTgt spid="46"/>
                                        </p:tgtEl>
                                      </p:cBhvr>
                                    </p:animEffect>
                                    <p:anim calcmode="lin" valueType="num">
                                      <p:cBhvr>
                                        <p:cTn id="39" dur="1000" fill="hold"/>
                                        <p:tgtEl>
                                          <p:spTgt spid="46"/>
                                        </p:tgtEl>
                                        <p:attrNameLst>
                                          <p:attrName>ppt_x</p:attrName>
                                        </p:attrNameLst>
                                      </p:cBhvr>
                                      <p:tavLst>
                                        <p:tav tm="0">
                                          <p:val>
                                            <p:strVal val="#ppt_x"/>
                                          </p:val>
                                        </p:tav>
                                        <p:tav tm="100000">
                                          <p:val>
                                            <p:strVal val="#ppt_x"/>
                                          </p:val>
                                        </p:tav>
                                      </p:tavLst>
                                    </p:anim>
                                    <p:anim calcmode="lin" valueType="num">
                                      <p:cBhvr>
                                        <p:cTn id="40" dur="1000" fill="hold"/>
                                        <p:tgtEl>
                                          <p:spTgt spid="46"/>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1+#ppt_w/2"/>
                                          </p:val>
                                        </p:tav>
                                        <p:tav tm="100000">
                                          <p:val>
                                            <p:strVal val="#ppt_x"/>
                                          </p:val>
                                        </p:tav>
                                      </p:tavLst>
                                    </p:anim>
                                    <p:anim calcmode="lin" valueType="num">
                                      <p:cBhvr additive="base">
                                        <p:cTn id="49" dur="500" fill="hold"/>
                                        <p:tgtEl>
                                          <p:spTgt spid="4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0-#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1+#ppt_w/2"/>
                                          </p:val>
                                        </p:tav>
                                        <p:tav tm="100000">
                                          <p:val>
                                            <p:strVal val="#ppt_x"/>
                                          </p:val>
                                        </p:tav>
                                      </p:tavLst>
                                    </p:anim>
                                    <p:anim calcmode="lin" valueType="num">
                                      <p:cBhvr additive="base">
                                        <p:cTn id="5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p:bldP spid="41" grpId="0" bldLvl="0" animBg="1"/>
      <p:bldP spid="42" grpId="0"/>
      <p:bldP spid="43" grpId="0" bldLvl="0" animBg="1"/>
      <p:bldP spid="44" grpId="0"/>
      <p:bldP spid="45" grpId="0" bldLvl="0" animBg="1"/>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922507" y="4006305"/>
            <a:ext cx="1400312" cy="1398909"/>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1800" b="0" kern="0" dirty="0">
                <a:latin typeface="微软雅黑" panose="020B0503020204020204" charset="-122"/>
                <a:ea typeface="微软雅黑" panose="020B0503020204020204" charset="-122"/>
              </a:rPr>
              <a:t>输入标题</a:t>
            </a:r>
          </a:p>
        </p:txBody>
      </p:sp>
      <p:sp>
        <p:nvSpPr>
          <p:cNvPr id="15" name="KSO_GT2.1.1"/>
          <p:cNvSpPr txBox="1"/>
          <p:nvPr/>
        </p:nvSpPr>
        <p:spPr>
          <a:xfrm>
            <a:off x="7089140" y="3850640"/>
            <a:ext cx="4025900" cy="1174115"/>
          </a:xfrm>
          <a:prstGeom prst="rect">
            <a:avLst/>
          </a:prstGeom>
          <a:noFill/>
        </p:spPr>
        <p:txBody>
          <a:bodyPr lIns="100790" tIns="50396" rIns="100790" bIns="50396" anchor="ctr"/>
          <a:lstStyle/>
          <a:p>
            <a:pPr algn="just">
              <a:lnSpc>
                <a:spcPct val="130000"/>
              </a:lnSpc>
              <a:defRPr/>
            </a:pP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请在此处输入您的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在此处输入您的文本</a:t>
            </a:r>
          </a:p>
        </p:txBody>
      </p:sp>
      <p:sp>
        <p:nvSpPr>
          <p:cNvPr id="16" name="椭圆 15"/>
          <p:cNvSpPr/>
          <p:nvPr/>
        </p:nvSpPr>
        <p:spPr>
          <a:xfrm>
            <a:off x="2430702" y="2622905"/>
            <a:ext cx="2110548" cy="2110770"/>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2800" b="0" kern="0" dirty="0">
                <a:latin typeface="微软雅黑" panose="020B0503020204020204" charset="-122"/>
                <a:ea typeface="微软雅黑" panose="020B0503020204020204" charset="-122"/>
              </a:rPr>
              <a:t>输入标题</a:t>
            </a:r>
          </a:p>
        </p:txBody>
      </p:sp>
      <p:cxnSp>
        <p:nvCxnSpPr>
          <p:cNvPr id="17" name="肘形连接符 27"/>
          <p:cNvCxnSpPr>
            <a:cxnSpLocks noChangeShapeType="1"/>
          </p:cNvCxnSpPr>
          <p:nvPr/>
        </p:nvCxnSpPr>
        <p:spPr bwMode="auto">
          <a:xfrm flipV="1">
            <a:off x="4600177" y="3125397"/>
            <a:ext cx="1725967"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6346190" y="2487930"/>
            <a:ext cx="4403090" cy="1334770"/>
          </a:xfrm>
          <a:prstGeom prst="rect">
            <a:avLst/>
          </a:prstGeom>
          <a:noFill/>
        </p:spPr>
        <p:txBody>
          <a:bodyPr lIns="100790" tIns="50396" rIns="100790" bIns="50396" anchor="ctr"/>
          <a:lstStyle/>
          <a:p>
            <a:pPr algn="just">
              <a:lnSpc>
                <a:spcPct val="130000"/>
              </a:lnSpc>
              <a:defRPr/>
            </a:pP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请在此处输入您的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在此处输入您的文本</a:t>
            </a:r>
          </a:p>
        </p:txBody>
      </p:sp>
      <p:cxnSp>
        <p:nvCxnSpPr>
          <p:cNvPr id="19" name="肘形连接符 8"/>
          <p:cNvCxnSpPr>
            <a:cxnSpLocks noChangeShapeType="1"/>
          </p:cNvCxnSpPr>
          <p:nvPr/>
        </p:nvCxnSpPr>
        <p:spPr bwMode="auto">
          <a:xfrm flipV="1">
            <a:off x="5342980" y="4400234"/>
            <a:ext cx="1725966"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2317497" y="1495404"/>
            <a:ext cx="1400314" cy="1398909"/>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1800" b="0" kern="0" dirty="0">
                <a:latin typeface="微软雅黑" panose="020B0503020204020204" charset="-122"/>
                <a:ea typeface="微软雅黑" panose="020B0503020204020204" charset="-122"/>
              </a:rPr>
              <a:t>输入标题</a:t>
            </a:r>
          </a:p>
        </p:txBody>
      </p:sp>
      <p:sp>
        <p:nvSpPr>
          <p:cNvPr id="21" name="KSO_GT2.1.1"/>
          <p:cNvSpPr txBox="1"/>
          <p:nvPr/>
        </p:nvSpPr>
        <p:spPr>
          <a:xfrm>
            <a:off x="5482590" y="1372870"/>
            <a:ext cx="5239385" cy="955040"/>
          </a:xfrm>
          <a:prstGeom prst="rect">
            <a:avLst/>
          </a:prstGeom>
          <a:noFill/>
        </p:spPr>
        <p:txBody>
          <a:bodyPr lIns="100790" tIns="50396" rIns="100790" bIns="50396" anchor="ctr"/>
          <a:lstStyle/>
          <a:p>
            <a:pPr algn="just">
              <a:lnSpc>
                <a:spcPct val="130000"/>
              </a:lnSpc>
              <a:defRPr/>
            </a:pP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请在此处输入您的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a:t>
            </a:r>
            <a:r>
              <a:rPr lang="zh-CN" altLang="en-US" sz="1400" b="0" kern="0" dirty="0" smtClean="0">
                <a:solidFill>
                  <a:sysClr val="windowText" lastClr="000000">
                    <a:lumMod val="85000"/>
                    <a:lumOff val="15000"/>
                  </a:sysClr>
                </a:solidFill>
                <a:latin typeface="微软雅黑" panose="020B0503020204020204" charset="-122"/>
                <a:ea typeface="微软雅黑" panose="020B0503020204020204" charset="-122"/>
              </a:rPr>
              <a:t>文本请</a:t>
            </a:r>
            <a:r>
              <a:rPr lang="zh-CN" altLang="en-US" sz="1400" b="0" kern="0" dirty="0">
                <a:solidFill>
                  <a:sysClr val="windowText" lastClr="000000">
                    <a:lumMod val="85000"/>
                    <a:lumOff val="15000"/>
                  </a:sysClr>
                </a:solidFill>
                <a:latin typeface="微软雅黑" panose="020B0503020204020204" charset="-122"/>
                <a:ea typeface="微软雅黑" panose="020B0503020204020204" charset="-122"/>
              </a:rPr>
              <a:t>在此处输入您的文本</a:t>
            </a:r>
          </a:p>
        </p:txBody>
      </p:sp>
      <p:cxnSp>
        <p:nvCxnSpPr>
          <p:cNvPr id="22" name="肘形连接符 11"/>
          <p:cNvCxnSpPr>
            <a:cxnSpLocks noChangeShapeType="1"/>
          </p:cNvCxnSpPr>
          <p:nvPr/>
        </p:nvCxnSpPr>
        <p:spPr bwMode="auto">
          <a:xfrm flipV="1">
            <a:off x="3737968" y="1889333"/>
            <a:ext cx="1724416"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75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750"/>
                                        <p:tgtEl>
                                          <p:spTgt spid="21"/>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5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750"/>
                                        <p:tgtEl>
                                          <p:spTgt spid="19"/>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8" grpId="0"/>
      <p:bldP spid="20" grpId="0" bldLvl="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31105" y="4125595"/>
            <a:ext cx="5590540" cy="1226185"/>
            <a:chOff x="7923" y="6497"/>
            <a:chExt cx="8804" cy="1931"/>
          </a:xfrm>
        </p:grpSpPr>
        <p:sp>
          <p:nvSpPr>
            <p:cNvPr id="19" name="圆角矩形 18"/>
            <p:cNvSpPr/>
            <p:nvPr/>
          </p:nvSpPr>
          <p:spPr bwMode="auto">
            <a:xfrm>
              <a:off x="7923" y="6497"/>
              <a:ext cx="8804" cy="1620"/>
            </a:xfrm>
            <a:prstGeom prst="roundRect">
              <a:avLst/>
            </a:prstGeom>
            <a:gradFill>
              <a:gsLst>
                <a:gs pos="0">
                  <a:srgbClr val="FE4444"/>
                </a:gs>
                <a:gs pos="100000">
                  <a:srgbClr val="832B2B"/>
                </a:gs>
              </a:gsLst>
              <a:lin ang="162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400">
                <a:solidFill>
                  <a:schemeClr val="tx1"/>
                </a:solidFill>
                <a:latin typeface="微软雅黑" panose="020B0503020204020204" charset="-122"/>
                <a:ea typeface="微软雅黑" panose="020B0503020204020204" charset="-122"/>
              </a:endParaRPr>
            </a:p>
          </p:txBody>
        </p:sp>
        <p:sp>
          <p:nvSpPr>
            <p:cNvPr id="29" name="矩形 35"/>
            <p:cNvSpPr>
              <a:spLocks noChangeArrowheads="1"/>
            </p:cNvSpPr>
            <p:nvPr/>
          </p:nvSpPr>
          <p:spPr bwMode="auto">
            <a:xfrm>
              <a:off x="8510" y="6772"/>
              <a:ext cx="7730" cy="16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rPr>
                <a:t>在此处添加您的内容</a:t>
              </a:r>
              <a:r>
                <a:rPr lang="zh-CN" altLang="en-US" sz="1400" dirty="0" smtClean="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在此处添加您的内容</a:t>
              </a:r>
              <a:r>
                <a:rPr lang="zh-CN" altLang="en-US" sz="1400" dirty="0" smtClean="0">
                  <a:solidFill>
                    <a:schemeClr val="tx1"/>
                  </a:solidFill>
                  <a:latin typeface="微软雅黑" panose="020B0503020204020204" charset="-122"/>
                  <a:ea typeface="微软雅黑" panose="020B0503020204020204" charset="-122"/>
                </a:rPr>
                <a:t>，在</a:t>
              </a:r>
              <a:r>
                <a:rPr lang="zh-CN" altLang="en-US" sz="1400" dirty="0">
                  <a:solidFill>
                    <a:schemeClr val="tx1"/>
                  </a:solidFill>
                  <a:latin typeface="微软雅黑" panose="020B0503020204020204" charset="-122"/>
                  <a:ea typeface="微软雅黑" panose="020B0503020204020204" charset="-122"/>
                </a:rPr>
                <a:t>此处添加您的内容</a:t>
              </a:r>
              <a:r>
                <a:rPr lang="zh-CN" altLang="en-US" sz="1400" dirty="0" smtClean="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在此处添加您的</a:t>
              </a:r>
              <a:r>
                <a:rPr lang="zh-CN" altLang="en-US" sz="1400" dirty="0" smtClean="0">
                  <a:solidFill>
                    <a:schemeClr val="tx1"/>
                  </a:solidFill>
                  <a:latin typeface="微软雅黑" panose="020B0503020204020204" charset="-122"/>
                  <a:ea typeface="微软雅黑" panose="020B0503020204020204" charset="-122"/>
                </a:rPr>
                <a:t>内容。</a:t>
              </a:r>
            </a:p>
            <a:p>
              <a:pPr>
                <a:lnSpc>
                  <a:spcPct val="150000"/>
                </a:lnSpc>
              </a:pPr>
              <a:endParaRPr lang="zh-CN" altLang="en-US" sz="1400" dirty="0" smtClean="0">
                <a:solidFill>
                  <a:schemeClr val="tx1"/>
                </a:solidFill>
                <a:latin typeface="微软雅黑" panose="020B0503020204020204" charset="-122"/>
                <a:ea typeface="微软雅黑" panose="020B0503020204020204" charset="-122"/>
              </a:endParaRPr>
            </a:p>
          </p:txBody>
        </p:sp>
      </p:grpSp>
      <p:grpSp>
        <p:nvGrpSpPr>
          <p:cNvPr id="2" name="组合 1"/>
          <p:cNvGrpSpPr/>
          <p:nvPr/>
        </p:nvGrpSpPr>
        <p:grpSpPr>
          <a:xfrm>
            <a:off x="5031105" y="2783840"/>
            <a:ext cx="5590540" cy="1228090"/>
            <a:chOff x="7923" y="4384"/>
            <a:chExt cx="8804" cy="1934"/>
          </a:xfrm>
        </p:grpSpPr>
        <p:sp>
          <p:nvSpPr>
            <p:cNvPr id="16" name="圆角矩形 15"/>
            <p:cNvSpPr/>
            <p:nvPr/>
          </p:nvSpPr>
          <p:spPr bwMode="auto">
            <a:xfrm>
              <a:off x="7923" y="4384"/>
              <a:ext cx="8804" cy="1644"/>
            </a:xfrm>
            <a:prstGeom prst="roundRect">
              <a:avLst/>
            </a:prstGeom>
            <a:gradFill>
              <a:gsLst>
                <a:gs pos="0">
                  <a:srgbClr val="FE4444"/>
                </a:gs>
                <a:gs pos="100000">
                  <a:srgbClr val="832B2B"/>
                </a:gs>
              </a:gsLst>
              <a:lin ang="162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400">
                <a:solidFill>
                  <a:schemeClr val="tx1"/>
                </a:solidFill>
                <a:latin typeface="微软雅黑" panose="020B0503020204020204" charset="-122"/>
                <a:ea typeface="微软雅黑" panose="020B0503020204020204" charset="-122"/>
              </a:endParaRPr>
            </a:p>
          </p:txBody>
        </p:sp>
        <p:sp>
          <p:nvSpPr>
            <p:cNvPr id="28" name="矩形 35"/>
            <p:cNvSpPr>
              <a:spLocks noChangeArrowheads="1"/>
            </p:cNvSpPr>
            <p:nvPr/>
          </p:nvSpPr>
          <p:spPr bwMode="auto">
            <a:xfrm>
              <a:off x="8450" y="4662"/>
              <a:ext cx="8065" cy="16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rPr>
                <a:t>在此处添加您的内容</a:t>
              </a:r>
              <a:r>
                <a:rPr lang="zh-CN" altLang="en-US" sz="1400" dirty="0" smtClean="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在此处添加您的内容</a:t>
              </a:r>
              <a:r>
                <a:rPr lang="zh-CN" altLang="en-US" sz="1400" dirty="0" smtClean="0">
                  <a:solidFill>
                    <a:schemeClr val="tx1"/>
                  </a:solidFill>
                  <a:latin typeface="微软雅黑" panose="020B0503020204020204" charset="-122"/>
                  <a:ea typeface="微软雅黑" panose="020B0503020204020204" charset="-122"/>
                </a:rPr>
                <a:t>，在</a:t>
              </a:r>
              <a:r>
                <a:rPr lang="zh-CN" altLang="en-US" sz="1400" dirty="0">
                  <a:solidFill>
                    <a:schemeClr val="tx1"/>
                  </a:solidFill>
                  <a:latin typeface="微软雅黑" panose="020B0503020204020204" charset="-122"/>
                  <a:ea typeface="微软雅黑" panose="020B0503020204020204" charset="-122"/>
                </a:rPr>
                <a:t>此处添加您的内容</a:t>
              </a:r>
              <a:r>
                <a:rPr lang="zh-CN" altLang="en-US" sz="1400" dirty="0" smtClean="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在此处添加您的</a:t>
              </a:r>
              <a:r>
                <a:rPr lang="zh-CN" altLang="en-US" sz="1400" dirty="0" smtClean="0">
                  <a:solidFill>
                    <a:schemeClr val="tx1"/>
                  </a:solidFill>
                  <a:latin typeface="微软雅黑" panose="020B0503020204020204" charset="-122"/>
                  <a:ea typeface="微软雅黑" panose="020B0503020204020204" charset="-122"/>
                </a:rPr>
                <a:t>内容。</a:t>
              </a:r>
            </a:p>
            <a:p>
              <a:pPr>
                <a:lnSpc>
                  <a:spcPct val="150000"/>
                </a:lnSpc>
              </a:pPr>
              <a:endParaRPr lang="zh-CN" altLang="en-US" sz="1400" dirty="0" smtClean="0">
                <a:solidFill>
                  <a:schemeClr val="tx1"/>
                </a:solidFill>
                <a:latin typeface="微软雅黑" panose="020B0503020204020204" charset="-122"/>
                <a:ea typeface="微软雅黑" panose="020B0503020204020204" charset="-122"/>
              </a:endParaRPr>
            </a:p>
          </p:txBody>
        </p:sp>
      </p:grpSp>
      <p:grpSp>
        <p:nvGrpSpPr>
          <p:cNvPr id="12" name="组合 11"/>
          <p:cNvGrpSpPr/>
          <p:nvPr/>
        </p:nvGrpSpPr>
        <p:grpSpPr bwMode="auto">
          <a:xfrm>
            <a:off x="5015865" y="1417237"/>
            <a:ext cx="5575300" cy="1051560"/>
            <a:chOff x="5233607" y="1403354"/>
            <a:chExt cx="4406900" cy="1173742"/>
          </a:xfrm>
          <a:noFill/>
        </p:grpSpPr>
        <p:sp>
          <p:nvSpPr>
            <p:cNvPr id="13" name="圆角矩形 12"/>
            <p:cNvSpPr/>
            <p:nvPr/>
          </p:nvSpPr>
          <p:spPr>
            <a:xfrm>
              <a:off x="5233607" y="1431798"/>
              <a:ext cx="4406900" cy="1128713"/>
            </a:xfrm>
            <a:prstGeom prst="roundRect">
              <a:avLst/>
            </a:prstGeom>
            <a:gradFill>
              <a:gsLst>
                <a:gs pos="0">
                  <a:srgbClr val="FE4444"/>
                </a:gs>
                <a:gs pos="100000">
                  <a:srgbClr val="832B2B"/>
                </a:gs>
              </a:gsLst>
              <a:lin ang="162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535971" y="1403354"/>
              <a:ext cx="3740579" cy="11737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ysClr val="windowText" lastClr="000000"/>
                  </a:solidFill>
                  <a:latin typeface="Calibri" panose="020F0502020204030204" pitchFamily="34" charset="0"/>
                  <a:ea typeface="宋体" panose="02010600030101010101" pitchFamily="2" charset="-122"/>
                </a:defRPr>
              </a:lvl1pPr>
              <a:lvl2pPr marL="742950" indent="-285750">
                <a:defRPr>
                  <a:solidFill>
                    <a:sysClr val="windowText" lastClr="000000"/>
                  </a:solidFill>
                  <a:latin typeface="Calibri" panose="020F0502020204030204" pitchFamily="34" charset="0"/>
                  <a:ea typeface="宋体" panose="02010600030101010101" pitchFamily="2" charset="-122"/>
                </a:defRPr>
              </a:lvl2pPr>
              <a:lvl3pPr marL="1143000" indent="-228600">
                <a:defRPr>
                  <a:solidFill>
                    <a:sysClr val="windowText" lastClr="000000"/>
                  </a:solidFill>
                  <a:latin typeface="Calibri" panose="020F0502020204030204" pitchFamily="34" charset="0"/>
                  <a:ea typeface="宋体" panose="02010600030101010101" pitchFamily="2" charset="-122"/>
                </a:defRPr>
              </a:lvl3pPr>
              <a:lvl4pPr marL="1600200" indent="-228600">
                <a:defRPr>
                  <a:solidFill>
                    <a:sysClr val="windowText" lastClr="000000"/>
                  </a:solidFill>
                  <a:latin typeface="Calibri" panose="020F0502020204030204" pitchFamily="34" charset="0"/>
                  <a:ea typeface="宋体" panose="02010600030101010101" pitchFamily="2" charset="-122"/>
                </a:defRPr>
              </a:lvl4pPr>
              <a:lvl5pPr marL="2057400" indent="-228600">
                <a:defRPr>
                  <a:solidFill>
                    <a:sysClr val="windowText" lastClr="000000"/>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ysClr val="windowText" lastClr="000000"/>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tx1"/>
                  </a:solidFill>
                  <a:latin typeface="微软雅黑" panose="020B0503020204020204" charset="-122"/>
                  <a:ea typeface="微软雅黑" panose="020B0503020204020204" charset="-122"/>
                </a:rPr>
                <a:t>在此处添加您的内容</a:t>
              </a:r>
              <a:r>
                <a:rPr lang="zh-CN" altLang="en-US" sz="1400" dirty="0" smtClean="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在此处添加您的内容</a:t>
              </a:r>
              <a:r>
                <a:rPr lang="zh-CN" altLang="en-US" sz="1400" dirty="0" smtClean="0">
                  <a:solidFill>
                    <a:schemeClr val="tx1"/>
                  </a:solidFill>
                  <a:latin typeface="微软雅黑" panose="020B0503020204020204" charset="-122"/>
                  <a:ea typeface="微软雅黑" panose="020B0503020204020204" charset="-122"/>
                </a:rPr>
                <a:t>，在</a:t>
              </a:r>
              <a:r>
                <a:rPr lang="zh-CN" altLang="en-US" sz="1400" dirty="0">
                  <a:solidFill>
                    <a:schemeClr val="tx1"/>
                  </a:solidFill>
                  <a:latin typeface="微软雅黑" panose="020B0503020204020204" charset="-122"/>
                  <a:ea typeface="微软雅黑" panose="020B0503020204020204" charset="-122"/>
                </a:rPr>
                <a:t>此处添加您的内容</a:t>
              </a:r>
              <a:r>
                <a:rPr lang="zh-CN" altLang="en-US" sz="1400" dirty="0" smtClean="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在此处添加您的</a:t>
              </a:r>
              <a:r>
                <a:rPr lang="zh-CN" altLang="en-US" sz="1400" dirty="0" smtClean="0">
                  <a:solidFill>
                    <a:schemeClr val="tx1"/>
                  </a:solidFill>
                  <a:latin typeface="微软雅黑" panose="020B0503020204020204" charset="-122"/>
                  <a:ea typeface="微软雅黑" panose="020B0503020204020204" charset="-122"/>
                </a:rPr>
                <a:t>内容。</a:t>
              </a:r>
            </a:p>
            <a:p>
              <a:pPr>
                <a:lnSpc>
                  <a:spcPct val="150000"/>
                </a:lnSpc>
              </a:pPr>
              <a:endParaRPr lang="zh-CN" altLang="en-US" sz="1400" dirty="0" smtClean="0">
                <a:solidFill>
                  <a:schemeClr val="tx1"/>
                </a:solidFill>
                <a:latin typeface="微软雅黑" panose="020B0503020204020204" charset="-122"/>
                <a:ea typeface="微软雅黑" panose="020B0503020204020204" charset="-122"/>
              </a:endParaRPr>
            </a:p>
          </p:txBody>
        </p:sp>
      </p:grpSp>
      <p:sp>
        <p:nvSpPr>
          <p:cNvPr id="21" name="五边形 20"/>
          <p:cNvSpPr/>
          <p:nvPr/>
        </p:nvSpPr>
        <p:spPr>
          <a:xfrm>
            <a:off x="3917349" y="1652289"/>
            <a:ext cx="1390650" cy="427434"/>
          </a:xfrm>
          <a:prstGeom prst="homePlate">
            <a:avLst/>
          </a:prstGeom>
          <a:gradFill>
            <a:gsLst>
              <a:gs pos="0">
                <a:srgbClr val="E30000"/>
              </a:gs>
              <a:gs pos="100000">
                <a:srgbClr val="760303"/>
              </a:gs>
            </a:gsLst>
            <a:lin ang="16200000" scaled="0"/>
          </a:gradFill>
          <a:ln w="25400" cap="flat" cmpd="sng" algn="ctr">
            <a:noFill/>
            <a:prstDash val="solid"/>
          </a:ln>
          <a:effectLst/>
        </p:spPr>
        <p:txBody>
          <a:bodyPr lIns="68580" tIns="34290" rIns="68580" bIns="34290" anchor="ctr"/>
          <a:lstStyle/>
          <a:p>
            <a:pPr algn="ctr" eaLnBrk="1" hangingPunct="1">
              <a:defRPr/>
            </a:pPr>
            <a:r>
              <a:rPr lang="en-US" altLang="zh-CN" dirty="0">
                <a:solidFill>
                  <a:srgbClr val="FFFF00"/>
                </a:solidFill>
                <a:latin typeface="微软雅黑" panose="020B0503020204020204" charset="-122"/>
                <a:ea typeface="微软雅黑" panose="020B0503020204020204" charset="-122"/>
              </a:rPr>
              <a:t> </a:t>
            </a:r>
            <a:r>
              <a:rPr lang="zh-CN" altLang="en-US" b="1" kern="0" dirty="0">
                <a:solidFill>
                  <a:srgbClr val="FFFF00"/>
                </a:solidFill>
                <a:latin typeface="微软雅黑" panose="020B0503020204020204" charset="-122"/>
                <a:ea typeface="微软雅黑" panose="020B0503020204020204" charset="-122"/>
              </a:rPr>
              <a:t>分标题一</a:t>
            </a:r>
          </a:p>
        </p:txBody>
      </p:sp>
      <p:sp>
        <p:nvSpPr>
          <p:cNvPr id="22" name="五边形 21"/>
          <p:cNvSpPr/>
          <p:nvPr/>
        </p:nvSpPr>
        <p:spPr>
          <a:xfrm>
            <a:off x="3917349" y="3016269"/>
            <a:ext cx="1390650" cy="426244"/>
          </a:xfrm>
          <a:prstGeom prst="homePlate">
            <a:avLst/>
          </a:prstGeom>
          <a:gradFill>
            <a:gsLst>
              <a:gs pos="0">
                <a:srgbClr val="E30000"/>
              </a:gs>
              <a:gs pos="100000">
                <a:srgbClr val="760303"/>
              </a:gs>
            </a:gsLst>
            <a:lin ang="16200000" scaled="0"/>
          </a:gradFill>
          <a:ln w="25400" cap="flat" cmpd="sng" algn="ctr">
            <a:noFill/>
            <a:prstDash val="solid"/>
          </a:ln>
          <a:effectLst/>
        </p:spPr>
        <p:txBody>
          <a:bodyPr lIns="68580" tIns="34290" rIns="68580" bIns="34290" anchor="ctr"/>
          <a:lstStyle/>
          <a:p>
            <a:pPr algn="ctr" eaLnBrk="1" hangingPunct="1">
              <a:defRPr/>
            </a:pPr>
            <a:r>
              <a:rPr lang="en-US" altLang="zh-CN" dirty="0">
                <a:solidFill>
                  <a:srgbClr val="FFFF00"/>
                </a:solidFill>
                <a:latin typeface="微软雅黑" panose="020B0503020204020204" charset="-122"/>
                <a:ea typeface="微软雅黑" panose="020B0503020204020204" charset="-122"/>
              </a:rPr>
              <a:t> </a:t>
            </a:r>
            <a:r>
              <a:rPr lang="zh-CN" altLang="en-US" b="1" kern="0" dirty="0">
                <a:solidFill>
                  <a:srgbClr val="FFFF00"/>
                </a:solidFill>
                <a:latin typeface="微软雅黑" panose="020B0503020204020204" charset="-122"/>
                <a:ea typeface="微软雅黑" panose="020B0503020204020204" charset="-122"/>
              </a:rPr>
              <a:t>分标题二</a:t>
            </a:r>
          </a:p>
        </p:txBody>
      </p:sp>
      <p:sp>
        <p:nvSpPr>
          <p:cNvPr id="23" name="五边形 22"/>
          <p:cNvSpPr/>
          <p:nvPr/>
        </p:nvSpPr>
        <p:spPr>
          <a:xfrm>
            <a:off x="3910205" y="4423111"/>
            <a:ext cx="1390650" cy="426244"/>
          </a:xfrm>
          <a:prstGeom prst="homePlate">
            <a:avLst/>
          </a:prstGeom>
          <a:gradFill>
            <a:gsLst>
              <a:gs pos="0">
                <a:srgbClr val="E30000"/>
              </a:gs>
              <a:gs pos="100000">
                <a:srgbClr val="760303"/>
              </a:gs>
            </a:gsLst>
            <a:lin ang="16200000" scaled="0"/>
          </a:gradFill>
          <a:ln w="25400" cap="flat" cmpd="sng" algn="ctr">
            <a:noFill/>
            <a:prstDash val="solid"/>
          </a:ln>
          <a:effectLst/>
        </p:spPr>
        <p:txBody>
          <a:bodyPr lIns="68580" tIns="34290" rIns="68580" bIns="34290" anchor="ctr"/>
          <a:lstStyle/>
          <a:p>
            <a:pPr algn="ctr" eaLnBrk="1" hangingPunct="1">
              <a:defRPr/>
            </a:pPr>
            <a:r>
              <a:rPr lang="en-US" altLang="zh-CN" dirty="0">
                <a:solidFill>
                  <a:srgbClr val="FFFF00"/>
                </a:solidFill>
                <a:latin typeface="微软雅黑" panose="020B0503020204020204" charset="-122"/>
                <a:ea typeface="微软雅黑" panose="020B0503020204020204" charset="-122"/>
              </a:rPr>
              <a:t> </a:t>
            </a:r>
            <a:r>
              <a:rPr lang="zh-CN" altLang="en-US" b="1" kern="0" dirty="0">
                <a:solidFill>
                  <a:srgbClr val="FFFF00"/>
                </a:solidFill>
                <a:latin typeface="微软雅黑" panose="020B0503020204020204" charset="-122"/>
                <a:ea typeface="微软雅黑" panose="020B0503020204020204" charset="-122"/>
              </a:rPr>
              <a:t>分标题三</a:t>
            </a:r>
          </a:p>
        </p:txBody>
      </p:sp>
      <p:sp>
        <p:nvSpPr>
          <p:cNvPr id="24" name="任意多边形 58"/>
          <p:cNvSpPr/>
          <p:nvPr/>
        </p:nvSpPr>
        <p:spPr bwMode="auto">
          <a:xfrm>
            <a:off x="3147015" y="1939229"/>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FFFF00"/>
              </a:solidFill>
              <a:latin typeface="微软雅黑" panose="020B0503020204020204" charset="-122"/>
              <a:ea typeface="微软雅黑" panose="020B0503020204020204" charset="-122"/>
            </a:endParaRPr>
          </a:p>
        </p:txBody>
      </p:sp>
      <p:sp>
        <p:nvSpPr>
          <p:cNvPr id="25" name="任意多边形 59"/>
          <p:cNvSpPr/>
          <p:nvPr/>
        </p:nvSpPr>
        <p:spPr bwMode="auto">
          <a:xfrm flipV="1">
            <a:off x="3061335" y="3053715"/>
            <a:ext cx="887730" cy="762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FFFF00"/>
              </a:solidFill>
              <a:latin typeface="微软雅黑" panose="020B0503020204020204" charset="-122"/>
              <a:ea typeface="微软雅黑" panose="020B0503020204020204" charset="-122"/>
            </a:endParaRPr>
          </a:p>
        </p:txBody>
      </p:sp>
      <p:sp>
        <p:nvSpPr>
          <p:cNvPr id="26" name="任意多边形 60"/>
          <p:cNvSpPr/>
          <p:nvPr/>
        </p:nvSpPr>
        <p:spPr bwMode="auto">
          <a:xfrm flipV="1">
            <a:off x="3147060" y="3268345"/>
            <a:ext cx="726440" cy="1229995"/>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FFFF00"/>
              </a:solidFill>
              <a:latin typeface="微软雅黑" panose="020B0503020204020204" charset="-122"/>
              <a:ea typeface="微软雅黑" panose="020B0503020204020204" charset="-122"/>
            </a:endParaRPr>
          </a:p>
        </p:txBody>
      </p:sp>
      <p:sp>
        <p:nvSpPr>
          <p:cNvPr id="27" name="椭圆 61"/>
          <p:cNvSpPr>
            <a:spLocks noChangeArrowheads="1"/>
          </p:cNvSpPr>
          <p:nvPr/>
        </p:nvSpPr>
        <p:spPr bwMode="auto">
          <a:xfrm>
            <a:off x="1851660" y="2348865"/>
            <a:ext cx="1622425" cy="1618615"/>
          </a:xfrm>
          <a:prstGeom prst="ellipse">
            <a:avLst/>
          </a:prstGeom>
          <a:gradFill>
            <a:gsLst>
              <a:gs pos="0">
                <a:srgbClr val="E30000"/>
              </a:gs>
              <a:gs pos="100000">
                <a:srgbClr val="760303"/>
              </a:gs>
            </a:gsLst>
            <a:lin ang="16200000" scaled="0"/>
          </a:gradFill>
          <a:ln>
            <a:noFill/>
          </a:ln>
        </p:spPr>
        <p:txBody>
          <a:bodyPr lIns="68580" tIns="34290" rIns="68580" bIns="34290" anchor="ct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FFF00"/>
                </a:solidFill>
                <a:latin typeface="微软雅黑" panose="020B0503020204020204" charset="-122"/>
                <a:ea typeface="微软雅黑" panose="020B0503020204020204" charset="-122"/>
              </a:rPr>
              <a:t>添加</a:t>
            </a:r>
          </a:p>
          <a:p>
            <a:pPr algn="ctr" eaLnBrk="1" hangingPunct="1">
              <a:buFont typeface="Arial" panose="020B0604020202020204" pitchFamily="34" charset="0"/>
              <a:buNone/>
              <a:defRPr/>
            </a:pPr>
            <a:r>
              <a:rPr lang="zh-CN" altLang="en-US" b="1" kern="0" dirty="0">
                <a:solidFill>
                  <a:srgbClr val="FFFF00"/>
                </a:solidFill>
                <a:latin typeface="微软雅黑" panose="020B0503020204020204" charset="-122"/>
                <a:ea typeface="微软雅黑" panose="020B0503020204020204" charset="-122"/>
              </a:rPr>
              <a:t>标题</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7" grpId="0"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箭头 20"/>
          <p:cNvSpPr>
            <a:spLocks noChangeArrowheads="1"/>
          </p:cNvSpPr>
          <p:nvPr/>
        </p:nvSpPr>
        <p:spPr bwMode="auto">
          <a:xfrm>
            <a:off x="3555365" y="2200275"/>
            <a:ext cx="5122545" cy="371475"/>
          </a:xfrm>
          <a:prstGeom prst="rightArrow">
            <a:avLst>
              <a:gd name="adj1" fmla="val 50000"/>
              <a:gd name="adj2" fmla="val 50092"/>
            </a:avLst>
          </a:prstGeom>
          <a:solidFill>
            <a:srgbClr val="FF00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charset="-122"/>
              <a:ea typeface="微软雅黑" panose="020B0503020204020204" charset="-122"/>
            </a:endParaRPr>
          </a:p>
        </p:txBody>
      </p:sp>
      <p:sp>
        <p:nvSpPr>
          <p:cNvPr id="22" name="右箭头 21"/>
          <p:cNvSpPr>
            <a:spLocks noChangeArrowheads="1"/>
          </p:cNvSpPr>
          <p:nvPr/>
        </p:nvSpPr>
        <p:spPr bwMode="auto">
          <a:xfrm flipH="1">
            <a:off x="3848735" y="2788285"/>
            <a:ext cx="5166360" cy="370205"/>
          </a:xfrm>
          <a:prstGeom prst="rightArrow">
            <a:avLst>
              <a:gd name="adj1" fmla="val 50000"/>
              <a:gd name="adj2" fmla="val 50064"/>
            </a:avLst>
          </a:prstGeom>
          <a:gradFill>
            <a:gsLst>
              <a:gs pos="0">
                <a:srgbClr val="FE4444"/>
              </a:gs>
              <a:gs pos="100000">
                <a:srgbClr val="832B2B"/>
              </a:gs>
            </a:gsLst>
            <a:lin ang="16200000" scaled="0"/>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charset="-122"/>
              <a:ea typeface="微软雅黑" panose="020B0503020204020204" charset="-122"/>
            </a:endParaRPr>
          </a:p>
        </p:txBody>
      </p:sp>
      <p:sp>
        <p:nvSpPr>
          <p:cNvPr id="23" name="椭圆 22"/>
          <p:cNvSpPr>
            <a:spLocks noChangeArrowheads="1"/>
          </p:cNvSpPr>
          <p:nvPr/>
        </p:nvSpPr>
        <p:spPr bwMode="auto">
          <a:xfrm>
            <a:off x="1477010" y="1462405"/>
            <a:ext cx="2355850" cy="2355215"/>
          </a:xfrm>
          <a:prstGeom prst="ellipse">
            <a:avLst/>
          </a:prstGeom>
          <a:gradFill>
            <a:gsLst>
              <a:gs pos="0">
                <a:srgbClr val="E30000"/>
              </a:gs>
              <a:gs pos="100000">
                <a:srgbClr val="760303"/>
              </a:gs>
            </a:gsLst>
            <a:lin ang="16200000" scaled="0"/>
          </a:gra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ysClr val="window" lastClr="FFFFFF"/>
                </a:solidFill>
                <a:latin typeface="微软雅黑" panose="020B0503020204020204" charset="-122"/>
                <a:ea typeface="微软雅黑" panose="020B0503020204020204" charset="-122"/>
              </a:rPr>
              <a:t>单击此处添加标题</a:t>
            </a:r>
          </a:p>
        </p:txBody>
      </p:sp>
      <p:sp>
        <p:nvSpPr>
          <p:cNvPr id="24" name="椭圆 23"/>
          <p:cNvSpPr>
            <a:spLocks noChangeArrowheads="1"/>
          </p:cNvSpPr>
          <p:nvPr/>
        </p:nvSpPr>
        <p:spPr bwMode="auto">
          <a:xfrm>
            <a:off x="8616315" y="1431925"/>
            <a:ext cx="2418080" cy="2415540"/>
          </a:xfrm>
          <a:prstGeom prst="ellipse">
            <a:avLst/>
          </a:prstGeom>
          <a:gradFill>
            <a:gsLst>
              <a:gs pos="0">
                <a:srgbClr val="E30000"/>
              </a:gs>
              <a:gs pos="100000">
                <a:srgbClr val="760303"/>
              </a:gs>
            </a:gsLst>
            <a:lin ang="16200000" scaled="0"/>
          </a:gra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ysClr val="window" lastClr="FFFFFF"/>
                </a:solidFill>
                <a:latin typeface="微软雅黑" panose="020B0503020204020204" charset="-122"/>
                <a:ea typeface="微软雅黑" panose="020B0503020204020204" charset="-122"/>
              </a:rPr>
              <a:t>单击此处添加标题</a:t>
            </a:r>
          </a:p>
        </p:txBody>
      </p:sp>
      <p:sp>
        <p:nvSpPr>
          <p:cNvPr id="26" name="下箭头 25"/>
          <p:cNvSpPr>
            <a:spLocks noChangeArrowheads="1"/>
          </p:cNvSpPr>
          <p:nvPr/>
        </p:nvSpPr>
        <p:spPr bwMode="auto">
          <a:xfrm>
            <a:off x="5822950" y="3062605"/>
            <a:ext cx="805180" cy="1027430"/>
          </a:xfrm>
          <a:prstGeom prst="downArrow">
            <a:avLst>
              <a:gd name="adj1" fmla="val 50000"/>
              <a:gd name="adj2" fmla="val 50000"/>
            </a:avLst>
          </a:prstGeom>
          <a:gradFill>
            <a:gsLst>
              <a:gs pos="0">
                <a:srgbClr val="FE4444"/>
              </a:gs>
              <a:gs pos="100000">
                <a:srgbClr val="832B2B"/>
              </a:gs>
            </a:gsLst>
            <a:lin ang="16200000" scaled="0"/>
          </a:gra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charset="-122"/>
              <a:ea typeface="微软雅黑" panose="020B0503020204020204" charset="-122"/>
            </a:endParaRPr>
          </a:p>
        </p:txBody>
      </p:sp>
      <p:sp>
        <p:nvSpPr>
          <p:cNvPr id="27" name="TextBox 26"/>
          <p:cNvSpPr txBox="1"/>
          <p:nvPr/>
        </p:nvSpPr>
        <p:spPr bwMode="auto">
          <a:xfrm>
            <a:off x="1933148" y="3925054"/>
            <a:ext cx="1482725" cy="1463040"/>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200" kern="0" dirty="0">
                <a:solidFill>
                  <a:sysClr val="windowText" lastClr="000000">
                    <a:lumMod val="65000"/>
                    <a:lumOff val="35000"/>
                  </a:sysClr>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sp>
        <p:nvSpPr>
          <p:cNvPr id="28" name="TextBox 27"/>
          <p:cNvSpPr txBox="1"/>
          <p:nvPr/>
        </p:nvSpPr>
        <p:spPr bwMode="auto">
          <a:xfrm>
            <a:off x="9128015" y="4015859"/>
            <a:ext cx="1484313" cy="1463040"/>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200" kern="0" dirty="0">
                <a:solidFill>
                  <a:sysClr val="windowText" lastClr="000000">
                    <a:lumMod val="65000"/>
                    <a:lumOff val="35000"/>
                  </a:sysClr>
                </a:solidFill>
                <a:latin typeface="微软雅黑" panose="020B0503020204020204" charset="-122"/>
                <a:ea typeface="微软雅黑" panose="020B0503020204020204" charset="-122"/>
              </a:rPr>
              <a:t>单击此处添加段落文本单击此处添加段落文本单击此处添加段落文本单击此处添加段落文本</a:t>
            </a:r>
          </a:p>
        </p:txBody>
      </p:sp>
      <p:sp>
        <p:nvSpPr>
          <p:cNvPr id="29" name="TextBox 28"/>
          <p:cNvSpPr txBox="1">
            <a:spLocks noChangeArrowheads="1"/>
          </p:cNvSpPr>
          <p:nvPr/>
        </p:nvSpPr>
        <p:spPr bwMode="auto">
          <a:xfrm>
            <a:off x="5726440" y="4111216"/>
            <a:ext cx="1125537" cy="728982"/>
          </a:xfrm>
          <a:prstGeom prst="rect">
            <a:avLst/>
          </a:prstGeom>
          <a:noFill/>
          <a:ln>
            <a:noFill/>
          </a:ln>
        </p:spPr>
        <p:txBody>
          <a:bodyPr>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sz="1800" b="1" kern="0" dirty="0">
                <a:solidFill>
                  <a:sysClr val="windowText" lastClr="000000">
                    <a:lumMod val="65000"/>
                    <a:lumOff val="35000"/>
                  </a:sysClr>
                </a:solidFill>
                <a:latin typeface="微软雅黑" panose="020B0503020204020204" charset="-122"/>
                <a:ea typeface="微软雅黑" panose="020B0503020204020204" charset="-122"/>
              </a:rPr>
              <a:t>单击</a:t>
            </a:r>
            <a:r>
              <a:rPr lang="zh-CN" altLang="en-US" sz="1800" b="1" kern="0" dirty="0" smtClean="0">
                <a:solidFill>
                  <a:sysClr val="windowText" lastClr="000000">
                    <a:lumMod val="65000"/>
                    <a:lumOff val="35000"/>
                  </a:sysClr>
                </a:solidFill>
                <a:latin typeface="微软雅黑" panose="020B0503020204020204" charset="-122"/>
                <a:ea typeface="微软雅黑" panose="020B0503020204020204" charset="-122"/>
              </a:rPr>
              <a:t>此处</a:t>
            </a:r>
            <a:endParaRPr lang="en-US" altLang="zh-CN" sz="1800" b="1" kern="0" dirty="0" smtClean="0">
              <a:solidFill>
                <a:sysClr val="windowText" lastClr="000000">
                  <a:lumMod val="65000"/>
                  <a:lumOff val="35000"/>
                </a:sysClr>
              </a:solidFill>
              <a:latin typeface="微软雅黑" panose="020B0503020204020204" charset="-122"/>
              <a:ea typeface="微软雅黑" panose="020B0503020204020204" charset="-122"/>
            </a:endParaRPr>
          </a:p>
          <a:p>
            <a:pPr eaLnBrk="1" fontAlgn="auto" hangingPunct="1">
              <a:lnSpc>
                <a:spcPct val="120000"/>
              </a:lnSpc>
              <a:spcBef>
                <a:spcPts val="0"/>
              </a:spcBef>
              <a:spcAft>
                <a:spcPts val="0"/>
              </a:spcAft>
              <a:buClrTx/>
              <a:buSzTx/>
              <a:defRPr/>
            </a:pPr>
            <a:r>
              <a:rPr lang="zh-CN" altLang="en-US" sz="1800" b="1" kern="0" dirty="0" smtClean="0">
                <a:solidFill>
                  <a:sysClr val="windowText" lastClr="000000">
                    <a:lumMod val="65000"/>
                    <a:lumOff val="35000"/>
                  </a:sysClr>
                </a:solidFill>
                <a:latin typeface="微软雅黑" panose="020B0503020204020204" charset="-122"/>
                <a:ea typeface="微软雅黑" panose="020B0503020204020204" charset="-122"/>
              </a:rPr>
              <a:t>添加</a:t>
            </a:r>
            <a:r>
              <a:rPr lang="zh-CN" altLang="en-US" sz="1800" b="1" kern="0" dirty="0">
                <a:solidFill>
                  <a:sysClr val="windowText" lastClr="000000">
                    <a:lumMod val="65000"/>
                    <a:lumOff val="35000"/>
                  </a:sysClr>
                </a:solidFill>
                <a:latin typeface="微软雅黑" panose="020B0503020204020204" charset="-122"/>
                <a:ea typeface="微软雅黑" panose="020B0503020204020204" charset="-122"/>
              </a:rPr>
              <a:t>标题</a:t>
            </a:r>
          </a:p>
        </p:txBody>
      </p:sp>
      <p:sp>
        <p:nvSpPr>
          <p:cNvPr id="25" name="矩形 24"/>
          <p:cNvSpPr/>
          <p:nvPr/>
        </p:nvSpPr>
        <p:spPr>
          <a:xfrm>
            <a:off x="5489401" y="195639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eaLnBrk="1" fontAlgn="auto" hangingPunct="1">
              <a:lnSpc>
                <a:spcPct val="120000"/>
              </a:lnSpc>
              <a:spcBef>
                <a:spcPts val="0"/>
              </a:spcBef>
              <a:spcAft>
                <a:spcPts val="0"/>
              </a:spcAft>
              <a:buClrTx/>
              <a:buSzTx/>
              <a:defRPr/>
            </a:pPr>
            <a:r>
              <a:rPr lang="zh-CN" altLang="en-US" sz="2000" b="1" kern="0" dirty="0" smtClean="0">
                <a:solidFill>
                  <a:srgbClr val="FF0000"/>
                </a:solidFill>
                <a:latin typeface="微软雅黑" panose="020B0503020204020204" charset="-122"/>
                <a:ea typeface="微软雅黑" panose="020B0503020204020204" charset="-122"/>
              </a:rPr>
              <a:t>单击此处    添加</a:t>
            </a:r>
            <a:r>
              <a:rPr lang="zh-CN" altLang="en-US" sz="2000" b="1" kern="0" dirty="0">
                <a:solidFill>
                  <a:srgbClr val="FF0000"/>
                </a:solidFill>
                <a:latin typeface="微软雅黑" panose="020B0503020204020204" charset="-122"/>
                <a:ea typeface="微软雅黑" panose="020B0503020204020204" charset="-122"/>
              </a:rPr>
              <a:t>标题</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Left)">
                                      <p:cBhvr>
                                        <p:cTn id="20" dur="500"/>
                                        <p:tgtEl>
                                          <p:spTgt spid="21"/>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lide(fromRight)">
                                      <p:cBhvr>
                                        <p:cTn id="23" dur="500"/>
                                        <p:tgtEl>
                                          <p:spTgt spid="22"/>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diamond(in)">
                                      <p:cBhvr>
                                        <p:cTn id="38" dur="500"/>
                                        <p:tgtEl>
                                          <p:spTgt spid="29"/>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amond(in)">
                                      <p:cBhvr>
                                        <p:cTn id="41" dur="500"/>
                                        <p:tgtEl>
                                          <p:spTgt spid="27"/>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amond(i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4" grpId="0" bldLvl="0" animBg="1"/>
      <p:bldP spid="26" grpId="0" bldLvl="0" animBg="1"/>
      <p:bldP spid="27" grpId="0"/>
      <p:bldP spid="28" grpId="0"/>
      <p:bldP spid="29" grpId="0"/>
      <p:bldP spid="2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PASSING_SCORE" val="100.000000"/>
  <p:tag name="ISPRING_ULTRA_SCORM_COURSE_ID" val="A1978194-3B26-4885-80C7-345D5989F1B4"/>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SCORM_RATE_QUIZZES" val="0"/>
  <p:tag name="ISPRING_PRESENTATION_TITLE" val="2017党政工作总结.pptx"/>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3109</Words>
  <Application>Microsoft Office PowerPoint</Application>
  <PresentationFormat>宽屏</PresentationFormat>
  <Paragraphs>429</Paragraphs>
  <Slides>41</Slides>
  <Notes>41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41</vt:i4>
      </vt:variant>
    </vt:vector>
  </HeadingPairs>
  <TitlesOfParts>
    <vt:vector size="63" baseType="lpstr">
      <vt:lpstr>Adobe Gothic Std B</vt:lpstr>
      <vt:lpstr>Adobe 黑体 Std R</vt:lpstr>
      <vt:lpstr>Arial Unicode MS</vt:lpstr>
      <vt:lpstr>Bebas Neue</vt:lpstr>
      <vt:lpstr>Lato Light</vt:lpstr>
      <vt:lpstr>Malgun Gothic</vt:lpstr>
      <vt:lpstr>Open Sans</vt:lpstr>
      <vt:lpstr>方正黑体简体</vt:lpstr>
      <vt:lpstr>方正兰亭超细黑简体</vt:lpstr>
      <vt:lpstr>汉仪中黑简</vt:lpstr>
      <vt:lpstr>华文行楷</vt:lpstr>
      <vt:lpstr>华文黑体</vt:lpstr>
      <vt:lpstr>华文新魏</vt:lpstr>
      <vt:lpstr>时尚中黑简体</vt:lpstr>
      <vt:lpstr>宋体</vt:lpstr>
      <vt:lpstr>微软雅黑</vt:lpstr>
      <vt:lpstr>微软雅黑 Light</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2017-01-15T13:42:00Z</dcterms:created>
  <dcterms:modified xsi:type="dcterms:W3CDTF">2023-01-10T07:24:03Z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701AE35E6F5540F3995EC6E1DB574989</vt:lpwstr>
  </property>
  <property fmtid="{D5CDD505-2E9C-101B-9397-08002B2CF9AE}" pid="3" name="KSOProductBuildVer">
    <vt:lpwstr>2052-11.1.0.11045</vt:lpwstr>
  </property>
  <property fmtid="{A09F084E-AD41-489F-8076-AA5BE3082BCA}" pid="100">
    <vt:ui4>5</vt:ui4>
  </property>
  <property fmtid="{64440492-4C8B-11D1-8B70-080036B11A03}" pid="11">
    <vt:lpwstr>www.2ppt.com-爱PPT提供资源下载</vt:lpwstr>
  </property>
</Properties>
</file>