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png"/><Relationship Id="rId1" Type="http://schemas.openxmlformats.org/officeDocument/2006/relationships/image" Target="../media/image6.emf"/><Relationship Id="rId4" Type="http://schemas.openxmlformats.org/officeDocument/2006/relationships/image" Target="../media/image9.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40A76E-B30D-4111-B973-925B23F8FFEC}"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0DA30A-D960-4617-B776-B57A3AEA7E9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100CA60-0C9B-4242-82BE-6545A3D7EAED}" type="slidenum">
              <a:rPr lang="zh-CN" altLang="en-US" smtClean="0">
                <a:solidFill>
                  <a:prstClr val="black"/>
                </a:solidFill>
              </a:rPr>
              <a:t>3</a:t>
            </a:fld>
            <a:endParaRPr lang="en-US" altLang="zh-CN">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3BA23703-70B1-47A2-A06C-B02CCF36526C}"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C676C0A8-B042-453F-9F6F-8F2564F21AAB}"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008F78B8-8FA0-4893-9A19-3B2E6D1263DD}"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864BE1BC-8B02-41A0-B5EE-427EA4933BCF}"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2D36645D-0AF0-445E-9D4C-14B035092F00}"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solidFill>
                <a:srgbClr val="000000"/>
              </a:solidFill>
            </a:endParaRPr>
          </a:p>
        </p:txBody>
      </p:sp>
      <p:sp>
        <p:nvSpPr>
          <p:cNvPr id="8" name="页脚占位符 7"/>
          <p:cNvSpPr>
            <a:spLocks noGrp="1"/>
          </p:cNvSpPr>
          <p:nvPr>
            <p:ph type="ftr" sz="quarter" idx="11"/>
          </p:nvPr>
        </p:nvSpPr>
        <p:spPr/>
        <p:txBody>
          <a:bodyPr/>
          <a:lstStyle>
            <a:lvl1pPr>
              <a:defRPr/>
            </a:lvl1pPr>
          </a:lstStyle>
          <a:p>
            <a:endParaRPr lang="en-US" altLang="zh-CN">
              <a:solidFill>
                <a:srgbClr val="000000"/>
              </a:solidFill>
            </a:endParaRPr>
          </a:p>
        </p:txBody>
      </p:sp>
      <p:sp>
        <p:nvSpPr>
          <p:cNvPr id="9" name="灯片编号占位符 8"/>
          <p:cNvSpPr>
            <a:spLocks noGrp="1"/>
          </p:cNvSpPr>
          <p:nvPr>
            <p:ph type="sldNum" sz="quarter" idx="12"/>
          </p:nvPr>
        </p:nvSpPr>
        <p:spPr/>
        <p:txBody>
          <a:bodyPr/>
          <a:lstStyle>
            <a:lvl1pPr>
              <a:defRPr/>
            </a:lvl1pPr>
          </a:lstStyle>
          <a:p>
            <a:fld id="{13384B4F-2CA6-456B-8EA8-1493E93A01E2}"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solidFill>
                <a:srgbClr val="000000"/>
              </a:solidFill>
            </a:endParaRPr>
          </a:p>
        </p:txBody>
      </p:sp>
      <p:sp>
        <p:nvSpPr>
          <p:cNvPr id="4" name="页脚占位符 3"/>
          <p:cNvSpPr>
            <a:spLocks noGrp="1"/>
          </p:cNvSpPr>
          <p:nvPr>
            <p:ph type="ftr" sz="quarter" idx="11"/>
          </p:nvPr>
        </p:nvSpPr>
        <p:spPr/>
        <p:txBody>
          <a:bodyPr/>
          <a:lstStyle>
            <a:lvl1pPr>
              <a:defRPr/>
            </a:lvl1pPr>
          </a:lstStyle>
          <a:p>
            <a:endParaRPr lang="en-US" altLang="zh-CN">
              <a:solidFill>
                <a:srgbClr val="000000"/>
              </a:solidFill>
            </a:endParaRPr>
          </a:p>
        </p:txBody>
      </p:sp>
      <p:sp>
        <p:nvSpPr>
          <p:cNvPr id="5" name="灯片编号占位符 4"/>
          <p:cNvSpPr>
            <a:spLocks noGrp="1"/>
          </p:cNvSpPr>
          <p:nvPr>
            <p:ph type="sldNum" sz="quarter" idx="12"/>
          </p:nvPr>
        </p:nvSpPr>
        <p:spPr/>
        <p:txBody>
          <a:bodyPr/>
          <a:lstStyle>
            <a:lvl1pPr>
              <a:defRPr/>
            </a:lvl1pPr>
          </a:lstStyle>
          <a:p>
            <a:fld id="{B372D73A-D8EF-40A4-89E1-1C9EC3F196D7}"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solidFill>
                <a:srgbClr val="000000"/>
              </a:solidFill>
            </a:endParaRPr>
          </a:p>
        </p:txBody>
      </p:sp>
      <p:sp>
        <p:nvSpPr>
          <p:cNvPr id="3" name="页脚占位符 2"/>
          <p:cNvSpPr>
            <a:spLocks noGrp="1"/>
          </p:cNvSpPr>
          <p:nvPr>
            <p:ph type="ftr" sz="quarter" idx="11"/>
          </p:nvPr>
        </p:nvSpPr>
        <p:spPr/>
        <p:txBody>
          <a:bodyPr/>
          <a:lstStyle>
            <a:lvl1pPr>
              <a:defRPr/>
            </a:lvl1pPr>
          </a:lstStyle>
          <a:p>
            <a:endParaRPr lang="en-US" altLang="zh-CN">
              <a:solidFill>
                <a:srgbClr val="000000"/>
              </a:solidFill>
            </a:endParaRPr>
          </a:p>
        </p:txBody>
      </p:sp>
      <p:sp>
        <p:nvSpPr>
          <p:cNvPr id="4" name="灯片编号占位符 3"/>
          <p:cNvSpPr>
            <a:spLocks noGrp="1"/>
          </p:cNvSpPr>
          <p:nvPr>
            <p:ph type="sldNum" sz="quarter" idx="12"/>
          </p:nvPr>
        </p:nvSpPr>
        <p:spPr/>
        <p:txBody>
          <a:bodyPr/>
          <a:lstStyle>
            <a:lvl1pPr>
              <a:defRPr/>
            </a:lvl1pPr>
          </a:lstStyle>
          <a:p>
            <a:fld id="{88438210-9A72-4526-A9CF-28B33379100D}"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EEBD5DD2-D9D8-4BCF-8F08-A9A3D74EE366}"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F8B309E5-E88F-4A37-99B0-F771447594A4}"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256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560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fontAlgn="base">
              <a:spcBef>
                <a:spcPct val="0"/>
              </a:spcBef>
              <a:spcAft>
                <a:spcPct val="0"/>
              </a:spcAft>
            </a:pPr>
            <a:endParaRPr lang="en-US" altLang="zh-CN">
              <a:solidFill>
                <a:srgbClr val="000000"/>
              </a:solidFill>
            </a:endParaRPr>
          </a:p>
        </p:txBody>
      </p:sp>
      <p:sp>
        <p:nvSpPr>
          <p:cNvPr id="2560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fontAlgn="base">
              <a:spcBef>
                <a:spcPct val="0"/>
              </a:spcBef>
              <a:spcAft>
                <a:spcPct val="0"/>
              </a:spcAft>
            </a:pPr>
            <a:endParaRPr lang="en-US" altLang="zh-CN">
              <a:solidFill>
                <a:srgbClr val="000000"/>
              </a:solidFill>
            </a:endParaRPr>
          </a:p>
        </p:txBody>
      </p:sp>
      <p:sp>
        <p:nvSpPr>
          <p:cNvPr id="2560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fontAlgn="base">
              <a:spcBef>
                <a:spcPct val="0"/>
              </a:spcBef>
              <a:spcAft>
                <a:spcPct val="0"/>
              </a:spcAft>
            </a:pPr>
            <a:fld id="{62FB5A85-1CF9-4D41-95F3-90ED23E06F94}" type="slidenum">
              <a:rPr lang="zh-CN" altLang="en-US">
                <a:solidFill>
                  <a:srgbClr val="000000"/>
                </a:solidFill>
              </a:rPr>
              <a:t>‹#›</a:t>
            </a:fld>
            <a:endParaRPr lang="en-US" altLang="zh-CN">
              <a:solidFill>
                <a:srgbClr val="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3.wav"/><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audio" Target="../media/audio5.wav"/><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6.bin"/><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4.jpeg"/><Relationship Id="rId5" Type="http://schemas.openxmlformats.org/officeDocument/2006/relationships/image" Target="../media/image12.wmf"/><Relationship Id="rId4" Type="http://schemas.openxmlformats.org/officeDocument/2006/relationships/oleObject" Target="../embeddings/oleObject8.bin"/></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hyperlink" Target="http://219.223.4.21/upload/upload2/1/&#23545;&#35282;&#32447;5.sw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4.jpeg"/><Relationship Id="rId7"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9.png"/><Relationship Id="rId5" Type="http://schemas.openxmlformats.org/officeDocument/2006/relationships/image" Target="../media/image6.e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3946525" y="4592638"/>
            <a:ext cx="184150" cy="4572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spAutoFit/>
          </a:bodyPr>
          <a:lstStyle/>
          <a:p>
            <a:pPr algn="ctr" fontAlgn="base">
              <a:spcBef>
                <a:spcPct val="0"/>
              </a:spcBef>
              <a:spcAft>
                <a:spcPct val="0"/>
              </a:spcAft>
              <a:buFont typeface="Arial" panose="020B0604020202020204" pitchFamily="34" charset="0"/>
              <a:buNone/>
            </a:pPr>
            <a:endParaRPr lang="zh-CN" altLang="en-US" sz="2400">
              <a:solidFill>
                <a:srgbClr val="000000"/>
              </a:solidFill>
              <a:latin typeface="Times New Roman" panose="02020603050405020304" pitchFamily="18" charset="0"/>
            </a:endParaRPr>
          </a:p>
        </p:txBody>
      </p:sp>
      <p:sp>
        <p:nvSpPr>
          <p:cNvPr id="2" name="矩形 1"/>
          <p:cNvSpPr/>
          <p:nvPr/>
        </p:nvSpPr>
        <p:spPr>
          <a:xfrm>
            <a:off x="5730" y="2066032"/>
            <a:ext cx="9144000" cy="830997"/>
          </a:xfrm>
          <a:prstGeom prst="rect">
            <a:avLst/>
          </a:prstGeom>
        </p:spPr>
        <p:txBody>
          <a:bodyPr wrap="square">
            <a:spAutoFit/>
          </a:bodyPr>
          <a:lstStyle/>
          <a:p>
            <a:pPr algn="ctr" fontAlgn="base">
              <a:spcBef>
                <a:spcPct val="0"/>
              </a:spcBef>
              <a:spcAft>
                <a:spcPct val="0"/>
              </a:spcAft>
            </a:pPr>
            <a:r>
              <a:rPr lang="en-US" altLang="zh-CN" sz="4800" b="1" dirty="0">
                <a:ln w="9525">
                  <a:solidFill>
                    <a:srgbClr val="000000"/>
                  </a:solidFill>
                  <a:round/>
                </a:ln>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22.7 </a:t>
            </a:r>
            <a:r>
              <a:rPr lang="zh-CN" altLang="en-US" sz="4800" b="1" dirty="0">
                <a:ln w="9525">
                  <a:solidFill>
                    <a:srgbClr val="000000"/>
                  </a:solidFill>
                  <a:round/>
                </a:ln>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多边形的内角和与外角和</a:t>
            </a:r>
          </a:p>
        </p:txBody>
      </p:sp>
      <p:sp>
        <p:nvSpPr>
          <p:cNvPr id="7" name="矩形 6"/>
          <p:cNvSpPr/>
          <p:nvPr/>
        </p:nvSpPr>
        <p:spPr>
          <a:xfrm>
            <a:off x="2930484" y="5229200"/>
            <a:ext cx="3294492" cy="498598"/>
          </a:xfrm>
          <a:prstGeom prst="rect">
            <a:avLst/>
          </a:prstGeom>
        </p:spPr>
        <p:txBody>
          <a:bodyPr wrap="none">
            <a:spAutoFit/>
          </a:bodyPr>
          <a:lstStyle/>
          <a:p>
            <a:pPr marL="34290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hlinkClick r:id="rId3" action="ppaction://hlinksldjump"/>
          </p:cNvPr>
          <p:cNvSpPr txBox="1">
            <a:spLocks noChangeArrowheads="1"/>
          </p:cNvSpPr>
          <p:nvPr/>
        </p:nvSpPr>
        <p:spPr bwMode="auto">
          <a:xfrm>
            <a:off x="762000" y="4860925"/>
            <a:ext cx="7162800"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4000" b="1" dirty="0">
                <a:solidFill>
                  <a:srgbClr val="000000"/>
                </a:solidFill>
                <a:latin typeface="楷体_GB2312" pitchFamily="1" charset="-122"/>
                <a:ea typeface="楷体_GB2312" pitchFamily="1" charset="-122"/>
              </a:rPr>
              <a:t>答：</a:t>
            </a:r>
            <a:r>
              <a:rPr lang="en-US" altLang="zh-CN" sz="4000" b="1" dirty="0">
                <a:solidFill>
                  <a:srgbClr val="000000"/>
                </a:solidFill>
                <a:latin typeface="楷体_GB2312" pitchFamily="1" charset="-122"/>
                <a:ea typeface="楷体_GB2312" pitchFamily="1" charset="-122"/>
              </a:rPr>
              <a:t>15</a:t>
            </a:r>
            <a:r>
              <a:rPr lang="zh-CN" altLang="en-US" sz="4000" b="1" dirty="0">
                <a:solidFill>
                  <a:srgbClr val="000000"/>
                </a:solidFill>
                <a:latin typeface="楷体_GB2312" pitchFamily="1" charset="-122"/>
                <a:ea typeface="楷体_GB2312" pitchFamily="1" charset="-122"/>
              </a:rPr>
              <a:t>边形的内角和是</a:t>
            </a:r>
            <a:r>
              <a:rPr lang="en-US" altLang="zh-CN" sz="4000" b="1" dirty="0">
                <a:solidFill>
                  <a:srgbClr val="000000"/>
                </a:solidFill>
                <a:latin typeface="楷体_GB2312" pitchFamily="1" charset="-122"/>
                <a:ea typeface="楷体_GB2312" pitchFamily="1" charset="-122"/>
              </a:rPr>
              <a:t>2340</a:t>
            </a:r>
            <a:r>
              <a:rPr lang="en-US" altLang="zh-CN" sz="4000" b="1" baseline="56000" dirty="0">
                <a:solidFill>
                  <a:srgbClr val="000000"/>
                </a:solidFill>
                <a:latin typeface="楷体_GB2312" pitchFamily="1" charset="-122"/>
                <a:ea typeface="楷体_GB2312" pitchFamily="1" charset="-122"/>
              </a:rPr>
              <a:t>0</a:t>
            </a:r>
            <a:endParaRPr lang="en-US" altLang="zh-CN" sz="3600" b="1" baseline="56000" dirty="0">
              <a:solidFill>
                <a:srgbClr val="333399"/>
              </a:solidFill>
              <a:latin typeface="楷体_GB2312" pitchFamily="1" charset="-122"/>
              <a:ea typeface="楷体_GB2312" pitchFamily="1" charset="-122"/>
            </a:endParaRPr>
          </a:p>
        </p:txBody>
      </p:sp>
      <p:sp>
        <p:nvSpPr>
          <p:cNvPr id="13315" name="Text Box 3"/>
          <p:cNvSpPr txBox="1">
            <a:spLocks noChangeArrowheads="1"/>
          </p:cNvSpPr>
          <p:nvPr/>
        </p:nvSpPr>
        <p:spPr bwMode="auto">
          <a:xfrm>
            <a:off x="838200" y="1828800"/>
            <a:ext cx="742950" cy="76200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4400" b="1" dirty="0">
                <a:solidFill>
                  <a:srgbClr val="000000"/>
                </a:solidFill>
                <a:latin typeface="Times New Roman" panose="02020603050405020304" pitchFamily="18" charset="0"/>
                <a:ea typeface="文鼎CS长宋" pitchFamily="1" charset="-122"/>
              </a:rPr>
              <a:t>例</a:t>
            </a:r>
            <a:endParaRPr lang="zh-CN" altLang="en-US" sz="2400" b="1" dirty="0">
              <a:solidFill>
                <a:srgbClr val="000000"/>
              </a:solidFill>
              <a:latin typeface="Times New Roman" panose="02020603050405020304" pitchFamily="18" charset="0"/>
              <a:ea typeface="文鼎特粗圆简" pitchFamily="1" charset="-122"/>
            </a:endParaRPr>
          </a:p>
        </p:txBody>
      </p:sp>
      <p:sp>
        <p:nvSpPr>
          <p:cNvPr id="13316" name="Text Box 4"/>
          <p:cNvSpPr txBox="1">
            <a:spLocks noChangeArrowheads="1"/>
          </p:cNvSpPr>
          <p:nvPr/>
        </p:nvSpPr>
        <p:spPr bwMode="auto">
          <a:xfrm>
            <a:off x="762000" y="2759075"/>
            <a:ext cx="928688" cy="76200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4400" b="1" dirty="0">
                <a:solidFill>
                  <a:srgbClr val="000000"/>
                </a:solidFill>
                <a:latin typeface="Times New Roman" panose="02020603050405020304" pitchFamily="18" charset="0"/>
                <a:ea typeface="文鼎CS长宋" pitchFamily="1" charset="-122"/>
              </a:rPr>
              <a:t>解</a:t>
            </a:r>
            <a:r>
              <a:rPr lang="en-US" altLang="zh-CN" sz="4400" b="1" dirty="0">
                <a:solidFill>
                  <a:srgbClr val="000000"/>
                </a:solidFill>
                <a:latin typeface="Times New Roman" panose="02020603050405020304" pitchFamily="18" charset="0"/>
                <a:ea typeface="文鼎CS长宋" pitchFamily="1" charset="-122"/>
              </a:rPr>
              <a:t>:</a:t>
            </a:r>
            <a:endParaRPr lang="en-US" altLang="zh-CN" sz="2400" b="1" dirty="0">
              <a:solidFill>
                <a:srgbClr val="000000"/>
              </a:solidFill>
              <a:latin typeface="Times New Roman" panose="02020603050405020304" pitchFamily="18" charset="0"/>
              <a:ea typeface="文鼎特粗圆简" pitchFamily="1" charset="-122"/>
            </a:endParaRPr>
          </a:p>
        </p:txBody>
      </p:sp>
      <p:sp>
        <p:nvSpPr>
          <p:cNvPr id="13317" name="Text Box 5"/>
          <p:cNvSpPr txBox="1">
            <a:spLocks noChangeArrowheads="1"/>
          </p:cNvSpPr>
          <p:nvPr/>
        </p:nvSpPr>
        <p:spPr bwMode="auto">
          <a:xfrm>
            <a:off x="1600200" y="1847850"/>
            <a:ext cx="633095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4400" b="1" dirty="0">
                <a:solidFill>
                  <a:srgbClr val="000000"/>
                </a:solidFill>
                <a:latin typeface="楷体_GB2312" pitchFamily="1" charset="-122"/>
                <a:ea typeface="楷体_GB2312" pitchFamily="1" charset="-122"/>
              </a:rPr>
              <a:t>求</a:t>
            </a:r>
            <a:r>
              <a:rPr lang="en-US" altLang="zh-CN" sz="4400" b="1" dirty="0">
                <a:solidFill>
                  <a:srgbClr val="000000"/>
                </a:solidFill>
                <a:latin typeface="楷体_GB2312" pitchFamily="1" charset="-122"/>
                <a:ea typeface="楷体_GB2312" pitchFamily="1" charset="-122"/>
              </a:rPr>
              <a:t>15</a:t>
            </a:r>
            <a:r>
              <a:rPr lang="zh-CN" altLang="en-US" sz="4400" b="1" dirty="0">
                <a:solidFill>
                  <a:srgbClr val="000000"/>
                </a:solidFill>
                <a:latin typeface="楷体_GB2312" pitchFamily="1" charset="-122"/>
                <a:ea typeface="楷体_GB2312" pitchFamily="1" charset="-122"/>
              </a:rPr>
              <a:t>边形内角和的度数。</a:t>
            </a:r>
            <a:endParaRPr lang="zh-CN" altLang="en-US" sz="4400" b="1" dirty="0">
              <a:solidFill>
                <a:srgbClr val="996633"/>
              </a:solidFill>
              <a:latin typeface="楷体_GB2312" pitchFamily="1" charset="-122"/>
              <a:ea typeface="楷体_GB2312" pitchFamily="1" charset="-122"/>
            </a:endParaRPr>
          </a:p>
        </p:txBody>
      </p:sp>
      <p:sp>
        <p:nvSpPr>
          <p:cNvPr id="13318" name="Text Box 6"/>
          <p:cNvSpPr txBox="1">
            <a:spLocks noChangeArrowheads="1"/>
          </p:cNvSpPr>
          <p:nvPr/>
        </p:nvSpPr>
        <p:spPr bwMode="auto">
          <a:xfrm>
            <a:off x="395536" y="177801"/>
            <a:ext cx="5184775" cy="701675"/>
          </a:xfrm>
          <a:prstGeom prst="rect">
            <a:avLst/>
          </a:prstGeom>
          <a:noFill/>
          <a:ln>
            <a:noFill/>
          </a:ln>
          <a:extLst>
            <a:ext uri="{909E8E84-426E-40DD-AFC4-6F175D3DCCD1}">
              <a14:hiddenFill xmlns:a14="http://schemas.microsoft.com/office/drawing/2010/main">
                <a:solidFill>
                  <a:srgbClr val="9900CC"/>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4000" dirty="0">
                <a:solidFill>
                  <a:srgbClr val="800080"/>
                </a:solidFill>
                <a:latin typeface="隶书" panose="02010509060101010101" pitchFamily="49" charset="-122"/>
                <a:ea typeface="隶书" panose="02010509060101010101" pitchFamily="49" charset="-122"/>
              </a:rPr>
              <a:t> 多边形的内角和</a:t>
            </a:r>
            <a:endParaRPr lang="zh-CN" altLang="en-US" dirty="0">
              <a:solidFill>
                <a:srgbClr val="800080"/>
              </a:solidFill>
              <a:latin typeface="隶书" panose="02010509060101010101" pitchFamily="49" charset="-122"/>
              <a:ea typeface="隶书" panose="02010509060101010101" pitchFamily="49" charset="-122"/>
            </a:endParaRPr>
          </a:p>
        </p:txBody>
      </p:sp>
      <p:sp>
        <p:nvSpPr>
          <p:cNvPr id="13319" name="Text Box 7"/>
          <p:cNvSpPr txBox="1">
            <a:spLocks noChangeArrowheads="1"/>
          </p:cNvSpPr>
          <p:nvPr/>
        </p:nvSpPr>
        <p:spPr bwMode="auto">
          <a:xfrm>
            <a:off x="457200" y="952500"/>
            <a:ext cx="7940675" cy="707886"/>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en-US" altLang="zh-CN" sz="4000" b="1" dirty="0">
                <a:solidFill>
                  <a:srgbClr val="FF3300"/>
                </a:solidFill>
                <a:latin typeface="仿宋_GB2312" pitchFamily="1" charset="-122"/>
                <a:ea typeface="仿宋_GB2312" pitchFamily="1" charset="-122"/>
              </a:rPr>
              <a:t>n</a:t>
            </a:r>
            <a:r>
              <a:rPr lang="zh-CN" altLang="en-US" sz="4000" b="1" dirty="0">
                <a:solidFill>
                  <a:srgbClr val="FF3300"/>
                </a:solidFill>
                <a:latin typeface="仿宋_GB2312" pitchFamily="1" charset="-122"/>
                <a:ea typeface="仿宋_GB2312" pitchFamily="1" charset="-122"/>
              </a:rPr>
              <a:t>边形的内角和为（</a:t>
            </a:r>
            <a:r>
              <a:rPr lang="en-US" altLang="zh-CN" sz="4000" b="1" dirty="0">
                <a:solidFill>
                  <a:srgbClr val="FF3300"/>
                </a:solidFill>
                <a:latin typeface="仿宋_GB2312" pitchFamily="1" charset="-122"/>
                <a:ea typeface="仿宋_GB2312" pitchFamily="1" charset="-122"/>
              </a:rPr>
              <a:t>n-2</a:t>
            </a:r>
            <a:r>
              <a:rPr lang="zh-CN" altLang="en-US" sz="4000" b="1" dirty="0">
                <a:solidFill>
                  <a:srgbClr val="FF3300"/>
                </a:solidFill>
                <a:latin typeface="仿宋_GB2312" pitchFamily="1" charset="-122"/>
                <a:ea typeface="仿宋_GB2312" pitchFamily="1" charset="-122"/>
              </a:rPr>
              <a:t>）</a:t>
            </a:r>
            <a:r>
              <a:rPr lang="en-US" altLang="zh-CN" sz="4000" b="1" dirty="0">
                <a:solidFill>
                  <a:srgbClr val="FF3300"/>
                </a:solidFill>
                <a:latin typeface="仿宋_GB2312" pitchFamily="1" charset="-122"/>
                <a:ea typeface="仿宋_GB2312" pitchFamily="1" charset="-122"/>
              </a:rPr>
              <a:t>×180</a:t>
            </a:r>
            <a:r>
              <a:rPr lang="en-US" altLang="zh-CN" sz="4000" b="1" baseline="56000" dirty="0">
                <a:solidFill>
                  <a:srgbClr val="FF3300"/>
                </a:solidFill>
                <a:latin typeface="仿宋_GB2312" pitchFamily="1" charset="-122"/>
                <a:ea typeface="仿宋_GB2312" pitchFamily="1" charset="-122"/>
              </a:rPr>
              <a:t>0</a:t>
            </a:r>
            <a:endParaRPr lang="en-US" altLang="zh-CN" sz="4000" b="1" baseline="56000" dirty="0">
              <a:solidFill>
                <a:srgbClr val="000000"/>
              </a:solidFill>
              <a:latin typeface="仿宋_GB2312" pitchFamily="1" charset="-122"/>
              <a:ea typeface="仿宋_GB2312" pitchFamily="1" charset="-122"/>
            </a:endParaRPr>
          </a:p>
        </p:txBody>
      </p:sp>
      <p:sp>
        <p:nvSpPr>
          <p:cNvPr id="13320" name="Text Box 8"/>
          <p:cNvSpPr txBox="1">
            <a:spLocks noChangeArrowheads="1"/>
          </p:cNvSpPr>
          <p:nvPr/>
        </p:nvSpPr>
        <p:spPr bwMode="auto">
          <a:xfrm>
            <a:off x="1905000" y="2667000"/>
            <a:ext cx="372110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4400" b="1" dirty="0">
                <a:solidFill>
                  <a:srgbClr val="000000"/>
                </a:solidFill>
                <a:latin typeface="楷体_GB2312" pitchFamily="1" charset="-122"/>
                <a:ea typeface="楷体_GB2312" pitchFamily="1" charset="-122"/>
              </a:rPr>
              <a:t>（</a:t>
            </a:r>
            <a:r>
              <a:rPr lang="en-US" altLang="zh-CN" sz="4400" b="1" dirty="0">
                <a:solidFill>
                  <a:srgbClr val="000000"/>
                </a:solidFill>
                <a:latin typeface="楷体_GB2312" pitchFamily="1" charset="-122"/>
                <a:ea typeface="楷体_GB2312" pitchFamily="1" charset="-122"/>
              </a:rPr>
              <a:t>n-2</a:t>
            </a:r>
            <a:r>
              <a:rPr lang="zh-CN" altLang="en-US" sz="4400" b="1" dirty="0">
                <a:solidFill>
                  <a:srgbClr val="000000"/>
                </a:solidFill>
                <a:latin typeface="楷体_GB2312" pitchFamily="1" charset="-122"/>
                <a:ea typeface="楷体_GB2312" pitchFamily="1" charset="-122"/>
              </a:rPr>
              <a:t>）</a:t>
            </a:r>
            <a:r>
              <a:rPr lang="en-US" altLang="zh-CN" sz="4400" b="1" dirty="0">
                <a:solidFill>
                  <a:srgbClr val="000000"/>
                </a:solidFill>
                <a:latin typeface="楷体_GB2312" pitchFamily="1" charset="-122"/>
                <a:ea typeface="楷体_GB2312" pitchFamily="1" charset="-122"/>
              </a:rPr>
              <a:t>×180</a:t>
            </a:r>
            <a:r>
              <a:rPr lang="en-US" altLang="zh-CN" sz="4400" b="1" baseline="56000" dirty="0">
                <a:solidFill>
                  <a:srgbClr val="000000"/>
                </a:solidFill>
                <a:latin typeface="楷体_GB2312" pitchFamily="1" charset="-122"/>
                <a:ea typeface="楷体_GB2312" pitchFamily="1" charset="-122"/>
              </a:rPr>
              <a:t>0</a:t>
            </a:r>
          </a:p>
        </p:txBody>
      </p:sp>
      <p:sp>
        <p:nvSpPr>
          <p:cNvPr id="13321" name="Text Box 9"/>
          <p:cNvSpPr txBox="1">
            <a:spLocks noChangeArrowheads="1"/>
          </p:cNvSpPr>
          <p:nvPr/>
        </p:nvSpPr>
        <p:spPr bwMode="auto">
          <a:xfrm>
            <a:off x="1619250" y="3352800"/>
            <a:ext cx="400050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4400" b="1" dirty="0">
                <a:solidFill>
                  <a:srgbClr val="000000"/>
                </a:solidFill>
                <a:latin typeface="楷体_GB2312" pitchFamily="1" charset="-122"/>
                <a:ea typeface="楷体_GB2312" pitchFamily="1" charset="-122"/>
              </a:rPr>
              <a:t>=</a:t>
            </a:r>
            <a:r>
              <a:rPr lang="zh-CN" altLang="en-US" sz="4400" b="1" dirty="0">
                <a:solidFill>
                  <a:srgbClr val="000000"/>
                </a:solidFill>
                <a:latin typeface="楷体_GB2312" pitchFamily="1" charset="-122"/>
                <a:ea typeface="楷体_GB2312" pitchFamily="1" charset="-122"/>
              </a:rPr>
              <a:t>（</a:t>
            </a:r>
            <a:r>
              <a:rPr lang="en-US" altLang="zh-CN" sz="4400" b="1" dirty="0">
                <a:solidFill>
                  <a:srgbClr val="000000"/>
                </a:solidFill>
                <a:latin typeface="楷体_GB2312" pitchFamily="1" charset="-122"/>
                <a:ea typeface="楷体_GB2312" pitchFamily="1" charset="-122"/>
              </a:rPr>
              <a:t>15-2)×180</a:t>
            </a:r>
            <a:r>
              <a:rPr lang="en-US" altLang="zh-CN" sz="4400" b="1" baseline="56000" dirty="0">
                <a:solidFill>
                  <a:srgbClr val="000000"/>
                </a:solidFill>
                <a:latin typeface="楷体_GB2312" pitchFamily="1" charset="-122"/>
                <a:ea typeface="楷体_GB2312" pitchFamily="1" charset="-122"/>
              </a:rPr>
              <a:t>0</a:t>
            </a:r>
          </a:p>
        </p:txBody>
      </p:sp>
      <p:sp>
        <p:nvSpPr>
          <p:cNvPr id="13322" name="Text Box 10"/>
          <p:cNvSpPr txBox="1">
            <a:spLocks noChangeArrowheads="1"/>
          </p:cNvSpPr>
          <p:nvPr/>
        </p:nvSpPr>
        <p:spPr bwMode="auto">
          <a:xfrm>
            <a:off x="1600200" y="4114800"/>
            <a:ext cx="204470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4400" b="1" dirty="0">
                <a:solidFill>
                  <a:srgbClr val="000000"/>
                </a:solidFill>
                <a:latin typeface="楷体_GB2312" pitchFamily="1" charset="-122"/>
                <a:ea typeface="楷体_GB2312" pitchFamily="1" charset="-122"/>
              </a:rPr>
              <a:t>= 2340</a:t>
            </a:r>
            <a:r>
              <a:rPr lang="en-US" altLang="zh-CN" sz="4400" b="1" baseline="56000" dirty="0">
                <a:solidFill>
                  <a:srgbClr val="000000"/>
                </a:solidFill>
                <a:latin typeface="楷体_GB2312" pitchFamily="1" charset="-122"/>
                <a:ea typeface="楷体_GB2312" pitchFamily="1" charset="-122"/>
              </a:rPr>
              <a:t>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3318"/>
                                        </p:tgtEl>
                                        <p:attrNameLst>
                                          <p:attrName>style.visibility</p:attrName>
                                        </p:attrNameLst>
                                      </p:cBhvr>
                                      <p:to>
                                        <p:strVal val="visible"/>
                                      </p:to>
                                    </p:set>
                                    <p:anim by="(-#ppt_w*2)" calcmode="lin" valueType="num">
                                      <p:cBhvr rctx="PPT">
                                        <p:cTn id="7" dur="500" autoRev="1" fill="hold">
                                          <p:stCondLst>
                                            <p:cond delay="0"/>
                                          </p:stCondLst>
                                        </p:cTn>
                                        <p:tgtEl>
                                          <p:spTgt spid="13318"/>
                                        </p:tgtEl>
                                        <p:attrNameLst>
                                          <p:attrName>ppt_w</p:attrName>
                                        </p:attrNameLst>
                                      </p:cBhvr>
                                    </p:anim>
                                    <p:anim by="(#ppt_w*0.50)" calcmode="lin" valueType="num">
                                      <p:cBhvr>
                                        <p:cTn id="8" dur="500" decel="50000" autoRev="1" fill="hold">
                                          <p:stCondLst>
                                            <p:cond delay="0"/>
                                          </p:stCondLst>
                                        </p:cTn>
                                        <p:tgtEl>
                                          <p:spTgt spid="13318"/>
                                        </p:tgtEl>
                                        <p:attrNameLst>
                                          <p:attrName>ppt_x</p:attrName>
                                        </p:attrNameLst>
                                      </p:cBhvr>
                                    </p:anim>
                                    <p:anim from="(-#ppt_h/2)" to="(#ppt_y)" calcmode="lin" valueType="num">
                                      <p:cBhvr>
                                        <p:cTn id="9" dur="1000" fill="hold">
                                          <p:stCondLst>
                                            <p:cond delay="0"/>
                                          </p:stCondLst>
                                        </p:cTn>
                                        <p:tgtEl>
                                          <p:spTgt spid="13318"/>
                                        </p:tgtEl>
                                        <p:attrNameLst>
                                          <p:attrName>ppt_y</p:attrName>
                                        </p:attrNameLst>
                                      </p:cBhvr>
                                    </p:anim>
                                    <p:animRot by="21600000">
                                      <p:cBhvr>
                                        <p:cTn id="10" dur="1000" fill="hold">
                                          <p:stCondLst>
                                            <p:cond delay="0"/>
                                          </p:stCondLst>
                                        </p:cTn>
                                        <p:tgtEl>
                                          <p:spTgt spid="133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13319"/>
                                        </p:tgtEl>
                                        <p:attrNameLst>
                                          <p:attrName>style.visibility</p:attrName>
                                        </p:attrNameLst>
                                      </p:cBhvr>
                                      <p:to>
                                        <p:strVal val="visible"/>
                                      </p:to>
                                    </p:set>
                                    <p:anim by="(-#ppt_w*2)" calcmode="lin" valueType="num">
                                      <p:cBhvr rctx="PPT">
                                        <p:cTn id="15" dur="500" autoRev="1" fill="hold">
                                          <p:stCondLst>
                                            <p:cond delay="0"/>
                                          </p:stCondLst>
                                        </p:cTn>
                                        <p:tgtEl>
                                          <p:spTgt spid="13319"/>
                                        </p:tgtEl>
                                        <p:attrNameLst>
                                          <p:attrName>ppt_w</p:attrName>
                                        </p:attrNameLst>
                                      </p:cBhvr>
                                    </p:anim>
                                    <p:anim by="(#ppt_w*0.50)" calcmode="lin" valueType="num">
                                      <p:cBhvr>
                                        <p:cTn id="16" dur="500" decel="50000" autoRev="1" fill="hold">
                                          <p:stCondLst>
                                            <p:cond delay="0"/>
                                          </p:stCondLst>
                                        </p:cTn>
                                        <p:tgtEl>
                                          <p:spTgt spid="13319"/>
                                        </p:tgtEl>
                                        <p:attrNameLst>
                                          <p:attrName>ppt_x</p:attrName>
                                        </p:attrNameLst>
                                      </p:cBhvr>
                                    </p:anim>
                                    <p:anim from="(-#ppt_h/2)" to="(#ppt_y)" calcmode="lin" valueType="num">
                                      <p:cBhvr>
                                        <p:cTn id="17" dur="1000" fill="hold">
                                          <p:stCondLst>
                                            <p:cond delay="0"/>
                                          </p:stCondLst>
                                        </p:cTn>
                                        <p:tgtEl>
                                          <p:spTgt spid="13319"/>
                                        </p:tgtEl>
                                        <p:attrNameLst>
                                          <p:attrName>ppt_y</p:attrName>
                                        </p:attrNameLst>
                                      </p:cBhvr>
                                    </p:anim>
                                    <p:animRot by="21600000">
                                      <p:cBhvr>
                                        <p:cTn id="18" dur="1000" fill="hold">
                                          <p:stCondLst>
                                            <p:cond delay="0"/>
                                          </p:stCondLst>
                                        </p:cTn>
                                        <p:tgtEl>
                                          <p:spTgt spid="13319"/>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315"/>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CHIMES.WAV"/>
                                        </p:tgtEl>
                                      </p:cMediaNode>
                                    </p:audio>
                                  </p:sub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13317"/>
                                        </p:tgtEl>
                                        <p:attrNameLst>
                                          <p:attrName>style.visibility</p:attrName>
                                        </p:attrNameLst>
                                      </p:cBhvr>
                                      <p:to>
                                        <p:strVal val="visible"/>
                                      </p:to>
                                    </p:set>
                                    <p:anim calcmode="lin" valueType="num">
                                      <p:cBhvr>
                                        <p:cTn id="27" dur="500" fill="hold"/>
                                        <p:tgtEl>
                                          <p:spTgt spid="13317"/>
                                        </p:tgtEl>
                                        <p:attrNameLst>
                                          <p:attrName>ppt_w</p:attrName>
                                        </p:attrNameLst>
                                      </p:cBhvr>
                                      <p:tavLst>
                                        <p:tav tm="0">
                                          <p:val>
                                            <p:fltVal val="0"/>
                                          </p:val>
                                        </p:tav>
                                        <p:tav tm="100000">
                                          <p:val>
                                            <p:strVal val="#ppt_w"/>
                                          </p:val>
                                        </p:tav>
                                      </p:tavLst>
                                    </p:anim>
                                    <p:anim calcmode="lin" valueType="num">
                                      <p:cBhvr>
                                        <p:cTn id="28" dur="500" fill="hold"/>
                                        <p:tgtEl>
                                          <p:spTgt spid="13317"/>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3316"/>
                                        </p:tgtEl>
                                        <p:attrNameLst>
                                          <p:attrName>style.visibility</p:attrName>
                                        </p:attrNameLst>
                                      </p:cBhvr>
                                      <p:to>
                                        <p:strVal val="visible"/>
                                      </p:to>
                                    </p:set>
                                  </p:childTnLst>
                                  <p:subTnLst>
                                    <p:audio>
                                      <p:cMediaNode>
                                        <p:cTn display="0" masterRel="sameClick">
                                          <p:stCondLst>
                                            <p:cond evt="begin" delay="0">
                                              <p:tn val="31"/>
                                            </p:cond>
                                          </p:stCondLst>
                                          <p:endCondLst>
                                            <p:cond evt="onStopAudio" delay="0">
                                              <p:tgtEl>
                                                <p:sldTgt/>
                                              </p:tgtEl>
                                            </p:cond>
                                          </p:endCondLst>
                                        </p:cTn>
                                        <p:tgtEl>
                                          <p:sndTgt r:embed="rId2" name="CHIMES.WAV"/>
                                        </p:tgtEl>
                                      </p:cMediaNode>
                                    </p:audio>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33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133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1332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133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animBg="1" autoUpdateAnimBg="0"/>
      <p:bldP spid="13316" grpId="0" animBg="1" autoUpdateAnimBg="0"/>
      <p:bldP spid="13317" grpId="0" autoUpdateAnimBg="0"/>
      <p:bldP spid="13318" grpId="0" autoUpdateAnimBg="0"/>
      <p:bldP spid="13319" grpId="0" animBg="1" autoUpdateAnimBg="0"/>
      <p:bldP spid="13320" grpId="0" autoUpdateAnimBg="0"/>
      <p:bldP spid="13321" grpId="0" autoUpdateAnimBg="0"/>
      <p:bldP spid="1332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descr="蓝色砂纸"/>
          <p:cNvSpPr txBox="1">
            <a:spLocks noChangeArrowheads="1"/>
          </p:cNvSpPr>
          <p:nvPr/>
        </p:nvSpPr>
        <p:spPr bwMode="auto">
          <a:xfrm>
            <a:off x="822325" y="381000"/>
            <a:ext cx="3879850" cy="862013"/>
          </a:xfrm>
          <a:prstGeom prst="rect">
            <a:avLst/>
          </a:prstGeom>
          <a:blipFill dpi="0" rotWithShape="0">
            <a:blip r:embed="rId4"/>
            <a:srcRect/>
            <a:tile tx="0" ty="0" sx="100000" sy="100000" flip="none" algn="tl"/>
          </a:blipFill>
          <a:ln w="38100">
            <a:solidFill>
              <a:srgbClr val="FF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4800" dirty="0">
                <a:solidFill>
                  <a:srgbClr val="000000"/>
                </a:solidFill>
                <a:latin typeface="Times New Roman" panose="02020603050405020304" pitchFamily="18" charset="0"/>
                <a:ea typeface="楷体_GB2312" pitchFamily="1" charset="-122"/>
              </a:rPr>
              <a:t>巩固练习一：</a:t>
            </a:r>
          </a:p>
        </p:txBody>
      </p:sp>
      <p:sp>
        <p:nvSpPr>
          <p:cNvPr id="14339" name="Text Box 3" descr="新闻纸"/>
          <p:cNvSpPr txBox="1">
            <a:spLocks noChangeArrowheads="1"/>
          </p:cNvSpPr>
          <p:nvPr/>
        </p:nvSpPr>
        <p:spPr bwMode="auto">
          <a:xfrm>
            <a:off x="1127125" y="1368425"/>
            <a:ext cx="6534150" cy="701675"/>
          </a:xfrm>
          <a:prstGeom prst="rect">
            <a:avLst/>
          </a:prstGeom>
          <a:noFill/>
          <a:ln>
            <a:noFill/>
          </a:ln>
          <a:effectLst/>
          <a:extLst>
            <a:ext uri="{909E8E84-426E-40DD-AFC4-6F175D3DCCD1}">
              <a14:hiddenFill xmlns:a14="http://schemas.microsoft.com/office/drawing/2010/main">
                <a:blipFill dpi="0" rotWithShape="0">
                  <a:blip r:embed="rId5"/>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b="1" dirty="0">
                <a:solidFill>
                  <a:srgbClr val="000000"/>
                </a:solidFill>
                <a:latin typeface="Times New Roman" panose="02020603050405020304" pitchFamily="18" charset="0"/>
                <a:ea typeface="楷体_GB2312" pitchFamily="1" charset="-122"/>
              </a:rPr>
              <a:t>1</a:t>
            </a:r>
            <a:r>
              <a:rPr lang="zh-CN" altLang="en-US" sz="4000" b="1" dirty="0">
                <a:solidFill>
                  <a:srgbClr val="000000"/>
                </a:solidFill>
                <a:latin typeface="Times New Roman" panose="02020603050405020304" pitchFamily="18" charset="0"/>
                <a:ea typeface="楷体_GB2312" pitchFamily="1" charset="-122"/>
              </a:rPr>
              <a:t>、七边形内角和为（        ）</a:t>
            </a:r>
          </a:p>
        </p:txBody>
      </p:sp>
      <p:sp>
        <p:nvSpPr>
          <p:cNvPr id="14340" name="Text Box 4" descr="新闻纸"/>
          <p:cNvSpPr txBox="1">
            <a:spLocks noChangeArrowheads="1"/>
          </p:cNvSpPr>
          <p:nvPr/>
        </p:nvSpPr>
        <p:spPr bwMode="auto">
          <a:xfrm>
            <a:off x="6003925" y="1355725"/>
            <a:ext cx="1454150" cy="701675"/>
          </a:xfrm>
          <a:prstGeom prst="rect">
            <a:avLst/>
          </a:prstGeom>
          <a:noFill/>
          <a:ln>
            <a:noFill/>
          </a:ln>
          <a:effectLst/>
          <a:extLst>
            <a:ext uri="{909E8E84-426E-40DD-AFC4-6F175D3DCCD1}">
              <a14:hiddenFill xmlns:a14="http://schemas.microsoft.com/office/drawing/2010/main">
                <a:blipFill dpi="0" rotWithShape="0">
                  <a:blip r:embed="rId5"/>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b="1">
                <a:solidFill>
                  <a:srgbClr val="FF0000"/>
                </a:solidFill>
                <a:latin typeface="Times New Roman" panose="02020603050405020304" pitchFamily="18" charset="0"/>
                <a:ea typeface="楷体_GB2312" pitchFamily="1" charset="-122"/>
              </a:rPr>
              <a:t>900°</a:t>
            </a:r>
          </a:p>
        </p:txBody>
      </p:sp>
      <p:sp>
        <p:nvSpPr>
          <p:cNvPr id="14341" name="Text Box 5" descr="新闻纸"/>
          <p:cNvSpPr txBox="1">
            <a:spLocks noChangeArrowheads="1"/>
          </p:cNvSpPr>
          <p:nvPr/>
        </p:nvSpPr>
        <p:spPr bwMode="auto">
          <a:xfrm>
            <a:off x="1127125" y="2282825"/>
            <a:ext cx="6661150" cy="701675"/>
          </a:xfrm>
          <a:prstGeom prst="rect">
            <a:avLst/>
          </a:prstGeom>
          <a:noFill/>
          <a:ln>
            <a:noFill/>
          </a:ln>
          <a:effectLst/>
          <a:extLst>
            <a:ext uri="{909E8E84-426E-40DD-AFC4-6F175D3DCCD1}">
              <a14:hiddenFill xmlns:a14="http://schemas.microsoft.com/office/drawing/2010/main">
                <a:blipFill dpi="0" rotWithShape="0">
                  <a:blip r:embed="rId5"/>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b="1" dirty="0">
                <a:solidFill>
                  <a:srgbClr val="000000"/>
                </a:solidFill>
                <a:latin typeface="Times New Roman" panose="02020603050405020304" pitchFamily="18" charset="0"/>
                <a:ea typeface="楷体_GB2312" pitchFamily="1" charset="-122"/>
              </a:rPr>
              <a:t>2</a:t>
            </a:r>
            <a:r>
              <a:rPr lang="zh-CN" altLang="en-US" sz="4000" b="1" dirty="0">
                <a:solidFill>
                  <a:srgbClr val="000000"/>
                </a:solidFill>
                <a:latin typeface="Times New Roman" panose="02020603050405020304" pitchFamily="18" charset="0"/>
                <a:ea typeface="楷体_GB2312" pitchFamily="1" charset="-122"/>
              </a:rPr>
              <a:t>、十边形内角和为（         ）</a:t>
            </a:r>
          </a:p>
        </p:txBody>
      </p:sp>
      <p:sp>
        <p:nvSpPr>
          <p:cNvPr id="14342" name="Text Box 6" descr="新闻纸"/>
          <p:cNvSpPr txBox="1">
            <a:spLocks noChangeArrowheads="1"/>
          </p:cNvSpPr>
          <p:nvPr/>
        </p:nvSpPr>
        <p:spPr bwMode="auto">
          <a:xfrm>
            <a:off x="5927725" y="2257425"/>
            <a:ext cx="1708150" cy="701675"/>
          </a:xfrm>
          <a:prstGeom prst="rect">
            <a:avLst/>
          </a:prstGeom>
          <a:noFill/>
          <a:ln>
            <a:noFill/>
          </a:ln>
          <a:effectLst/>
          <a:extLst>
            <a:ext uri="{909E8E84-426E-40DD-AFC4-6F175D3DCCD1}">
              <a14:hiddenFill xmlns:a14="http://schemas.microsoft.com/office/drawing/2010/main">
                <a:blipFill dpi="0" rotWithShape="0">
                  <a:blip r:embed="rId5"/>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b="1">
                <a:solidFill>
                  <a:srgbClr val="FF0000"/>
                </a:solidFill>
                <a:latin typeface="Times New Roman" panose="02020603050405020304" pitchFamily="18" charset="0"/>
                <a:ea typeface="楷体_GB2312" pitchFamily="1" charset="-122"/>
              </a:rPr>
              <a:t>1440°</a:t>
            </a:r>
          </a:p>
        </p:txBody>
      </p:sp>
      <p:sp>
        <p:nvSpPr>
          <p:cNvPr id="14343" name="Text Box 7" descr="新闻纸"/>
          <p:cNvSpPr txBox="1">
            <a:spLocks noChangeArrowheads="1"/>
          </p:cNvSpPr>
          <p:nvPr/>
        </p:nvSpPr>
        <p:spPr bwMode="auto">
          <a:xfrm>
            <a:off x="1128713" y="3141663"/>
            <a:ext cx="7169150" cy="701675"/>
          </a:xfrm>
          <a:prstGeom prst="rect">
            <a:avLst/>
          </a:prstGeom>
          <a:noFill/>
          <a:ln>
            <a:noFill/>
          </a:ln>
          <a:effectLst/>
          <a:extLst>
            <a:ext uri="{909E8E84-426E-40DD-AFC4-6F175D3DCCD1}">
              <a14:hiddenFill xmlns:a14="http://schemas.microsoft.com/office/drawing/2010/main">
                <a:blipFill dpi="0" rotWithShape="0">
                  <a:blip r:embed="rId5"/>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b="1" dirty="0">
                <a:solidFill>
                  <a:srgbClr val="000000"/>
                </a:solidFill>
                <a:latin typeface="Times New Roman" panose="02020603050405020304" pitchFamily="18" charset="0"/>
                <a:ea typeface="楷体_GB2312" pitchFamily="1" charset="-122"/>
              </a:rPr>
              <a:t>3</a:t>
            </a:r>
            <a:r>
              <a:rPr lang="zh-CN" altLang="en-US" sz="4000" b="1" dirty="0">
                <a:solidFill>
                  <a:srgbClr val="000000"/>
                </a:solidFill>
                <a:latin typeface="Times New Roman" panose="02020603050405020304" pitchFamily="18" charset="0"/>
                <a:ea typeface="楷体_GB2312" pitchFamily="1" charset="-122"/>
              </a:rPr>
              <a:t>、十七边形内角和为（         ）</a:t>
            </a:r>
          </a:p>
        </p:txBody>
      </p:sp>
      <p:sp>
        <p:nvSpPr>
          <p:cNvPr id="14344" name="Text Box 8" descr="新闻纸"/>
          <p:cNvSpPr txBox="1">
            <a:spLocks noChangeArrowheads="1"/>
          </p:cNvSpPr>
          <p:nvPr/>
        </p:nvSpPr>
        <p:spPr bwMode="auto">
          <a:xfrm>
            <a:off x="6461125" y="3138488"/>
            <a:ext cx="1708150" cy="701675"/>
          </a:xfrm>
          <a:prstGeom prst="rect">
            <a:avLst/>
          </a:prstGeom>
          <a:noFill/>
          <a:ln>
            <a:noFill/>
          </a:ln>
          <a:effectLst/>
          <a:extLst>
            <a:ext uri="{909E8E84-426E-40DD-AFC4-6F175D3DCCD1}">
              <a14:hiddenFill xmlns:a14="http://schemas.microsoft.com/office/drawing/2010/main">
                <a:blipFill dpi="0" rotWithShape="0">
                  <a:blip r:embed="rId5"/>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b="1">
                <a:solidFill>
                  <a:srgbClr val="FF0000"/>
                </a:solidFill>
                <a:latin typeface="Times New Roman" panose="02020603050405020304" pitchFamily="18" charset="0"/>
                <a:ea typeface="楷体_GB2312" pitchFamily="1" charset="-122"/>
              </a:rPr>
              <a:t>2700°</a:t>
            </a:r>
          </a:p>
        </p:txBody>
      </p:sp>
      <p:sp>
        <p:nvSpPr>
          <p:cNvPr id="14345" name="Text Box 9" descr="新闻纸"/>
          <p:cNvSpPr txBox="1">
            <a:spLocks noChangeArrowheads="1"/>
          </p:cNvSpPr>
          <p:nvPr/>
        </p:nvSpPr>
        <p:spPr bwMode="auto">
          <a:xfrm>
            <a:off x="1143000" y="3883025"/>
            <a:ext cx="7042150" cy="701675"/>
          </a:xfrm>
          <a:prstGeom prst="rect">
            <a:avLst/>
          </a:prstGeom>
          <a:noFill/>
          <a:ln>
            <a:noFill/>
          </a:ln>
          <a:effectLst/>
          <a:extLst>
            <a:ext uri="{909E8E84-426E-40DD-AFC4-6F175D3DCCD1}">
              <a14:hiddenFill xmlns:a14="http://schemas.microsoft.com/office/drawing/2010/main">
                <a:blipFill dpi="0" rotWithShape="0">
                  <a:blip r:embed="rId5"/>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b="1" dirty="0">
                <a:solidFill>
                  <a:srgbClr val="000000"/>
                </a:solidFill>
                <a:latin typeface="Times New Roman" panose="02020603050405020304" pitchFamily="18" charset="0"/>
                <a:ea typeface="楷体_GB2312" pitchFamily="1" charset="-122"/>
              </a:rPr>
              <a:t>4</a:t>
            </a:r>
            <a:r>
              <a:rPr lang="zh-CN" altLang="en-US" sz="4000" b="1" dirty="0">
                <a:solidFill>
                  <a:srgbClr val="000000"/>
                </a:solidFill>
                <a:latin typeface="Times New Roman" panose="02020603050405020304" pitchFamily="18" charset="0"/>
                <a:ea typeface="楷体_GB2312" pitchFamily="1" charset="-122"/>
              </a:rPr>
              <a:t>、二十边形内角和为（        ）</a:t>
            </a:r>
          </a:p>
        </p:txBody>
      </p:sp>
      <p:sp>
        <p:nvSpPr>
          <p:cNvPr id="14346" name="Text Box 10" descr="新闻纸"/>
          <p:cNvSpPr txBox="1">
            <a:spLocks noChangeArrowheads="1"/>
          </p:cNvSpPr>
          <p:nvPr/>
        </p:nvSpPr>
        <p:spPr bwMode="auto">
          <a:xfrm>
            <a:off x="6388100" y="3868738"/>
            <a:ext cx="1708150" cy="701675"/>
          </a:xfrm>
          <a:prstGeom prst="rect">
            <a:avLst/>
          </a:prstGeom>
          <a:noFill/>
          <a:ln>
            <a:noFill/>
          </a:ln>
          <a:effectLst/>
          <a:extLst>
            <a:ext uri="{909E8E84-426E-40DD-AFC4-6F175D3DCCD1}">
              <a14:hiddenFill xmlns:a14="http://schemas.microsoft.com/office/drawing/2010/main">
                <a:blipFill dpi="0" rotWithShape="0">
                  <a:blip r:embed="rId5"/>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b="1">
                <a:solidFill>
                  <a:srgbClr val="FF0000"/>
                </a:solidFill>
                <a:latin typeface="Times New Roman" panose="02020603050405020304" pitchFamily="18" charset="0"/>
                <a:ea typeface="楷体_GB2312" pitchFamily="1" charset="-122"/>
              </a:rPr>
              <a:t>3240°</a:t>
            </a:r>
          </a:p>
        </p:txBody>
      </p:sp>
      <p:sp>
        <p:nvSpPr>
          <p:cNvPr id="14347" name="Text Box 11" descr="新闻纸"/>
          <p:cNvSpPr txBox="1">
            <a:spLocks noChangeArrowheads="1"/>
          </p:cNvSpPr>
          <p:nvPr/>
        </p:nvSpPr>
        <p:spPr bwMode="auto">
          <a:xfrm>
            <a:off x="1154113" y="4741863"/>
            <a:ext cx="6788150" cy="701675"/>
          </a:xfrm>
          <a:prstGeom prst="rect">
            <a:avLst/>
          </a:prstGeom>
          <a:noFill/>
          <a:ln>
            <a:noFill/>
          </a:ln>
          <a:effectLst/>
          <a:extLst>
            <a:ext uri="{909E8E84-426E-40DD-AFC4-6F175D3DCCD1}">
              <a14:hiddenFill xmlns:a14="http://schemas.microsoft.com/office/drawing/2010/main">
                <a:blipFill dpi="0" rotWithShape="0">
                  <a:blip r:embed="rId5"/>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b="1" dirty="0">
                <a:solidFill>
                  <a:srgbClr val="000000"/>
                </a:solidFill>
                <a:latin typeface="Times New Roman" panose="02020603050405020304" pitchFamily="18" charset="0"/>
                <a:ea typeface="楷体_GB2312" pitchFamily="1" charset="-122"/>
              </a:rPr>
              <a:t>5</a:t>
            </a:r>
            <a:r>
              <a:rPr lang="zh-CN" altLang="en-US" sz="4000" b="1" dirty="0">
                <a:solidFill>
                  <a:srgbClr val="000000"/>
                </a:solidFill>
                <a:latin typeface="Times New Roman" panose="02020603050405020304" pitchFamily="18" charset="0"/>
                <a:ea typeface="楷体_GB2312" pitchFamily="1" charset="-122"/>
              </a:rPr>
              <a:t>、八边形内角和为（          ）</a:t>
            </a:r>
          </a:p>
        </p:txBody>
      </p:sp>
      <p:sp>
        <p:nvSpPr>
          <p:cNvPr id="14348" name="Text Box 12" descr="新闻纸"/>
          <p:cNvSpPr txBox="1">
            <a:spLocks noChangeArrowheads="1"/>
          </p:cNvSpPr>
          <p:nvPr/>
        </p:nvSpPr>
        <p:spPr bwMode="auto">
          <a:xfrm>
            <a:off x="6029325" y="4721225"/>
            <a:ext cx="1708150" cy="701675"/>
          </a:xfrm>
          <a:prstGeom prst="rect">
            <a:avLst/>
          </a:prstGeom>
          <a:noFill/>
          <a:ln>
            <a:noFill/>
          </a:ln>
          <a:effectLst/>
          <a:extLst>
            <a:ext uri="{909E8E84-426E-40DD-AFC4-6F175D3DCCD1}">
              <a14:hiddenFill xmlns:a14="http://schemas.microsoft.com/office/drawing/2010/main">
                <a:blipFill dpi="0" rotWithShape="0">
                  <a:blip r:embed="rId5"/>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b="1">
                <a:solidFill>
                  <a:srgbClr val="FF0000"/>
                </a:solidFill>
                <a:latin typeface="Times New Roman" panose="02020603050405020304" pitchFamily="18" charset="0"/>
                <a:ea typeface="楷体_GB2312" pitchFamily="1" charset="-122"/>
              </a:rPr>
              <a:t>1080°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0-#ppt_w/2"/>
                                          </p:val>
                                        </p:tav>
                                        <p:tav tm="100000">
                                          <p:val>
                                            <p:strVal val="#ppt_x"/>
                                          </p:val>
                                        </p:tav>
                                      </p:tavLst>
                                    </p:anim>
                                    <p:anim calcmode="lin" valueType="num">
                                      <p:cBhvr additive="base">
                                        <p:cTn id="8" dur="500" fill="hold"/>
                                        <p:tgtEl>
                                          <p:spTgt spid="1433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p:stCondLst>
                        <p:cond delay="indefinite"/>
                      </p:stCondLst>
                      <p:childTnLst>
                        <p:par>
                          <p:cTn id="10" fill="hold">
                            <p:stCondLst>
                              <p:cond delay="0"/>
                            </p:stCondLst>
                            <p:childTnLst>
                              <p:par>
                                <p:cTn id="11" presetID="3" presetClass="entr" presetSubtype="5" fill="hold" grpId="0" nodeType="clickEffect">
                                  <p:stCondLst>
                                    <p:cond delay="0"/>
                                  </p:stCondLst>
                                  <p:childTnLst>
                                    <p:set>
                                      <p:cBhvr>
                                        <p:cTn id="12" dur="1" fill="hold">
                                          <p:stCondLst>
                                            <p:cond delay="0"/>
                                          </p:stCondLst>
                                        </p:cTn>
                                        <p:tgtEl>
                                          <p:spTgt spid="14339"/>
                                        </p:tgtEl>
                                        <p:attrNameLst>
                                          <p:attrName>style.visibility</p:attrName>
                                        </p:attrNameLst>
                                      </p:cBhvr>
                                      <p:to>
                                        <p:strVal val="visible"/>
                                      </p:to>
                                    </p:set>
                                    <p:animEffect transition="in" filter="blinds(vertical)">
                                      <p:cBhvr>
                                        <p:cTn id="13" dur="500"/>
                                        <p:tgtEl>
                                          <p:spTgt spid="14339"/>
                                        </p:tgtEl>
                                      </p:cBhvr>
                                    </p:animEffec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4340"/>
                                        </p:tgtEl>
                                        <p:attrNameLst>
                                          <p:attrName>style.visibility</p:attrName>
                                        </p:attrNameLst>
                                      </p:cBhvr>
                                      <p:to>
                                        <p:strVal val="visible"/>
                                      </p:to>
                                    </p:set>
                                    <p:anim calcmode="lin" valueType="num">
                                      <p:cBhvr additive="base">
                                        <p:cTn id="18" dur="500" fill="hold"/>
                                        <p:tgtEl>
                                          <p:spTgt spid="14340"/>
                                        </p:tgtEl>
                                        <p:attrNameLst>
                                          <p:attrName>ppt_x</p:attrName>
                                        </p:attrNameLst>
                                      </p:cBhvr>
                                      <p:tavLst>
                                        <p:tav tm="0">
                                          <p:val>
                                            <p:strVal val="1+#ppt_w/2"/>
                                          </p:val>
                                        </p:tav>
                                        <p:tav tm="100000">
                                          <p:val>
                                            <p:strVal val="#ppt_x"/>
                                          </p:val>
                                        </p:tav>
                                      </p:tavLst>
                                    </p:anim>
                                    <p:anim calcmode="lin" valueType="num">
                                      <p:cBhvr additive="base">
                                        <p:cTn id="19" dur="500" fill="hold"/>
                                        <p:tgtEl>
                                          <p:spTgt spid="1434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CHIMES.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4341"/>
                                        </p:tgtEl>
                                        <p:attrNameLst>
                                          <p:attrName>style.visibility</p:attrName>
                                        </p:attrNameLst>
                                      </p:cBhvr>
                                      <p:to>
                                        <p:strVal val="visible"/>
                                      </p:to>
                                    </p:set>
                                    <p:anim calcmode="lin" valueType="num">
                                      <p:cBhvr additive="base">
                                        <p:cTn id="24" dur="500" fill="hold"/>
                                        <p:tgtEl>
                                          <p:spTgt spid="14341"/>
                                        </p:tgtEl>
                                        <p:attrNameLst>
                                          <p:attrName>ppt_x</p:attrName>
                                        </p:attrNameLst>
                                      </p:cBhvr>
                                      <p:tavLst>
                                        <p:tav tm="0">
                                          <p:val>
                                            <p:strVal val="0-#ppt_w/2"/>
                                          </p:val>
                                        </p:tav>
                                        <p:tav tm="100000">
                                          <p:val>
                                            <p:strVal val="#ppt_x"/>
                                          </p:val>
                                        </p:tav>
                                      </p:tavLst>
                                    </p:anim>
                                    <p:anim calcmode="lin" valueType="num">
                                      <p:cBhvr additive="base">
                                        <p:cTn id="25" dur="500" fill="hold"/>
                                        <p:tgtEl>
                                          <p:spTgt spid="1434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TYPE.WAV"/>
                                        </p:tgtEl>
                                      </p:cMediaNode>
                                    </p:audio>
                                  </p:sub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14342"/>
                                        </p:tgtEl>
                                        <p:attrNameLst>
                                          <p:attrName>style.visibility</p:attrName>
                                        </p:attrNameLst>
                                      </p:cBhvr>
                                      <p:to>
                                        <p:strVal val="visible"/>
                                      </p:to>
                                    </p:set>
                                    <p:anim calcmode="lin" valueType="num">
                                      <p:cBhvr additive="base">
                                        <p:cTn id="30" dur="500" fill="hold"/>
                                        <p:tgtEl>
                                          <p:spTgt spid="14342"/>
                                        </p:tgtEl>
                                        <p:attrNameLst>
                                          <p:attrName>ppt_x</p:attrName>
                                        </p:attrNameLst>
                                      </p:cBhvr>
                                      <p:tavLst>
                                        <p:tav tm="0">
                                          <p:val>
                                            <p:strVal val="1+#ppt_w/2"/>
                                          </p:val>
                                        </p:tav>
                                        <p:tav tm="100000">
                                          <p:val>
                                            <p:strVal val="#ppt_x"/>
                                          </p:val>
                                        </p:tav>
                                      </p:tavLst>
                                    </p:anim>
                                    <p:anim calcmode="lin" valueType="num">
                                      <p:cBhvr additive="base">
                                        <p:cTn id="31" dur="500" fill="hold"/>
                                        <p:tgtEl>
                                          <p:spTgt spid="1434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3" name="CHIMES.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14343"/>
                                        </p:tgtEl>
                                        <p:attrNameLst>
                                          <p:attrName>style.visibility</p:attrName>
                                        </p:attrNameLst>
                                      </p:cBhvr>
                                      <p:to>
                                        <p:strVal val="visible"/>
                                      </p:to>
                                    </p:set>
                                    <p:anim calcmode="lin" valueType="num">
                                      <p:cBhvr additive="base">
                                        <p:cTn id="36" dur="500" fill="hold"/>
                                        <p:tgtEl>
                                          <p:spTgt spid="14343"/>
                                        </p:tgtEl>
                                        <p:attrNameLst>
                                          <p:attrName>ppt_x</p:attrName>
                                        </p:attrNameLst>
                                      </p:cBhvr>
                                      <p:tavLst>
                                        <p:tav tm="0">
                                          <p:val>
                                            <p:strVal val="0-#ppt_w/2"/>
                                          </p:val>
                                        </p:tav>
                                        <p:tav tm="100000">
                                          <p:val>
                                            <p:strVal val="#ppt_x"/>
                                          </p:val>
                                        </p:tav>
                                      </p:tavLst>
                                    </p:anim>
                                    <p:anim calcmode="lin" valueType="num">
                                      <p:cBhvr additive="base">
                                        <p:cTn id="37" dur="500" fill="hold"/>
                                        <p:tgtEl>
                                          <p:spTgt spid="1434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TYPE.WAV"/>
                                        </p:tgtEl>
                                      </p:cMediaNode>
                                    </p:audio>
                                  </p:sub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14344"/>
                                        </p:tgtEl>
                                        <p:attrNameLst>
                                          <p:attrName>style.visibility</p:attrName>
                                        </p:attrNameLst>
                                      </p:cBhvr>
                                      <p:to>
                                        <p:strVal val="visible"/>
                                      </p:to>
                                    </p:set>
                                    <p:anim calcmode="lin" valueType="num">
                                      <p:cBhvr additive="base">
                                        <p:cTn id="42" dur="500" fill="hold"/>
                                        <p:tgtEl>
                                          <p:spTgt spid="14344"/>
                                        </p:tgtEl>
                                        <p:attrNameLst>
                                          <p:attrName>ppt_x</p:attrName>
                                        </p:attrNameLst>
                                      </p:cBhvr>
                                      <p:tavLst>
                                        <p:tav tm="0">
                                          <p:val>
                                            <p:strVal val="1+#ppt_w/2"/>
                                          </p:val>
                                        </p:tav>
                                        <p:tav tm="100000">
                                          <p:val>
                                            <p:strVal val="#ppt_x"/>
                                          </p:val>
                                        </p:tav>
                                      </p:tavLst>
                                    </p:anim>
                                    <p:anim calcmode="lin" valueType="num">
                                      <p:cBhvr additive="base">
                                        <p:cTn id="43" dur="500" fill="hold"/>
                                        <p:tgtEl>
                                          <p:spTgt spid="1434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3" name="CHIMES.WAV"/>
                                        </p:tgtEl>
                                      </p:cMediaNode>
                                    </p:audio>
                                  </p:sub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4345"/>
                                        </p:tgtEl>
                                        <p:attrNameLst>
                                          <p:attrName>style.visibility</p:attrName>
                                        </p:attrNameLst>
                                      </p:cBhvr>
                                      <p:to>
                                        <p:strVal val="visible"/>
                                      </p:to>
                                    </p:set>
                                    <p:animEffect transition="in" filter="blinds(horizontal)">
                                      <p:cBhvr>
                                        <p:cTn id="48" dur="500"/>
                                        <p:tgtEl>
                                          <p:spTgt spid="14345"/>
                                        </p:tgtEl>
                                      </p:cBhvr>
                                    </p:animEffect>
                                  </p:childTnLst>
                                  <p:subTnLst>
                                    <p:audio>
                                      <p:cMediaNode>
                                        <p:cTn display="0" masterRel="sameClick">
                                          <p:stCondLst>
                                            <p:cond evt="begin" delay="0">
                                              <p:tn val="46"/>
                                            </p:cond>
                                          </p:stCondLst>
                                          <p:endCondLst>
                                            <p:cond evt="onStopAudio" delay="0">
                                              <p:tgtEl>
                                                <p:sldTgt/>
                                              </p:tgtEl>
                                            </p:cond>
                                          </p:endCondLst>
                                        </p:cTn>
                                        <p:tgtEl>
                                          <p:sndTgt r:embed="rId3" name="CHIMES.WAV"/>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14346"/>
                                        </p:tgtEl>
                                        <p:attrNameLst>
                                          <p:attrName>style.visibility</p:attrName>
                                        </p:attrNameLst>
                                      </p:cBhvr>
                                      <p:to>
                                        <p:strVal val="visible"/>
                                      </p:to>
                                    </p:set>
                                    <p:anim calcmode="lin" valueType="num">
                                      <p:cBhvr additive="base">
                                        <p:cTn id="53" dur="500" fill="hold"/>
                                        <p:tgtEl>
                                          <p:spTgt spid="14346"/>
                                        </p:tgtEl>
                                        <p:attrNameLst>
                                          <p:attrName>ppt_x</p:attrName>
                                        </p:attrNameLst>
                                      </p:cBhvr>
                                      <p:tavLst>
                                        <p:tav tm="0">
                                          <p:val>
                                            <p:strVal val="1+#ppt_w/2"/>
                                          </p:val>
                                        </p:tav>
                                        <p:tav tm="100000">
                                          <p:val>
                                            <p:strVal val="#ppt_x"/>
                                          </p:val>
                                        </p:tav>
                                      </p:tavLst>
                                    </p:anim>
                                    <p:anim calcmode="lin" valueType="num">
                                      <p:cBhvr additive="base">
                                        <p:cTn id="54" dur="500" fill="hold"/>
                                        <p:tgtEl>
                                          <p:spTgt spid="1434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3" name="CHIMES.WAV"/>
                                        </p:tgtEl>
                                      </p:cMediaNode>
                                    </p:audio>
                                  </p:sub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14347"/>
                                        </p:tgtEl>
                                        <p:attrNameLst>
                                          <p:attrName>style.visibility</p:attrName>
                                        </p:attrNameLst>
                                      </p:cBhvr>
                                      <p:to>
                                        <p:strVal val="visible"/>
                                      </p:to>
                                    </p:set>
                                    <p:anim calcmode="lin" valueType="num">
                                      <p:cBhvr additive="base">
                                        <p:cTn id="59" dur="500" fill="hold"/>
                                        <p:tgtEl>
                                          <p:spTgt spid="14347"/>
                                        </p:tgtEl>
                                        <p:attrNameLst>
                                          <p:attrName>ppt_x</p:attrName>
                                        </p:attrNameLst>
                                      </p:cBhvr>
                                      <p:tavLst>
                                        <p:tav tm="0">
                                          <p:val>
                                            <p:strVal val="0-#ppt_w/2"/>
                                          </p:val>
                                        </p:tav>
                                        <p:tav tm="100000">
                                          <p:val>
                                            <p:strVal val="#ppt_x"/>
                                          </p:val>
                                        </p:tav>
                                      </p:tavLst>
                                    </p:anim>
                                    <p:anim calcmode="lin" valueType="num">
                                      <p:cBhvr additive="base">
                                        <p:cTn id="60" dur="500" fill="hold"/>
                                        <p:tgtEl>
                                          <p:spTgt spid="1434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7"/>
                                            </p:cond>
                                          </p:stCondLst>
                                          <p:endCondLst>
                                            <p:cond evt="onStopAudio" delay="0">
                                              <p:tgtEl>
                                                <p:sldTgt/>
                                              </p:tgtEl>
                                            </p:cond>
                                          </p:endCondLst>
                                        </p:cTn>
                                        <p:tgtEl>
                                          <p:sndTgt r:embed="rId2" name="TYPE.WAV"/>
                                        </p:tgtEl>
                                      </p:cMediaNode>
                                    </p:audio>
                                  </p:sub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14348"/>
                                        </p:tgtEl>
                                        <p:attrNameLst>
                                          <p:attrName>style.visibility</p:attrName>
                                        </p:attrNameLst>
                                      </p:cBhvr>
                                      <p:to>
                                        <p:strVal val="visible"/>
                                      </p:to>
                                    </p:set>
                                    <p:anim calcmode="lin" valueType="num">
                                      <p:cBhvr additive="base">
                                        <p:cTn id="65" dur="500" fill="hold"/>
                                        <p:tgtEl>
                                          <p:spTgt spid="14348"/>
                                        </p:tgtEl>
                                        <p:attrNameLst>
                                          <p:attrName>ppt_x</p:attrName>
                                        </p:attrNameLst>
                                      </p:cBhvr>
                                      <p:tavLst>
                                        <p:tav tm="0">
                                          <p:val>
                                            <p:strVal val="1+#ppt_w/2"/>
                                          </p:val>
                                        </p:tav>
                                        <p:tav tm="100000">
                                          <p:val>
                                            <p:strVal val="#ppt_x"/>
                                          </p:val>
                                        </p:tav>
                                      </p:tavLst>
                                    </p:anim>
                                    <p:anim calcmode="lin" valueType="num">
                                      <p:cBhvr additive="base">
                                        <p:cTn id="66" dur="500" fill="hold"/>
                                        <p:tgtEl>
                                          <p:spTgt spid="1434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3"/>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autoUpdateAnimBg="0"/>
      <p:bldP spid="14339" grpId="0" autoUpdateAnimBg="0"/>
      <p:bldP spid="14340" grpId="0" autoUpdateAnimBg="0"/>
      <p:bldP spid="14341" grpId="0" autoUpdateAnimBg="0"/>
      <p:bldP spid="14342" grpId="0" autoUpdateAnimBg="0"/>
      <p:bldP spid="14343" grpId="0" autoUpdateAnimBg="0"/>
      <p:bldP spid="14344" grpId="0" autoUpdateAnimBg="0"/>
      <p:bldP spid="14345" grpId="0" autoUpdateAnimBg="0"/>
      <p:bldP spid="14346" grpId="0" autoUpdateAnimBg="0"/>
      <p:bldP spid="14347" grpId="0" autoUpdateAnimBg="0"/>
      <p:bldP spid="1434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615950" y="260350"/>
            <a:ext cx="8528050" cy="1250950"/>
          </a:xfrm>
          <a:prstGeom prst="rect">
            <a:avLst/>
          </a:prstGeom>
          <a:noFill/>
          <a:ln>
            <a:noFill/>
          </a:ln>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3800" b="1" dirty="0">
                <a:solidFill>
                  <a:srgbClr val="FF9900"/>
                </a:solidFill>
                <a:latin typeface="Times New Roman" panose="02020603050405020304" pitchFamily="18" charset="0"/>
              </a:rPr>
              <a:t>例：</a:t>
            </a:r>
            <a:r>
              <a:rPr lang="zh-CN" altLang="en-US" sz="3800" b="1" dirty="0">
                <a:solidFill>
                  <a:srgbClr val="000000"/>
                </a:solidFill>
                <a:latin typeface="Times New Roman" panose="02020603050405020304" pitchFamily="18" charset="0"/>
              </a:rPr>
              <a:t>已知一个多边形的内角和</a:t>
            </a:r>
          </a:p>
          <a:p>
            <a:pPr fontAlgn="base">
              <a:spcBef>
                <a:spcPct val="0"/>
              </a:spcBef>
              <a:spcAft>
                <a:spcPct val="0"/>
              </a:spcAft>
              <a:buFont typeface="Arial" panose="020B0604020202020204" pitchFamily="34" charset="0"/>
              <a:buNone/>
            </a:pPr>
            <a:r>
              <a:rPr lang="zh-CN" altLang="en-US" sz="3800" b="1" dirty="0">
                <a:solidFill>
                  <a:srgbClr val="000000"/>
                </a:solidFill>
                <a:latin typeface="Times New Roman" panose="02020603050405020304" pitchFamily="18" charset="0"/>
              </a:rPr>
              <a:t>是</a:t>
            </a:r>
            <a:r>
              <a:rPr lang="en-US" altLang="zh-CN" sz="3800" b="1" dirty="0">
                <a:solidFill>
                  <a:srgbClr val="000000"/>
                </a:solidFill>
                <a:latin typeface="Times New Roman" panose="02020603050405020304" pitchFamily="18" charset="0"/>
              </a:rPr>
              <a:t>1440</a:t>
            </a:r>
            <a:r>
              <a:rPr lang="en-US" altLang="zh-CN" sz="2800" b="1" baseline="58000" dirty="0">
                <a:solidFill>
                  <a:srgbClr val="000000"/>
                </a:solidFill>
                <a:latin typeface="Times New Roman" panose="02020603050405020304" pitchFamily="18" charset="0"/>
              </a:rPr>
              <a:t>O</a:t>
            </a:r>
            <a:r>
              <a:rPr lang="zh-CN" altLang="en-US" sz="3800" b="1" dirty="0">
                <a:solidFill>
                  <a:srgbClr val="000000"/>
                </a:solidFill>
                <a:latin typeface="Times New Roman" panose="02020603050405020304" pitchFamily="18" charset="0"/>
              </a:rPr>
              <a:t>，求这个多边形的边数。</a:t>
            </a:r>
            <a:endParaRPr lang="zh-CN" altLang="en-US" sz="4000" b="1" dirty="0">
              <a:solidFill>
                <a:srgbClr val="000000"/>
              </a:solidFill>
              <a:latin typeface="Times New Roman" panose="02020603050405020304" pitchFamily="18" charset="0"/>
            </a:endParaRPr>
          </a:p>
        </p:txBody>
      </p:sp>
      <p:sp>
        <p:nvSpPr>
          <p:cNvPr id="15363" name="Text Box 3"/>
          <p:cNvSpPr txBox="1">
            <a:spLocks noChangeArrowheads="1"/>
          </p:cNvSpPr>
          <p:nvPr/>
        </p:nvSpPr>
        <p:spPr bwMode="auto">
          <a:xfrm>
            <a:off x="1066800" y="1905000"/>
            <a:ext cx="723900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4400" b="1">
                <a:solidFill>
                  <a:srgbClr val="FF0000"/>
                </a:solidFill>
                <a:latin typeface="Times New Roman" panose="02020603050405020304" pitchFamily="18" charset="0"/>
              </a:rPr>
              <a:t>解</a:t>
            </a:r>
            <a:r>
              <a:rPr lang="zh-CN" altLang="en-US" sz="4400" b="1">
                <a:solidFill>
                  <a:srgbClr val="000000"/>
                </a:solidFill>
                <a:latin typeface="Times New Roman" panose="02020603050405020304" pitchFamily="18" charset="0"/>
              </a:rPr>
              <a:t>：设这个多边形为</a:t>
            </a:r>
            <a:r>
              <a:rPr lang="en-US" altLang="zh-CN" sz="4400" b="1">
                <a:solidFill>
                  <a:srgbClr val="000000"/>
                </a:solidFill>
                <a:latin typeface="Times New Roman" panose="02020603050405020304" pitchFamily="18" charset="0"/>
              </a:rPr>
              <a:t>n</a:t>
            </a:r>
            <a:r>
              <a:rPr lang="zh-CN" altLang="en-US" sz="4400" b="1">
                <a:solidFill>
                  <a:srgbClr val="000000"/>
                </a:solidFill>
                <a:latin typeface="Times New Roman" panose="02020603050405020304" pitchFamily="18" charset="0"/>
              </a:rPr>
              <a:t>边形。</a:t>
            </a:r>
          </a:p>
        </p:txBody>
      </p:sp>
      <p:sp>
        <p:nvSpPr>
          <p:cNvPr id="15364" name="Text Box 4"/>
          <p:cNvSpPr txBox="1">
            <a:spLocks noChangeArrowheads="1"/>
          </p:cNvSpPr>
          <p:nvPr/>
        </p:nvSpPr>
        <p:spPr bwMode="auto">
          <a:xfrm>
            <a:off x="1524000" y="2667000"/>
            <a:ext cx="6169025"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4400" b="1">
                <a:solidFill>
                  <a:srgbClr val="000000"/>
                </a:solidFill>
                <a:latin typeface="Times New Roman" panose="02020603050405020304" pitchFamily="18" charset="0"/>
              </a:rPr>
              <a:t>（</a:t>
            </a:r>
            <a:r>
              <a:rPr lang="en-US" altLang="zh-CN" sz="4400" b="1">
                <a:solidFill>
                  <a:srgbClr val="000000"/>
                </a:solidFill>
                <a:latin typeface="Times New Roman" panose="02020603050405020304" pitchFamily="18" charset="0"/>
              </a:rPr>
              <a:t>n-2</a:t>
            </a:r>
            <a:r>
              <a:rPr lang="zh-CN" altLang="en-US" sz="4400" b="1">
                <a:solidFill>
                  <a:srgbClr val="000000"/>
                </a:solidFill>
                <a:latin typeface="Times New Roman" panose="02020603050405020304" pitchFamily="18" charset="0"/>
              </a:rPr>
              <a:t>）</a:t>
            </a:r>
            <a:r>
              <a:rPr lang="en-US" altLang="zh-CN" sz="4400" b="1">
                <a:solidFill>
                  <a:srgbClr val="000000"/>
                </a:solidFill>
                <a:latin typeface="Times New Roman" panose="02020603050405020304" pitchFamily="18" charset="0"/>
              </a:rPr>
              <a:t>×180° =1440°</a:t>
            </a:r>
          </a:p>
        </p:txBody>
      </p:sp>
      <p:sp>
        <p:nvSpPr>
          <p:cNvPr id="15365" name="Text Box 5"/>
          <p:cNvSpPr txBox="1">
            <a:spLocks noChangeArrowheads="1"/>
          </p:cNvSpPr>
          <p:nvPr/>
        </p:nvSpPr>
        <p:spPr bwMode="auto">
          <a:xfrm>
            <a:off x="1981200" y="3429000"/>
            <a:ext cx="4911725"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4400" b="1">
                <a:solidFill>
                  <a:srgbClr val="000000"/>
                </a:solidFill>
                <a:latin typeface="Times New Roman" panose="02020603050405020304" pitchFamily="18" charset="0"/>
              </a:rPr>
              <a:t>n-2=1440°÷180°</a:t>
            </a:r>
          </a:p>
        </p:txBody>
      </p:sp>
      <p:sp>
        <p:nvSpPr>
          <p:cNvPr id="15366" name="Text Box 6"/>
          <p:cNvSpPr txBox="1">
            <a:spLocks noChangeArrowheads="1"/>
          </p:cNvSpPr>
          <p:nvPr/>
        </p:nvSpPr>
        <p:spPr bwMode="auto">
          <a:xfrm>
            <a:off x="1947863" y="4114800"/>
            <a:ext cx="1558925"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4400" b="1">
                <a:solidFill>
                  <a:srgbClr val="000000"/>
                </a:solidFill>
                <a:latin typeface="Times New Roman" panose="02020603050405020304" pitchFamily="18" charset="0"/>
              </a:rPr>
              <a:t>n-2=8</a:t>
            </a:r>
          </a:p>
        </p:txBody>
      </p:sp>
      <p:sp>
        <p:nvSpPr>
          <p:cNvPr id="15367" name="Text Box 7"/>
          <p:cNvSpPr txBox="1">
            <a:spLocks noChangeArrowheads="1"/>
          </p:cNvSpPr>
          <p:nvPr/>
        </p:nvSpPr>
        <p:spPr bwMode="auto">
          <a:xfrm>
            <a:off x="1958975" y="4800600"/>
            <a:ext cx="1373188"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4400" b="1">
                <a:solidFill>
                  <a:srgbClr val="000000"/>
                </a:solidFill>
                <a:latin typeface="Times New Roman" panose="02020603050405020304" pitchFamily="18" charset="0"/>
              </a:rPr>
              <a:t>n=10</a:t>
            </a:r>
          </a:p>
        </p:txBody>
      </p:sp>
      <p:sp>
        <p:nvSpPr>
          <p:cNvPr id="15368" name="Text Box 8"/>
          <p:cNvSpPr txBox="1">
            <a:spLocks noChangeArrowheads="1"/>
          </p:cNvSpPr>
          <p:nvPr/>
        </p:nvSpPr>
        <p:spPr bwMode="auto">
          <a:xfrm>
            <a:off x="1035050" y="5603875"/>
            <a:ext cx="688975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4400" b="1">
                <a:solidFill>
                  <a:srgbClr val="FF0000"/>
                </a:solidFill>
                <a:latin typeface="Times New Roman" panose="02020603050405020304" pitchFamily="18" charset="0"/>
              </a:rPr>
              <a:t>答</a:t>
            </a:r>
            <a:r>
              <a:rPr lang="zh-CN" altLang="en-US" sz="4400" b="1">
                <a:solidFill>
                  <a:srgbClr val="000000"/>
                </a:solidFill>
                <a:latin typeface="Times New Roman" panose="02020603050405020304" pitchFamily="18" charset="0"/>
              </a:rPr>
              <a:t>：这个多边形为十边形。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0-#ppt_w/2"/>
                                          </p:val>
                                        </p:tav>
                                        <p:tav tm="100000">
                                          <p:val>
                                            <p:strVal val="#ppt_x"/>
                                          </p:val>
                                        </p:tav>
                                      </p:tavLst>
                                    </p:anim>
                                    <p:anim calcmode="lin" valueType="num">
                                      <p:cBhvr additive="base">
                                        <p:cTn id="8" dur="5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5363"/>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PROJCTOR.WAV"/>
                                        </p:tgtEl>
                                      </p:cMediaNode>
                                    </p:audio>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5364"/>
                                        </p:tgtEl>
                                        <p:attrNameLst>
                                          <p:attrName>style.visibility</p:attrName>
                                        </p:attrNameLst>
                                      </p:cBhvr>
                                      <p:to>
                                        <p:strVal val="visible"/>
                                      </p:to>
                                    </p:set>
                                  </p:childTnLst>
                                  <p:subTnLst>
                                    <p:audio>
                                      <p:cMediaNode>
                                        <p:cTn display="0" masterRel="sameClick">
                                          <p:stCondLst>
                                            <p:cond evt="begin" delay="0">
                                              <p:tn val="15"/>
                                            </p:cond>
                                          </p:stCondLst>
                                          <p:endCondLst>
                                            <p:cond evt="onStopAudio" delay="0">
                                              <p:tgtEl>
                                                <p:sldTgt/>
                                              </p:tgtEl>
                                            </p:cond>
                                          </p:endCondLst>
                                        </p:cTn>
                                        <p:tgtEl>
                                          <p:sndTgt r:embed="rId2" name="PROJCTOR.WAV"/>
                                        </p:tgtEl>
                                      </p:cMediaNode>
                                    </p:audio>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5365"/>
                                        </p:tgtEl>
                                        <p:attrNameLst>
                                          <p:attrName>style.visibility</p:attrName>
                                        </p:attrNameLst>
                                      </p:cBhvr>
                                      <p:to>
                                        <p:strVal val="visible"/>
                                      </p:to>
                                    </p:set>
                                  </p:childTnLst>
                                  <p:subTnLst>
                                    <p:audio>
                                      <p:cMediaNode>
                                        <p:cTn display="0" masterRel="sameClick">
                                          <p:stCondLst>
                                            <p:cond evt="begin" delay="0">
                                              <p:tn val="19"/>
                                            </p:cond>
                                          </p:stCondLst>
                                          <p:endCondLst>
                                            <p:cond evt="onStopAudio" delay="0">
                                              <p:tgtEl>
                                                <p:sldTgt/>
                                              </p:tgtEl>
                                            </p:cond>
                                          </p:endCondLst>
                                        </p:cTn>
                                        <p:tgtEl>
                                          <p:sndTgt r:embed="rId2" name="PROJCTOR.WAV"/>
                                        </p:tgtEl>
                                      </p:cMediaNode>
                                    </p:audio>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5366"/>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PROJCTOR.WAV"/>
                                        </p:tgtEl>
                                      </p:cMediaNode>
                                    </p:audio>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5367"/>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PROJCTOR.WAV"/>
                                        </p:tgtEl>
                                      </p:cMediaNode>
                                    </p:audio>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5368"/>
                                        </p:tgtEl>
                                        <p:attrNameLst>
                                          <p:attrName>style.visibility</p:attrName>
                                        </p:attrNameLst>
                                      </p:cBhvr>
                                      <p:to>
                                        <p:strVal val="visible"/>
                                      </p:to>
                                    </p:set>
                                  </p:childTnLst>
                                  <p:subTnLst>
                                    <p:audio>
                                      <p:cMediaNode>
                                        <p:cTn display="0" masterRel="sameClick">
                                          <p:stCondLst>
                                            <p:cond evt="begin" delay="0">
                                              <p:tn val="31"/>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autoUpdateAnimBg="0"/>
      <p:bldP spid="15364" grpId="0" autoUpdateAnimBg="0"/>
      <p:bldP spid="15365" grpId="0" autoUpdateAnimBg="0"/>
      <p:bldP spid="15366" grpId="0" autoUpdateAnimBg="0"/>
      <p:bldP spid="15367" grpId="0" autoUpdateAnimBg="0"/>
      <p:bldP spid="1536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descr="蓝色砂纸"/>
          <p:cNvSpPr txBox="1">
            <a:spLocks noChangeArrowheads="1"/>
          </p:cNvSpPr>
          <p:nvPr/>
        </p:nvSpPr>
        <p:spPr bwMode="auto">
          <a:xfrm>
            <a:off x="822325" y="344488"/>
            <a:ext cx="3270250" cy="739775"/>
          </a:xfrm>
          <a:prstGeom prst="rect">
            <a:avLst/>
          </a:prstGeom>
          <a:blipFill dpi="0" rotWithShape="0">
            <a:blip r:embed="rId3"/>
            <a:srcRect/>
            <a:tile tx="0" ty="0" sx="100000" sy="100000" flip="none" algn="tl"/>
          </a:blipFill>
          <a:ln w="38100">
            <a:solidFill>
              <a:srgbClr val="FF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4000" b="1">
                <a:solidFill>
                  <a:srgbClr val="000000"/>
                </a:solidFill>
                <a:latin typeface="Times New Roman" panose="02020603050405020304" pitchFamily="18" charset="0"/>
                <a:ea typeface="楷体_GB2312" pitchFamily="1" charset="-122"/>
              </a:rPr>
              <a:t>巩固练习二：</a:t>
            </a:r>
          </a:p>
        </p:txBody>
      </p:sp>
      <p:sp>
        <p:nvSpPr>
          <p:cNvPr id="16387" name="Text Box 3" descr="新闻纸"/>
          <p:cNvSpPr txBox="1">
            <a:spLocks noChangeArrowheads="1"/>
          </p:cNvSpPr>
          <p:nvPr/>
        </p:nvSpPr>
        <p:spPr bwMode="auto">
          <a:xfrm>
            <a:off x="152400" y="1139825"/>
            <a:ext cx="7550150" cy="1311275"/>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b="1" dirty="0">
                <a:solidFill>
                  <a:srgbClr val="000000"/>
                </a:solidFill>
                <a:latin typeface="Times New Roman" panose="02020603050405020304" pitchFamily="18" charset="0"/>
                <a:ea typeface="楷体_GB2312" pitchFamily="1" charset="-122"/>
              </a:rPr>
              <a:t>1</a:t>
            </a:r>
            <a:r>
              <a:rPr lang="zh-CN" altLang="en-US" sz="4000" b="1" dirty="0">
                <a:solidFill>
                  <a:srgbClr val="000000"/>
                </a:solidFill>
                <a:latin typeface="Times New Roman" panose="02020603050405020304" pitchFamily="18" charset="0"/>
                <a:ea typeface="楷体_GB2312" pitchFamily="1" charset="-122"/>
              </a:rPr>
              <a:t>、多边形内角和为</a:t>
            </a:r>
            <a:r>
              <a:rPr lang="en-US" altLang="zh-CN" sz="4000" b="1" dirty="0">
                <a:solidFill>
                  <a:srgbClr val="000000"/>
                </a:solidFill>
                <a:latin typeface="Times New Roman" panose="02020603050405020304" pitchFamily="18" charset="0"/>
                <a:ea typeface="楷体_GB2312" pitchFamily="1" charset="-122"/>
              </a:rPr>
              <a:t>1260°</a:t>
            </a:r>
            <a:r>
              <a:rPr lang="zh-CN" altLang="en-US" sz="4000" b="1" dirty="0">
                <a:solidFill>
                  <a:srgbClr val="000000"/>
                </a:solidFill>
                <a:latin typeface="Times New Roman" panose="02020603050405020304" pitchFamily="18" charset="0"/>
                <a:ea typeface="楷体_GB2312" pitchFamily="1" charset="-122"/>
              </a:rPr>
              <a:t>则它是</a:t>
            </a:r>
          </a:p>
          <a:p>
            <a:pPr fontAlgn="base">
              <a:spcBef>
                <a:spcPct val="0"/>
              </a:spcBef>
              <a:spcAft>
                <a:spcPct val="0"/>
              </a:spcAft>
              <a:buFont typeface="Arial" panose="020B0604020202020204" pitchFamily="34" charset="0"/>
              <a:buNone/>
            </a:pPr>
            <a:r>
              <a:rPr lang="zh-CN" altLang="en-US" sz="4000" b="1" dirty="0">
                <a:solidFill>
                  <a:srgbClr val="000000"/>
                </a:solidFill>
                <a:latin typeface="Times New Roman" panose="02020603050405020304" pitchFamily="18" charset="0"/>
                <a:ea typeface="楷体_GB2312" pitchFamily="1" charset="-122"/>
              </a:rPr>
              <a:t>（        ）边形。</a:t>
            </a:r>
          </a:p>
        </p:txBody>
      </p:sp>
      <p:sp>
        <p:nvSpPr>
          <p:cNvPr id="16388" name="Text Box 4" descr="新闻纸"/>
          <p:cNvSpPr txBox="1">
            <a:spLocks noChangeArrowheads="1"/>
          </p:cNvSpPr>
          <p:nvPr/>
        </p:nvSpPr>
        <p:spPr bwMode="auto">
          <a:xfrm>
            <a:off x="155575" y="2816225"/>
            <a:ext cx="7550150" cy="1311275"/>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b="1">
                <a:solidFill>
                  <a:srgbClr val="000000"/>
                </a:solidFill>
                <a:latin typeface="Times New Roman" panose="02020603050405020304" pitchFamily="18" charset="0"/>
                <a:ea typeface="楷体_GB2312" pitchFamily="1" charset="-122"/>
              </a:rPr>
              <a:t>2</a:t>
            </a:r>
            <a:r>
              <a:rPr lang="zh-CN" altLang="en-US" sz="4000" b="1">
                <a:solidFill>
                  <a:srgbClr val="000000"/>
                </a:solidFill>
                <a:latin typeface="Times New Roman" panose="02020603050405020304" pitchFamily="18" charset="0"/>
                <a:ea typeface="楷体_GB2312" pitchFamily="1" charset="-122"/>
              </a:rPr>
              <a:t>、多边形内角和为</a:t>
            </a:r>
            <a:r>
              <a:rPr lang="en-US" altLang="zh-CN" sz="4000" b="1">
                <a:solidFill>
                  <a:srgbClr val="000000"/>
                </a:solidFill>
                <a:latin typeface="Times New Roman" panose="02020603050405020304" pitchFamily="18" charset="0"/>
                <a:ea typeface="楷体_GB2312" pitchFamily="1" charset="-122"/>
              </a:rPr>
              <a:t>1080°</a:t>
            </a:r>
            <a:r>
              <a:rPr lang="zh-CN" altLang="en-US" sz="4000" b="1">
                <a:solidFill>
                  <a:srgbClr val="000000"/>
                </a:solidFill>
                <a:latin typeface="Times New Roman" panose="02020603050405020304" pitchFamily="18" charset="0"/>
                <a:ea typeface="楷体_GB2312" pitchFamily="1" charset="-122"/>
              </a:rPr>
              <a:t>则它是</a:t>
            </a:r>
          </a:p>
          <a:p>
            <a:pPr fontAlgn="base">
              <a:spcBef>
                <a:spcPct val="0"/>
              </a:spcBef>
              <a:spcAft>
                <a:spcPct val="0"/>
              </a:spcAft>
              <a:buFont typeface="Arial" panose="020B0604020202020204" pitchFamily="34" charset="0"/>
              <a:buNone/>
            </a:pPr>
            <a:r>
              <a:rPr lang="zh-CN" altLang="en-US" sz="4000" b="1">
                <a:solidFill>
                  <a:srgbClr val="000000"/>
                </a:solidFill>
                <a:latin typeface="Times New Roman" panose="02020603050405020304" pitchFamily="18" charset="0"/>
                <a:ea typeface="楷体_GB2312" pitchFamily="1" charset="-122"/>
              </a:rPr>
              <a:t>（         ）边形。 </a:t>
            </a:r>
          </a:p>
        </p:txBody>
      </p:sp>
      <p:sp>
        <p:nvSpPr>
          <p:cNvPr id="16389" name="Text Box 5" descr="新闻纸"/>
          <p:cNvSpPr txBox="1">
            <a:spLocks noChangeArrowheads="1"/>
          </p:cNvSpPr>
          <p:nvPr/>
        </p:nvSpPr>
        <p:spPr bwMode="auto">
          <a:xfrm>
            <a:off x="166688" y="4187825"/>
            <a:ext cx="7550150" cy="1311275"/>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b="1">
                <a:solidFill>
                  <a:srgbClr val="000000"/>
                </a:solidFill>
                <a:latin typeface="Times New Roman" panose="02020603050405020304" pitchFamily="18" charset="0"/>
                <a:ea typeface="楷体_GB2312" pitchFamily="1" charset="-122"/>
              </a:rPr>
              <a:t>3</a:t>
            </a:r>
            <a:r>
              <a:rPr lang="zh-CN" altLang="en-US" sz="4000" b="1">
                <a:solidFill>
                  <a:srgbClr val="000000"/>
                </a:solidFill>
                <a:latin typeface="Times New Roman" panose="02020603050405020304" pitchFamily="18" charset="0"/>
                <a:ea typeface="楷体_GB2312" pitchFamily="1" charset="-122"/>
              </a:rPr>
              <a:t>、多边形内角和为</a:t>
            </a:r>
            <a:r>
              <a:rPr lang="en-US" altLang="zh-CN" sz="4000" b="1">
                <a:solidFill>
                  <a:srgbClr val="000000"/>
                </a:solidFill>
                <a:latin typeface="Times New Roman" panose="02020603050405020304" pitchFamily="18" charset="0"/>
                <a:ea typeface="楷体_GB2312" pitchFamily="1" charset="-122"/>
              </a:rPr>
              <a:t>1800°</a:t>
            </a:r>
            <a:r>
              <a:rPr lang="zh-CN" altLang="en-US" sz="4000" b="1">
                <a:solidFill>
                  <a:srgbClr val="000000"/>
                </a:solidFill>
                <a:latin typeface="Times New Roman" panose="02020603050405020304" pitchFamily="18" charset="0"/>
                <a:ea typeface="楷体_GB2312" pitchFamily="1" charset="-122"/>
              </a:rPr>
              <a:t>则它是</a:t>
            </a:r>
          </a:p>
          <a:p>
            <a:pPr fontAlgn="base">
              <a:spcBef>
                <a:spcPct val="0"/>
              </a:spcBef>
              <a:spcAft>
                <a:spcPct val="0"/>
              </a:spcAft>
              <a:buFont typeface="Arial" panose="020B0604020202020204" pitchFamily="34" charset="0"/>
              <a:buNone/>
            </a:pPr>
            <a:r>
              <a:rPr lang="zh-CN" altLang="en-US" sz="4000" b="1">
                <a:solidFill>
                  <a:srgbClr val="000000"/>
                </a:solidFill>
                <a:latin typeface="Times New Roman" panose="02020603050405020304" pitchFamily="18" charset="0"/>
                <a:ea typeface="楷体_GB2312" pitchFamily="1" charset="-122"/>
              </a:rPr>
              <a:t>（        ）边形。</a:t>
            </a:r>
          </a:p>
        </p:txBody>
      </p:sp>
      <p:sp>
        <p:nvSpPr>
          <p:cNvPr id="16390" name="Text Box 6" descr="新闻纸"/>
          <p:cNvSpPr txBox="1">
            <a:spLocks noChangeArrowheads="1"/>
          </p:cNvSpPr>
          <p:nvPr/>
        </p:nvSpPr>
        <p:spPr bwMode="auto">
          <a:xfrm>
            <a:off x="822325" y="1639888"/>
            <a:ext cx="692150" cy="701675"/>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4000" b="1">
                <a:solidFill>
                  <a:srgbClr val="FF0000"/>
                </a:solidFill>
                <a:latin typeface="Times New Roman" panose="02020603050405020304" pitchFamily="18" charset="0"/>
                <a:ea typeface="楷体_GB2312" pitchFamily="1" charset="-122"/>
              </a:rPr>
              <a:t>九</a:t>
            </a:r>
          </a:p>
        </p:txBody>
      </p:sp>
      <p:sp>
        <p:nvSpPr>
          <p:cNvPr id="16391" name="Text Box 7" descr="新闻纸"/>
          <p:cNvSpPr txBox="1">
            <a:spLocks noChangeArrowheads="1"/>
          </p:cNvSpPr>
          <p:nvPr/>
        </p:nvSpPr>
        <p:spPr bwMode="auto">
          <a:xfrm>
            <a:off x="855663" y="3392488"/>
            <a:ext cx="692150" cy="701675"/>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4000" b="1">
                <a:solidFill>
                  <a:srgbClr val="FF0000"/>
                </a:solidFill>
                <a:latin typeface="Times New Roman" panose="02020603050405020304" pitchFamily="18" charset="0"/>
                <a:ea typeface="楷体_GB2312" pitchFamily="1" charset="-122"/>
              </a:rPr>
              <a:t>八</a:t>
            </a:r>
          </a:p>
        </p:txBody>
      </p:sp>
      <p:sp>
        <p:nvSpPr>
          <p:cNvPr id="16392" name="Text Box 8" descr="新闻纸"/>
          <p:cNvSpPr txBox="1">
            <a:spLocks noChangeArrowheads="1"/>
          </p:cNvSpPr>
          <p:nvPr/>
        </p:nvSpPr>
        <p:spPr bwMode="auto">
          <a:xfrm>
            <a:off x="708025" y="4775200"/>
            <a:ext cx="1200150" cy="701675"/>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4000" b="1">
                <a:solidFill>
                  <a:srgbClr val="FF0000"/>
                </a:solidFill>
                <a:latin typeface="Times New Roman" panose="02020603050405020304" pitchFamily="18" charset="0"/>
                <a:ea typeface="楷体_GB2312" pitchFamily="1" charset="-122"/>
              </a:rPr>
              <a:t>十二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0-#ppt_w/2"/>
                                          </p:val>
                                        </p:tav>
                                        <p:tav tm="100000">
                                          <p:val>
                                            <p:strVal val="#ppt_x"/>
                                          </p:val>
                                        </p:tav>
                                      </p:tavLst>
                                    </p:anim>
                                    <p:anim calcmode="lin" valueType="num">
                                      <p:cBhvr additive="base">
                                        <p:cTn id="8" dur="500" fill="hold"/>
                                        <p:tgtEl>
                                          <p:spTgt spid="1638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gtEl>
                                        <p:attrNameLst>
                                          <p:attrName>style.visibility</p:attrName>
                                        </p:attrNameLst>
                                      </p:cBhvr>
                                      <p:to>
                                        <p:strVal val="visible"/>
                                      </p:to>
                                    </p:set>
                                    <p:anim calcmode="lin" valueType="num">
                                      <p:cBhvr additive="base">
                                        <p:cTn id="13" dur="500" fill="hold"/>
                                        <p:tgtEl>
                                          <p:spTgt spid="16387"/>
                                        </p:tgtEl>
                                        <p:attrNameLst>
                                          <p:attrName>ppt_x</p:attrName>
                                        </p:attrNameLst>
                                      </p:cBhvr>
                                      <p:tavLst>
                                        <p:tav tm="0">
                                          <p:val>
                                            <p:strVal val="0-#ppt_w/2"/>
                                          </p:val>
                                        </p:tav>
                                        <p:tav tm="100000">
                                          <p:val>
                                            <p:strVal val="#ppt_x"/>
                                          </p:val>
                                        </p:tav>
                                      </p:tavLst>
                                    </p:anim>
                                    <p:anim calcmode="lin" valueType="num">
                                      <p:cBhvr additive="base">
                                        <p:cTn id="14" dur="500" fill="hold"/>
                                        <p:tgtEl>
                                          <p:spTgt spid="1638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90"/>
                                        </p:tgtEl>
                                        <p:attrNameLst>
                                          <p:attrName>style.visibility</p:attrName>
                                        </p:attrNameLst>
                                      </p:cBhvr>
                                      <p:to>
                                        <p:strVal val="visible"/>
                                      </p:to>
                                    </p:set>
                                    <p:anim calcmode="lin" valueType="num">
                                      <p:cBhvr additive="base">
                                        <p:cTn id="19" dur="500" fill="hold"/>
                                        <p:tgtEl>
                                          <p:spTgt spid="16390"/>
                                        </p:tgtEl>
                                        <p:attrNameLst>
                                          <p:attrName>ppt_x</p:attrName>
                                        </p:attrNameLst>
                                      </p:cBhvr>
                                      <p:tavLst>
                                        <p:tav tm="0">
                                          <p:val>
                                            <p:strVal val="0-#ppt_w/2"/>
                                          </p:val>
                                        </p:tav>
                                        <p:tav tm="100000">
                                          <p:val>
                                            <p:strVal val="#ppt_x"/>
                                          </p:val>
                                        </p:tav>
                                      </p:tavLst>
                                    </p:anim>
                                    <p:anim calcmode="lin" valueType="num">
                                      <p:cBhvr additive="base">
                                        <p:cTn id="20" dur="500" fill="hold"/>
                                        <p:tgtEl>
                                          <p:spTgt spid="1639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TYPE.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388"/>
                                        </p:tgtEl>
                                        <p:attrNameLst>
                                          <p:attrName>style.visibility</p:attrName>
                                        </p:attrNameLst>
                                      </p:cBhvr>
                                      <p:to>
                                        <p:strVal val="visible"/>
                                      </p:to>
                                    </p:set>
                                    <p:anim calcmode="lin" valueType="num">
                                      <p:cBhvr additive="base">
                                        <p:cTn id="25" dur="500" fill="hold"/>
                                        <p:tgtEl>
                                          <p:spTgt spid="16388"/>
                                        </p:tgtEl>
                                        <p:attrNameLst>
                                          <p:attrName>ppt_x</p:attrName>
                                        </p:attrNameLst>
                                      </p:cBhvr>
                                      <p:tavLst>
                                        <p:tav tm="0">
                                          <p:val>
                                            <p:strVal val="0-#ppt_w/2"/>
                                          </p:val>
                                        </p:tav>
                                        <p:tav tm="100000">
                                          <p:val>
                                            <p:strVal val="#ppt_x"/>
                                          </p:val>
                                        </p:tav>
                                      </p:tavLst>
                                    </p:anim>
                                    <p:anim calcmode="lin" valueType="num">
                                      <p:cBhvr additive="base">
                                        <p:cTn id="26" dur="500" fill="hold"/>
                                        <p:tgtEl>
                                          <p:spTgt spid="1638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TYPE.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6391"/>
                                        </p:tgtEl>
                                        <p:attrNameLst>
                                          <p:attrName>style.visibility</p:attrName>
                                        </p:attrNameLst>
                                      </p:cBhvr>
                                      <p:to>
                                        <p:strVal val="visible"/>
                                      </p:to>
                                    </p:set>
                                    <p:anim calcmode="lin" valueType="num">
                                      <p:cBhvr additive="base">
                                        <p:cTn id="31" dur="500" fill="hold"/>
                                        <p:tgtEl>
                                          <p:spTgt spid="16391"/>
                                        </p:tgtEl>
                                        <p:attrNameLst>
                                          <p:attrName>ppt_x</p:attrName>
                                        </p:attrNameLst>
                                      </p:cBhvr>
                                      <p:tavLst>
                                        <p:tav tm="0">
                                          <p:val>
                                            <p:strVal val="0-#ppt_w/2"/>
                                          </p:val>
                                        </p:tav>
                                        <p:tav tm="100000">
                                          <p:val>
                                            <p:strVal val="#ppt_x"/>
                                          </p:val>
                                        </p:tav>
                                      </p:tavLst>
                                    </p:anim>
                                    <p:anim calcmode="lin" valueType="num">
                                      <p:cBhvr additive="base">
                                        <p:cTn id="32" dur="500" fill="hold"/>
                                        <p:tgtEl>
                                          <p:spTgt spid="1639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TYPE.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6389"/>
                                        </p:tgtEl>
                                        <p:attrNameLst>
                                          <p:attrName>style.visibility</p:attrName>
                                        </p:attrNameLst>
                                      </p:cBhvr>
                                      <p:to>
                                        <p:strVal val="visible"/>
                                      </p:to>
                                    </p:set>
                                    <p:anim calcmode="lin" valueType="num">
                                      <p:cBhvr additive="base">
                                        <p:cTn id="37" dur="500" fill="hold"/>
                                        <p:tgtEl>
                                          <p:spTgt spid="16389"/>
                                        </p:tgtEl>
                                        <p:attrNameLst>
                                          <p:attrName>ppt_x</p:attrName>
                                        </p:attrNameLst>
                                      </p:cBhvr>
                                      <p:tavLst>
                                        <p:tav tm="0">
                                          <p:val>
                                            <p:strVal val="0-#ppt_w/2"/>
                                          </p:val>
                                        </p:tav>
                                        <p:tav tm="100000">
                                          <p:val>
                                            <p:strVal val="#ppt_x"/>
                                          </p:val>
                                        </p:tav>
                                      </p:tavLst>
                                    </p:anim>
                                    <p:anim calcmode="lin" valueType="num">
                                      <p:cBhvr additive="base">
                                        <p:cTn id="38" dur="500" fill="hold"/>
                                        <p:tgtEl>
                                          <p:spTgt spid="1638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TYPE.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6392"/>
                                        </p:tgtEl>
                                        <p:attrNameLst>
                                          <p:attrName>style.visibility</p:attrName>
                                        </p:attrNameLst>
                                      </p:cBhvr>
                                      <p:to>
                                        <p:strVal val="visible"/>
                                      </p:to>
                                    </p:set>
                                    <p:anim calcmode="lin" valueType="num">
                                      <p:cBhvr additive="base">
                                        <p:cTn id="43" dur="500" fill="hold"/>
                                        <p:tgtEl>
                                          <p:spTgt spid="16392"/>
                                        </p:tgtEl>
                                        <p:attrNameLst>
                                          <p:attrName>ppt_x</p:attrName>
                                        </p:attrNameLst>
                                      </p:cBhvr>
                                      <p:tavLst>
                                        <p:tav tm="0">
                                          <p:val>
                                            <p:strVal val="0-#ppt_w/2"/>
                                          </p:val>
                                        </p:tav>
                                        <p:tav tm="100000">
                                          <p:val>
                                            <p:strVal val="#ppt_x"/>
                                          </p:val>
                                        </p:tav>
                                      </p:tavLst>
                                    </p:anim>
                                    <p:anim calcmode="lin" valueType="num">
                                      <p:cBhvr additive="base">
                                        <p:cTn id="44" dur="500" fill="hold"/>
                                        <p:tgtEl>
                                          <p:spTgt spid="1639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autoUpdateAnimBg="0"/>
      <p:bldP spid="16387" grpId="0" autoUpdateAnimBg="0"/>
      <p:bldP spid="16388" grpId="0" autoUpdateAnimBg="0"/>
      <p:bldP spid="16389" grpId="0" autoUpdateAnimBg="0"/>
      <p:bldP spid="16390" grpId="0" autoUpdateAnimBg="0"/>
      <p:bldP spid="16391" grpId="0" autoUpdateAnimBg="0"/>
      <p:bldP spid="1639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68313" y="188913"/>
            <a:ext cx="5184775" cy="701675"/>
          </a:xfrm>
          <a:prstGeom prst="rect">
            <a:avLst/>
          </a:prstGeom>
          <a:noFill/>
          <a:ln>
            <a:noFill/>
          </a:ln>
          <a:extLst>
            <a:ext uri="{909E8E84-426E-40DD-AFC4-6F175D3DCCD1}">
              <a14:hiddenFill xmlns:a14="http://schemas.microsoft.com/office/drawing/2010/main">
                <a:solidFill>
                  <a:srgbClr val="9900CC"/>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4000" b="1" dirty="0">
                <a:solidFill>
                  <a:srgbClr val="800080"/>
                </a:solidFill>
                <a:latin typeface="隶书" panose="02010509060101010101" pitchFamily="49" charset="-122"/>
                <a:ea typeface="隶书" panose="02010509060101010101" pitchFamily="49" charset="-122"/>
              </a:rPr>
              <a:t> 多边形的外角和</a:t>
            </a:r>
            <a:endParaRPr lang="zh-CN" altLang="en-US" b="1" dirty="0">
              <a:solidFill>
                <a:srgbClr val="800080"/>
              </a:solidFill>
              <a:latin typeface="隶书" panose="02010509060101010101" pitchFamily="49" charset="-122"/>
              <a:ea typeface="隶书" panose="02010509060101010101" pitchFamily="49" charset="-122"/>
            </a:endParaRPr>
          </a:p>
        </p:txBody>
      </p:sp>
      <p:sp>
        <p:nvSpPr>
          <p:cNvPr id="17411" name="Text Box 3"/>
          <p:cNvSpPr txBox="1">
            <a:spLocks noChangeArrowheads="1"/>
          </p:cNvSpPr>
          <p:nvPr/>
        </p:nvSpPr>
        <p:spPr bwMode="auto">
          <a:xfrm>
            <a:off x="827088" y="836613"/>
            <a:ext cx="5915025" cy="7620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en-US" altLang="zh-CN" sz="4400" b="1" dirty="0">
                <a:solidFill>
                  <a:srgbClr val="FF3300"/>
                </a:solidFill>
                <a:latin typeface="仿宋_GB2312" pitchFamily="1" charset="-122"/>
                <a:ea typeface="仿宋_GB2312" pitchFamily="1" charset="-122"/>
              </a:rPr>
              <a:t>n</a:t>
            </a:r>
            <a:r>
              <a:rPr lang="zh-CN" altLang="en-US" sz="4400" b="1" dirty="0">
                <a:solidFill>
                  <a:srgbClr val="FF3300"/>
                </a:solidFill>
                <a:latin typeface="仿宋_GB2312" pitchFamily="1" charset="-122"/>
                <a:ea typeface="仿宋_GB2312" pitchFamily="1" charset="-122"/>
              </a:rPr>
              <a:t>边形的外角和为</a:t>
            </a:r>
            <a:r>
              <a:rPr lang="en-US" altLang="zh-CN" sz="4400" b="1" dirty="0">
                <a:solidFill>
                  <a:srgbClr val="FF3300"/>
                </a:solidFill>
                <a:latin typeface="仿宋_GB2312" pitchFamily="1" charset="-122"/>
                <a:ea typeface="仿宋_GB2312" pitchFamily="1" charset="-122"/>
              </a:rPr>
              <a:t>360</a:t>
            </a:r>
            <a:r>
              <a:rPr lang="en-US" altLang="zh-CN" sz="4400" b="1" baseline="56000" dirty="0">
                <a:solidFill>
                  <a:srgbClr val="FF3300"/>
                </a:solidFill>
                <a:latin typeface="仿宋_GB2312" pitchFamily="1" charset="-122"/>
                <a:ea typeface="仿宋_GB2312" pitchFamily="1" charset="-122"/>
              </a:rPr>
              <a:t>0</a:t>
            </a:r>
            <a:endParaRPr lang="en-US" altLang="zh-CN" sz="4400" b="1" baseline="56000" dirty="0">
              <a:solidFill>
                <a:srgbClr val="000000"/>
              </a:solidFill>
              <a:latin typeface="仿宋_GB2312" pitchFamily="1" charset="-122"/>
              <a:ea typeface="仿宋_GB2312" pitchFamily="1" charset="-122"/>
            </a:endParaRPr>
          </a:p>
        </p:txBody>
      </p:sp>
      <p:sp>
        <p:nvSpPr>
          <p:cNvPr id="17412" name="Text Box 4" descr="新闻纸"/>
          <p:cNvSpPr txBox="1">
            <a:spLocks noChangeArrowheads="1"/>
          </p:cNvSpPr>
          <p:nvPr/>
        </p:nvSpPr>
        <p:spPr bwMode="auto">
          <a:xfrm>
            <a:off x="179388" y="2276475"/>
            <a:ext cx="7921625" cy="1311275"/>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sz="4000" b="1" dirty="0">
                <a:solidFill>
                  <a:srgbClr val="000000"/>
                </a:solidFill>
                <a:latin typeface="Times New Roman" panose="02020603050405020304" pitchFamily="18" charset="0"/>
                <a:ea typeface="楷体_GB2312" pitchFamily="1" charset="-122"/>
              </a:rPr>
              <a:t>例.一个多边形的内角和等于它的外角和的3倍，它是几边形？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7410"/>
                                        </p:tgtEl>
                                        <p:attrNameLst>
                                          <p:attrName>style.visibility</p:attrName>
                                        </p:attrNameLst>
                                      </p:cBhvr>
                                      <p:to>
                                        <p:strVal val="visible"/>
                                      </p:to>
                                    </p:set>
                                    <p:anim by="(-#ppt_w*2)" calcmode="lin" valueType="num">
                                      <p:cBhvr rctx="PPT">
                                        <p:cTn id="7" dur="500" autoRev="1" fill="hold">
                                          <p:stCondLst>
                                            <p:cond delay="0"/>
                                          </p:stCondLst>
                                        </p:cTn>
                                        <p:tgtEl>
                                          <p:spTgt spid="17410"/>
                                        </p:tgtEl>
                                        <p:attrNameLst>
                                          <p:attrName>ppt_w</p:attrName>
                                        </p:attrNameLst>
                                      </p:cBhvr>
                                    </p:anim>
                                    <p:anim by="(#ppt_w*0.50)" calcmode="lin" valueType="num">
                                      <p:cBhvr>
                                        <p:cTn id="8" dur="500" decel="50000" autoRev="1" fill="hold">
                                          <p:stCondLst>
                                            <p:cond delay="0"/>
                                          </p:stCondLst>
                                        </p:cTn>
                                        <p:tgtEl>
                                          <p:spTgt spid="17410"/>
                                        </p:tgtEl>
                                        <p:attrNameLst>
                                          <p:attrName>ppt_x</p:attrName>
                                        </p:attrNameLst>
                                      </p:cBhvr>
                                    </p:anim>
                                    <p:anim from="(-#ppt_h/2)" to="(#ppt_y)" calcmode="lin" valueType="num">
                                      <p:cBhvr>
                                        <p:cTn id="9" dur="1000" fill="hold">
                                          <p:stCondLst>
                                            <p:cond delay="0"/>
                                          </p:stCondLst>
                                        </p:cTn>
                                        <p:tgtEl>
                                          <p:spTgt spid="17410"/>
                                        </p:tgtEl>
                                        <p:attrNameLst>
                                          <p:attrName>ppt_y</p:attrName>
                                        </p:attrNameLst>
                                      </p:cBhvr>
                                    </p:anim>
                                    <p:animRot by="21600000">
                                      <p:cBhvr>
                                        <p:cTn id="10" dur="1000" fill="hold">
                                          <p:stCondLst>
                                            <p:cond delay="0"/>
                                          </p:stCondLst>
                                        </p:cTn>
                                        <p:tgtEl>
                                          <p:spTgt spid="17410"/>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17411"/>
                                        </p:tgtEl>
                                        <p:attrNameLst>
                                          <p:attrName>style.visibility</p:attrName>
                                        </p:attrNameLst>
                                      </p:cBhvr>
                                      <p:to>
                                        <p:strVal val="visible"/>
                                      </p:to>
                                    </p:set>
                                    <p:anim by="(-#ppt_w*2)" calcmode="lin" valueType="num">
                                      <p:cBhvr rctx="PPT">
                                        <p:cTn id="15" dur="500" autoRev="1" fill="hold">
                                          <p:stCondLst>
                                            <p:cond delay="0"/>
                                          </p:stCondLst>
                                        </p:cTn>
                                        <p:tgtEl>
                                          <p:spTgt spid="17411"/>
                                        </p:tgtEl>
                                        <p:attrNameLst>
                                          <p:attrName>ppt_w</p:attrName>
                                        </p:attrNameLst>
                                      </p:cBhvr>
                                    </p:anim>
                                    <p:anim by="(#ppt_w*0.50)" calcmode="lin" valueType="num">
                                      <p:cBhvr>
                                        <p:cTn id="16" dur="500" decel="50000" autoRev="1" fill="hold">
                                          <p:stCondLst>
                                            <p:cond delay="0"/>
                                          </p:stCondLst>
                                        </p:cTn>
                                        <p:tgtEl>
                                          <p:spTgt spid="17411"/>
                                        </p:tgtEl>
                                        <p:attrNameLst>
                                          <p:attrName>ppt_x</p:attrName>
                                        </p:attrNameLst>
                                      </p:cBhvr>
                                    </p:anim>
                                    <p:anim from="(-#ppt_h/2)" to="(#ppt_y)" calcmode="lin" valueType="num">
                                      <p:cBhvr>
                                        <p:cTn id="17" dur="1000" fill="hold">
                                          <p:stCondLst>
                                            <p:cond delay="0"/>
                                          </p:stCondLst>
                                        </p:cTn>
                                        <p:tgtEl>
                                          <p:spTgt spid="17411"/>
                                        </p:tgtEl>
                                        <p:attrNameLst>
                                          <p:attrName>ppt_y</p:attrName>
                                        </p:attrNameLst>
                                      </p:cBhvr>
                                    </p:anim>
                                    <p:animRot by="21600000">
                                      <p:cBhvr>
                                        <p:cTn id="18" dur="1000" fill="hold">
                                          <p:stCondLst>
                                            <p:cond delay="0"/>
                                          </p:stCondLst>
                                        </p:cTn>
                                        <p:tgtEl>
                                          <p:spTgt spid="17411"/>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17412"/>
                                        </p:tgtEl>
                                        <p:attrNameLst>
                                          <p:attrName>style.visibility</p:attrName>
                                        </p:attrNameLst>
                                      </p:cBhvr>
                                      <p:to>
                                        <p:strVal val="visible"/>
                                      </p:to>
                                    </p:set>
                                    <p:animEffect transition="in" filter="strips(downLeft)">
                                      <p:cBhvr>
                                        <p:cTn id="23" dur="5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animBg="1" autoUpdateAnimBg="0"/>
      <p:bldP spid="1741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95288" y="0"/>
            <a:ext cx="201295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4800" dirty="0">
                <a:solidFill>
                  <a:srgbClr val="009999"/>
                </a:solidFill>
                <a:latin typeface="Times New Roman" panose="02020603050405020304" pitchFamily="18" charset="0"/>
              </a:rPr>
              <a:t>思考：</a:t>
            </a:r>
            <a:endParaRPr lang="zh-CN" altLang="en-US" sz="4000" dirty="0">
              <a:solidFill>
                <a:srgbClr val="009999"/>
              </a:solidFill>
              <a:latin typeface="Times New Roman" panose="02020603050405020304" pitchFamily="18" charset="0"/>
            </a:endParaRPr>
          </a:p>
        </p:txBody>
      </p:sp>
      <p:sp>
        <p:nvSpPr>
          <p:cNvPr id="18435" name="Text Box 3" descr="新闻纸"/>
          <p:cNvSpPr txBox="1">
            <a:spLocks noChangeArrowheads="1"/>
          </p:cNvSpPr>
          <p:nvPr/>
        </p:nvSpPr>
        <p:spPr bwMode="auto">
          <a:xfrm>
            <a:off x="468313" y="981075"/>
            <a:ext cx="7127875" cy="1066800"/>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altLang="zh-CN" sz="3200" b="1" dirty="0">
                <a:solidFill>
                  <a:srgbClr val="000000"/>
                </a:solidFill>
                <a:latin typeface="Times New Roman" panose="02020603050405020304" pitchFamily="18" charset="0"/>
                <a:ea typeface="楷体_GB2312" pitchFamily="1" charset="-122"/>
              </a:rPr>
              <a:t>1</a:t>
            </a:r>
            <a:r>
              <a:rPr lang="zh-CN" altLang="en-US" sz="3200" b="1" dirty="0">
                <a:solidFill>
                  <a:srgbClr val="000000"/>
                </a:solidFill>
                <a:latin typeface="Times New Roman" panose="02020603050405020304" pitchFamily="18" charset="0"/>
                <a:ea typeface="楷体_GB2312" pitchFamily="1" charset="-122"/>
              </a:rPr>
              <a:t>、一个多边形的每个外角等于与它相邻的内角，这个多边形是几边形？</a:t>
            </a:r>
          </a:p>
        </p:txBody>
      </p:sp>
      <p:grpSp>
        <p:nvGrpSpPr>
          <p:cNvPr id="18436" name="Group 4"/>
          <p:cNvGrpSpPr/>
          <p:nvPr/>
        </p:nvGrpSpPr>
        <p:grpSpPr bwMode="auto">
          <a:xfrm>
            <a:off x="468313" y="2492375"/>
            <a:ext cx="6696075" cy="1066800"/>
            <a:chOff x="0" y="0"/>
            <a:chExt cx="4218" cy="672"/>
          </a:xfrm>
        </p:grpSpPr>
        <p:sp>
          <p:nvSpPr>
            <p:cNvPr id="18437" name="Text Box 5" descr="新闻纸"/>
            <p:cNvSpPr txBox="1">
              <a:spLocks noChangeArrowheads="1"/>
            </p:cNvSpPr>
            <p:nvPr/>
          </p:nvSpPr>
          <p:spPr bwMode="auto">
            <a:xfrm>
              <a:off x="0" y="0"/>
              <a:ext cx="4218" cy="672"/>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altLang="zh-CN" sz="3200" b="1" dirty="0">
                  <a:solidFill>
                    <a:srgbClr val="000000"/>
                  </a:solidFill>
                  <a:latin typeface="Times New Roman" panose="02020603050405020304" pitchFamily="18" charset="0"/>
                  <a:ea typeface="楷体_GB2312" pitchFamily="1" charset="-122"/>
                </a:rPr>
                <a:t>2</a:t>
              </a:r>
              <a:r>
                <a:rPr lang="zh-CN" altLang="en-US" sz="3200" b="1" dirty="0">
                  <a:solidFill>
                    <a:srgbClr val="000000"/>
                  </a:solidFill>
                  <a:latin typeface="Times New Roman" panose="02020603050405020304" pitchFamily="18" charset="0"/>
                  <a:ea typeface="楷体_GB2312" pitchFamily="1" charset="-122"/>
                </a:rPr>
                <a:t>、是否存在一个多边形，它的每个外角等于与它相邻的内角的    。</a:t>
              </a:r>
            </a:p>
          </p:txBody>
        </p:sp>
        <p:graphicFrame>
          <p:nvGraphicFramePr>
            <p:cNvPr id="18438" name="Object 6"/>
            <p:cNvGraphicFramePr>
              <a:graphicFrameLocks noChangeAspect="1"/>
            </p:cNvGraphicFramePr>
            <p:nvPr/>
          </p:nvGraphicFramePr>
          <p:xfrm>
            <a:off x="3175" y="272"/>
            <a:ext cx="182" cy="400"/>
          </p:xfrm>
          <a:graphic>
            <a:graphicData uri="http://schemas.openxmlformats.org/presentationml/2006/ole">
              <mc:AlternateContent xmlns:mc="http://schemas.openxmlformats.org/markup-compatibility/2006">
                <mc:Choice xmlns:v="urn:schemas-microsoft-com:vml" Requires="v">
                  <p:oleObj spid="_x0000_s3084" r:id="rId5" imgW="153670" imgH="409575" progId="Equation.3">
                    <p:embed/>
                  </p:oleObj>
                </mc:Choice>
                <mc:Fallback>
                  <p:oleObj r:id="rId5" imgW="153670" imgH="409575" progId="Equation.3">
                    <p:embed/>
                    <p:pic>
                      <p:nvPicPr>
                        <p:cNvPr id="0" name="图片 307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75" y="272"/>
                          <a:ext cx="182" cy="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8439" name="Group 7"/>
          <p:cNvGrpSpPr/>
          <p:nvPr/>
        </p:nvGrpSpPr>
        <p:grpSpPr bwMode="auto">
          <a:xfrm>
            <a:off x="539750" y="4005263"/>
            <a:ext cx="6696075" cy="1066800"/>
            <a:chOff x="0" y="0"/>
            <a:chExt cx="4218" cy="672"/>
          </a:xfrm>
        </p:grpSpPr>
        <p:sp>
          <p:nvSpPr>
            <p:cNvPr id="18440" name="Text Box 8" descr="新闻纸"/>
            <p:cNvSpPr txBox="1">
              <a:spLocks noChangeArrowheads="1"/>
            </p:cNvSpPr>
            <p:nvPr/>
          </p:nvSpPr>
          <p:spPr bwMode="auto">
            <a:xfrm>
              <a:off x="0" y="0"/>
              <a:ext cx="4218" cy="672"/>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altLang="zh-CN" sz="3200" b="1" dirty="0">
                  <a:solidFill>
                    <a:srgbClr val="000000"/>
                  </a:solidFill>
                  <a:latin typeface="Times New Roman" panose="02020603050405020304" pitchFamily="18" charset="0"/>
                  <a:ea typeface="楷体_GB2312" pitchFamily="1" charset="-122"/>
                </a:rPr>
                <a:t>3</a:t>
              </a:r>
              <a:r>
                <a:rPr lang="zh-CN" altLang="en-US" sz="3200" b="1" dirty="0">
                  <a:solidFill>
                    <a:srgbClr val="000000"/>
                  </a:solidFill>
                  <a:latin typeface="Times New Roman" panose="02020603050405020304" pitchFamily="18" charset="0"/>
                  <a:ea typeface="楷体_GB2312" pitchFamily="1" charset="-122"/>
                </a:rPr>
                <a:t>、是否存在一个多边形，它的每个内角等于与它相邻的外角的    。</a:t>
              </a:r>
            </a:p>
          </p:txBody>
        </p:sp>
        <p:graphicFrame>
          <p:nvGraphicFramePr>
            <p:cNvPr id="18441" name="Object 9"/>
            <p:cNvGraphicFramePr>
              <a:graphicFrameLocks noChangeAspect="1"/>
            </p:cNvGraphicFramePr>
            <p:nvPr/>
          </p:nvGraphicFramePr>
          <p:xfrm>
            <a:off x="3175" y="272"/>
            <a:ext cx="182" cy="400"/>
          </p:xfrm>
          <a:graphic>
            <a:graphicData uri="http://schemas.openxmlformats.org/presentationml/2006/ole">
              <mc:AlternateContent xmlns:mc="http://schemas.openxmlformats.org/markup-compatibility/2006">
                <mc:Choice xmlns:v="urn:schemas-microsoft-com:vml" Requires="v">
                  <p:oleObj spid="_x0000_s3085" r:id="rId7" imgW="153670" imgH="409575" progId="Equation.3">
                    <p:embed/>
                  </p:oleObj>
                </mc:Choice>
                <mc:Fallback>
                  <p:oleObj r:id="rId7" imgW="153670" imgH="409575" progId="Equation.3">
                    <p:embed/>
                    <p:pic>
                      <p:nvPicPr>
                        <p:cNvPr id="0" name="图片 307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75" y="272"/>
                          <a:ext cx="182" cy="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8442" name="Text Box 10" descr="新闻纸"/>
          <p:cNvSpPr txBox="1">
            <a:spLocks noChangeArrowheads="1"/>
          </p:cNvSpPr>
          <p:nvPr/>
        </p:nvSpPr>
        <p:spPr bwMode="auto">
          <a:xfrm>
            <a:off x="539750" y="5445125"/>
            <a:ext cx="7127875" cy="1066800"/>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altLang="zh-CN" sz="3200" b="1" dirty="0">
                <a:solidFill>
                  <a:srgbClr val="000000"/>
                </a:solidFill>
                <a:latin typeface="Times New Roman" panose="02020603050405020304" pitchFamily="18" charset="0"/>
                <a:ea typeface="楷体_GB2312" pitchFamily="1" charset="-122"/>
              </a:rPr>
              <a:t>4</a:t>
            </a:r>
            <a:r>
              <a:rPr lang="zh-CN" altLang="en-US" sz="3200" b="1" dirty="0">
                <a:solidFill>
                  <a:srgbClr val="000000"/>
                </a:solidFill>
                <a:latin typeface="Times New Roman" panose="02020603050405020304" pitchFamily="18" charset="0"/>
                <a:ea typeface="楷体_GB2312" pitchFamily="1" charset="-122"/>
              </a:rPr>
              <a:t>、若两个多边形的边数相差</a:t>
            </a:r>
            <a:r>
              <a:rPr lang="en-US" altLang="zh-CN" sz="3200" b="1" dirty="0">
                <a:solidFill>
                  <a:srgbClr val="000000"/>
                </a:solidFill>
                <a:latin typeface="Times New Roman" panose="02020603050405020304" pitchFamily="18" charset="0"/>
                <a:ea typeface="楷体_GB2312" pitchFamily="1" charset="-122"/>
              </a:rPr>
              <a:t>1</a:t>
            </a:r>
            <a:r>
              <a:rPr lang="zh-CN" altLang="en-US" sz="3200" b="1" dirty="0">
                <a:solidFill>
                  <a:srgbClr val="000000"/>
                </a:solidFill>
                <a:latin typeface="Times New Roman" panose="02020603050405020304" pitchFamily="18" charset="0"/>
                <a:ea typeface="楷体_GB2312" pitchFamily="1" charset="-122"/>
              </a:rPr>
              <a:t>，则它们的内角和、外角和分别有什么异同？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strips(upLeft)">
                                      <p:cBhvr>
                                        <p:cTn id="7" dur="500"/>
                                        <p:tgtEl>
                                          <p:spTgt spid="18434"/>
                                        </p:tgtEl>
                                      </p:cBhvr>
                                    </p:animEffect>
                                  </p:childTnLst>
                                  <p:subTnLst>
                                    <p:audio>
                                      <p:cMediaNode>
                                        <p:cTn display="0" masterRel="sameClick">
                                          <p:stCondLst>
                                            <p:cond evt="begin" delay="0">
                                              <p:tn val="5"/>
                                            </p:cond>
                                          </p:stCondLst>
                                          <p:endCondLst>
                                            <p:cond evt="onStopAudio" delay="0">
                                              <p:tgtEl>
                                                <p:sldTgt/>
                                              </p:tgtEl>
                                            </p:cond>
                                          </p:endCondLst>
                                        </p:cTn>
                                        <p:tgtEl>
                                          <p:sndTgt r:embed="rId3" name="LASER.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435"/>
                                        </p:tgtEl>
                                        <p:attrNameLst>
                                          <p:attrName>style.visibility</p:attrName>
                                        </p:attrNameLst>
                                      </p:cBhvr>
                                      <p:to>
                                        <p:strVal val="visible"/>
                                      </p:to>
                                    </p:set>
                                    <p:anim calcmode="lin" valueType="num">
                                      <p:cBhvr additive="base">
                                        <p:cTn id="12" dur="500" fill="hold"/>
                                        <p:tgtEl>
                                          <p:spTgt spid="18435"/>
                                        </p:tgtEl>
                                        <p:attrNameLst>
                                          <p:attrName>ppt_x</p:attrName>
                                        </p:attrNameLst>
                                      </p:cBhvr>
                                      <p:tavLst>
                                        <p:tav tm="0">
                                          <p:val>
                                            <p:strVal val="#ppt_x"/>
                                          </p:val>
                                        </p:tav>
                                        <p:tav tm="100000">
                                          <p:val>
                                            <p:strVal val="#ppt_x"/>
                                          </p:val>
                                        </p:tav>
                                      </p:tavLst>
                                    </p:anim>
                                    <p:anim calcmode="lin" valueType="num">
                                      <p:cBhvr additive="base">
                                        <p:cTn id="13" dur="500" fill="hold"/>
                                        <p:tgtEl>
                                          <p:spTgt spid="1843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8436"/>
                                        </p:tgtEl>
                                        <p:attrNameLst>
                                          <p:attrName>style.visibility</p:attrName>
                                        </p:attrNameLst>
                                      </p:cBhvr>
                                      <p:to>
                                        <p:strVal val="visible"/>
                                      </p:to>
                                    </p:set>
                                    <p:anim calcmode="lin" valueType="num">
                                      <p:cBhvr additive="base">
                                        <p:cTn id="18" dur="500" fill="hold"/>
                                        <p:tgtEl>
                                          <p:spTgt spid="18436"/>
                                        </p:tgtEl>
                                        <p:attrNameLst>
                                          <p:attrName>ppt_x</p:attrName>
                                        </p:attrNameLst>
                                      </p:cBhvr>
                                      <p:tavLst>
                                        <p:tav tm="0">
                                          <p:val>
                                            <p:strVal val="#ppt_x"/>
                                          </p:val>
                                        </p:tav>
                                        <p:tav tm="100000">
                                          <p:val>
                                            <p:strVal val="#ppt_x"/>
                                          </p:val>
                                        </p:tav>
                                      </p:tavLst>
                                    </p:anim>
                                    <p:anim calcmode="lin" valueType="num">
                                      <p:cBhvr additive="base">
                                        <p:cTn id="19" dur="500" fill="hold"/>
                                        <p:tgtEl>
                                          <p:spTgt spid="1843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8439"/>
                                        </p:tgtEl>
                                        <p:attrNameLst>
                                          <p:attrName>style.visibility</p:attrName>
                                        </p:attrNameLst>
                                      </p:cBhvr>
                                      <p:to>
                                        <p:strVal val="visible"/>
                                      </p:to>
                                    </p:set>
                                    <p:anim calcmode="lin" valueType="num">
                                      <p:cBhvr additive="base">
                                        <p:cTn id="24" dur="500" fill="hold"/>
                                        <p:tgtEl>
                                          <p:spTgt spid="18439"/>
                                        </p:tgtEl>
                                        <p:attrNameLst>
                                          <p:attrName>ppt_x</p:attrName>
                                        </p:attrNameLst>
                                      </p:cBhvr>
                                      <p:tavLst>
                                        <p:tav tm="0">
                                          <p:val>
                                            <p:strVal val="#ppt_x"/>
                                          </p:val>
                                        </p:tav>
                                        <p:tav tm="100000">
                                          <p:val>
                                            <p:strVal val="#ppt_x"/>
                                          </p:val>
                                        </p:tav>
                                      </p:tavLst>
                                    </p:anim>
                                    <p:anim calcmode="lin" valueType="num">
                                      <p:cBhvr additive="base">
                                        <p:cTn id="25" dur="500" fill="hold"/>
                                        <p:tgtEl>
                                          <p:spTgt spid="1843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8442">
                                            <p:txEl>
                                              <p:pRg st="0" end="0"/>
                                            </p:txEl>
                                          </p:spTgt>
                                        </p:tgtEl>
                                        <p:attrNameLst>
                                          <p:attrName>style.visibility</p:attrName>
                                        </p:attrNameLst>
                                      </p:cBhvr>
                                      <p:to>
                                        <p:strVal val="visible"/>
                                      </p:to>
                                    </p:set>
                                    <p:anim calcmode="lin" valueType="num">
                                      <p:cBhvr additive="base">
                                        <p:cTn id="30" dur="500" fill="hold"/>
                                        <p:tgtEl>
                                          <p:spTgt spid="18442">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844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611188" y="476250"/>
            <a:ext cx="2376487" cy="720725"/>
          </a:xfrm>
          <a:prstGeom prst="rect">
            <a:avLst/>
          </a:prstGeom>
          <a:solidFill>
            <a:srgbClr val="008000"/>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sz="4000" dirty="0">
                <a:solidFill>
                  <a:srgbClr val="FFFFFF"/>
                </a:solidFill>
                <a:latin typeface="Times New Roman" panose="02020603050405020304" pitchFamily="18" charset="0"/>
                <a:ea typeface="楷体_GB2312" pitchFamily="1" charset="-122"/>
              </a:rPr>
              <a:t>议一议：</a:t>
            </a:r>
          </a:p>
        </p:txBody>
      </p:sp>
      <p:sp>
        <p:nvSpPr>
          <p:cNvPr id="20483" name="Text Box 3" descr="新闻纸"/>
          <p:cNvSpPr txBox="1">
            <a:spLocks noChangeArrowheads="1"/>
          </p:cNvSpPr>
          <p:nvPr/>
        </p:nvSpPr>
        <p:spPr bwMode="auto">
          <a:xfrm>
            <a:off x="539750" y="1989138"/>
            <a:ext cx="7272338" cy="1311275"/>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altLang="zh-CN" sz="4000" b="1" dirty="0">
                <a:solidFill>
                  <a:srgbClr val="000000"/>
                </a:solidFill>
                <a:latin typeface="Times New Roman" panose="02020603050405020304" pitchFamily="18" charset="0"/>
                <a:ea typeface="楷体_GB2312" pitchFamily="1" charset="-122"/>
              </a:rPr>
              <a:t>1</a:t>
            </a:r>
            <a:r>
              <a:rPr lang="zh-CN" altLang="en-US" sz="4000" b="1" dirty="0">
                <a:solidFill>
                  <a:srgbClr val="000000"/>
                </a:solidFill>
                <a:latin typeface="Times New Roman" panose="02020603050405020304" pitchFamily="18" charset="0"/>
                <a:ea typeface="楷体_GB2312" pitchFamily="1" charset="-122"/>
              </a:rPr>
              <a:t>、一个多边形的边相等，它的内角一定相等吗？</a:t>
            </a:r>
          </a:p>
        </p:txBody>
      </p:sp>
      <p:sp>
        <p:nvSpPr>
          <p:cNvPr id="20484" name="Text Box 4" descr="新闻纸"/>
          <p:cNvSpPr txBox="1">
            <a:spLocks noChangeArrowheads="1"/>
          </p:cNvSpPr>
          <p:nvPr/>
        </p:nvSpPr>
        <p:spPr bwMode="auto">
          <a:xfrm>
            <a:off x="611188" y="4005263"/>
            <a:ext cx="7272337" cy="1311275"/>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altLang="zh-CN" sz="4000" b="1" dirty="0">
                <a:solidFill>
                  <a:srgbClr val="000000"/>
                </a:solidFill>
                <a:latin typeface="Times New Roman" panose="02020603050405020304" pitchFamily="18" charset="0"/>
                <a:ea typeface="楷体_GB2312" pitchFamily="1" charset="-122"/>
              </a:rPr>
              <a:t>2</a:t>
            </a:r>
            <a:r>
              <a:rPr lang="zh-CN" altLang="en-US" sz="4000" b="1" dirty="0">
                <a:solidFill>
                  <a:srgbClr val="000000"/>
                </a:solidFill>
                <a:latin typeface="Times New Roman" panose="02020603050405020304" pitchFamily="18" charset="0"/>
                <a:ea typeface="楷体_GB2312" pitchFamily="1" charset="-122"/>
              </a:rPr>
              <a:t>、一个多边形的内角都相等，它的边一定相等吗？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0482"/>
                                        </p:tgtEl>
                                        <p:attrNameLst>
                                          <p:attrName>style.visibility</p:attrName>
                                        </p:attrNameLst>
                                      </p:cBhvr>
                                      <p:to>
                                        <p:strVal val="visible"/>
                                      </p:to>
                                    </p:set>
                                    <p:anim by="(-#ppt_w*2)" calcmode="lin" valueType="num">
                                      <p:cBhvr rctx="PPT">
                                        <p:cTn id="7" dur="500" autoRev="1" fill="hold">
                                          <p:stCondLst>
                                            <p:cond delay="0"/>
                                          </p:stCondLst>
                                        </p:cTn>
                                        <p:tgtEl>
                                          <p:spTgt spid="20482"/>
                                        </p:tgtEl>
                                        <p:attrNameLst>
                                          <p:attrName>ppt_w</p:attrName>
                                        </p:attrNameLst>
                                      </p:cBhvr>
                                    </p:anim>
                                    <p:anim by="(#ppt_w*0.50)" calcmode="lin" valueType="num">
                                      <p:cBhvr>
                                        <p:cTn id="8" dur="500" decel="50000" autoRev="1" fill="hold">
                                          <p:stCondLst>
                                            <p:cond delay="0"/>
                                          </p:stCondLst>
                                        </p:cTn>
                                        <p:tgtEl>
                                          <p:spTgt spid="20482"/>
                                        </p:tgtEl>
                                        <p:attrNameLst>
                                          <p:attrName>ppt_x</p:attrName>
                                        </p:attrNameLst>
                                      </p:cBhvr>
                                    </p:anim>
                                    <p:anim from="(-#ppt_h/2)" to="(#ppt_y)" calcmode="lin" valueType="num">
                                      <p:cBhvr>
                                        <p:cTn id="9" dur="1000" fill="hold">
                                          <p:stCondLst>
                                            <p:cond delay="0"/>
                                          </p:stCondLst>
                                        </p:cTn>
                                        <p:tgtEl>
                                          <p:spTgt spid="20482"/>
                                        </p:tgtEl>
                                        <p:attrNameLst>
                                          <p:attrName>ppt_y</p:attrName>
                                        </p:attrNameLst>
                                      </p:cBhvr>
                                    </p:anim>
                                    <p:animRot by="21600000">
                                      <p:cBhvr>
                                        <p:cTn id="10" dur="1000" fill="hold">
                                          <p:stCondLst>
                                            <p:cond delay="0"/>
                                          </p:stCondLst>
                                        </p:cTn>
                                        <p:tgtEl>
                                          <p:spTgt spid="2048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0483"/>
                                        </p:tgtEl>
                                        <p:attrNameLst>
                                          <p:attrName>style.visibility</p:attrName>
                                        </p:attrNameLst>
                                      </p:cBhvr>
                                      <p:to>
                                        <p:strVal val="visible"/>
                                      </p:to>
                                    </p:set>
                                    <p:anim calcmode="lin" valueType="num">
                                      <p:cBhvr additive="base">
                                        <p:cTn id="15" dur="500" fill="hold"/>
                                        <p:tgtEl>
                                          <p:spTgt spid="20483"/>
                                        </p:tgtEl>
                                        <p:attrNameLst>
                                          <p:attrName>ppt_x</p:attrName>
                                        </p:attrNameLst>
                                      </p:cBhvr>
                                      <p:tavLst>
                                        <p:tav tm="0">
                                          <p:val>
                                            <p:strVal val="#ppt_x"/>
                                          </p:val>
                                        </p:tav>
                                        <p:tav tm="100000">
                                          <p:val>
                                            <p:strVal val="#ppt_x"/>
                                          </p:val>
                                        </p:tav>
                                      </p:tavLst>
                                    </p:anim>
                                    <p:anim calcmode="lin" valueType="num">
                                      <p:cBhvr additive="base">
                                        <p:cTn id="16" dur="500" fill="hold"/>
                                        <p:tgtEl>
                                          <p:spTgt spid="2048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0484"/>
                                        </p:tgtEl>
                                        <p:attrNameLst>
                                          <p:attrName>style.visibility</p:attrName>
                                        </p:attrNameLst>
                                      </p:cBhvr>
                                      <p:to>
                                        <p:strVal val="visible"/>
                                      </p:to>
                                    </p:set>
                                    <p:anim calcmode="lin" valueType="num">
                                      <p:cBhvr additive="base">
                                        <p:cTn id="21" dur="500" fill="hold"/>
                                        <p:tgtEl>
                                          <p:spTgt spid="20484"/>
                                        </p:tgtEl>
                                        <p:attrNameLst>
                                          <p:attrName>ppt_x</p:attrName>
                                        </p:attrNameLst>
                                      </p:cBhvr>
                                      <p:tavLst>
                                        <p:tav tm="0">
                                          <p:val>
                                            <p:strVal val="#ppt_x"/>
                                          </p:val>
                                        </p:tav>
                                        <p:tav tm="100000">
                                          <p:val>
                                            <p:strVal val="#ppt_x"/>
                                          </p:val>
                                        </p:tav>
                                      </p:tavLst>
                                    </p:anim>
                                    <p:anim calcmode="lin" valueType="num">
                                      <p:cBhvr additive="base">
                                        <p:cTn id="22" dur="500" fill="hold"/>
                                        <p:tgtEl>
                                          <p:spTgt spid="204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autoUpdateAnimBg="0"/>
      <p:bldP spid="20483" grpId="0" autoUpdateAnimBg="0"/>
      <p:bldP spid="2048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descr="新闻纸"/>
          <p:cNvSpPr>
            <a:spLocks noChangeArrowheads="1"/>
          </p:cNvSpPr>
          <p:nvPr/>
        </p:nvSpPr>
        <p:spPr bwMode="auto">
          <a:xfrm>
            <a:off x="107950" y="1125538"/>
            <a:ext cx="1801813" cy="1412875"/>
          </a:xfrm>
          <a:prstGeom prst="triangle">
            <a:avLst>
              <a:gd name="adj" fmla="val 50000"/>
            </a:avLst>
          </a:prstGeom>
          <a:blipFill dpi="0" rotWithShape="0">
            <a:blip r:embed="rId3"/>
            <a:srcRect/>
            <a:tile tx="0" ty="0" sx="100000" sy="100000" flip="none" algn="tl"/>
          </a:blipFill>
          <a:ln w="571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zh-CN" altLang="en-US">
              <a:solidFill>
                <a:srgbClr val="000000"/>
              </a:solidFill>
            </a:endParaRPr>
          </a:p>
        </p:txBody>
      </p:sp>
      <p:sp>
        <p:nvSpPr>
          <p:cNvPr id="21507" name="Rectangle 3" descr="新闻纸"/>
          <p:cNvSpPr>
            <a:spLocks noChangeArrowheads="1"/>
          </p:cNvSpPr>
          <p:nvPr/>
        </p:nvSpPr>
        <p:spPr bwMode="auto">
          <a:xfrm>
            <a:off x="2052638" y="1270000"/>
            <a:ext cx="1371600" cy="1333500"/>
          </a:xfrm>
          <a:prstGeom prst="rect">
            <a:avLst/>
          </a:prstGeom>
          <a:blipFill dpi="0" rotWithShape="0">
            <a:blip r:embed="rId3"/>
            <a:srcRect/>
            <a:tile tx="0" ty="0" sx="100000" sy="100000" flip="none" algn="tl"/>
          </a:blipFill>
          <a:ln w="571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zh-CN" altLang="en-US">
              <a:solidFill>
                <a:srgbClr val="000000"/>
              </a:solidFill>
            </a:endParaRPr>
          </a:p>
        </p:txBody>
      </p:sp>
      <p:sp>
        <p:nvSpPr>
          <p:cNvPr id="21508" name="AutoShape 4" descr="新闻纸"/>
          <p:cNvSpPr>
            <a:spLocks noChangeArrowheads="1"/>
          </p:cNvSpPr>
          <p:nvPr/>
        </p:nvSpPr>
        <p:spPr bwMode="auto">
          <a:xfrm>
            <a:off x="3563938" y="1054100"/>
            <a:ext cx="1600200" cy="1473200"/>
          </a:xfrm>
          <a:prstGeom prst="pentagon">
            <a:avLst/>
          </a:prstGeom>
          <a:blipFill dpi="0" rotWithShape="0">
            <a:blip r:embed="rId3"/>
            <a:srcRect/>
            <a:tile tx="0" ty="0" sx="100000" sy="100000" flip="none" algn="tl"/>
          </a:blipFill>
          <a:ln w="571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zh-CN" altLang="en-US">
              <a:solidFill>
                <a:srgbClr val="000000"/>
              </a:solidFill>
            </a:endParaRPr>
          </a:p>
        </p:txBody>
      </p:sp>
      <p:sp>
        <p:nvSpPr>
          <p:cNvPr id="21509" name="AutoShape 5" descr="新闻纸"/>
          <p:cNvSpPr>
            <a:spLocks noChangeArrowheads="1"/>
          </p:cNvSpPr>
          <p:nvPr/>
        </p:nvSpPr>
        <p:spPr bwMode="auto">
          <a:xfrm>
            <a:off x="7164388" y="909638"/>
            <a:ext cx="1828800" cy="1600200"/>
          </a:xfrm>
          <a:prstGeom prst="hexagon">
            <a:avLst>
              <a:gd name="adj" fmla="val 28571"/>
              <a:gd name="vf" fmla="val 115470"/>
            </a:avLst>
          </a:prstGeom>
          <a:blipFill dpi="0" rotWithShape="0">
            <a:blip r:embed="rId3"/>
            <a:srcRect/>
            <a:tile tx="0" ty="0" sx="100000" sy="100000" flip="none" algn="tl"/>
          </a:blipFill>
          <a:ln w="571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zh-CN" altLang="en-US">
              <a:solidFill>
                <a:srgbClr val="000000"/>
              </a:solidFill>
            </a:endParaRPr>
          </a:p>
        </p:txBody>
      </p:sp>
      <p:sp>
        <p:nvSpPr>
          <p:cNvPr id="21510" name="AutoShape 6" descr="新闻纸"/>
          <p:cNvSpPr>
            <a:spLocks noChangeArrowheads="1"/>
          </p:cNvSpPr>
          <p:nvPr/>
        </p:nvSpPr>
        <p:spPr bwMode="auto">
          <a:xfrm>
            <a:off x="5292725" y="909638"/>
            <a:ext cx="1676400" cy="1676400"/>
          </a:xfrm>
          <a:prstGeom prst="octagon">
            <a:avLst>
              <a:gd name="adj" fmla="val 29287"/>
            </a:avLst>
          </a:prstGeom>
          <a:blipFill dpi="0" rotWithShape="0">
            <a:blip r:embed="rId3"/>
            <a:srcRect/>
            <a:tile tx="0" ty="0" sx="100000" sy="100000" flip="none" algn="tl"/>
          </a:blipFill>
          <a:ln w="571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zh-CN" altLang="en-US">
              <a:solidFill>
                <a:srgbClr val="000000"/>
              </a:solidFill>
            </a:endParaRPr>
          </a:p>
        </p:txBody>
      </p:sp>
      <p:sp>
        <p:nvSpPr>
          <p:cNvPr id="21511" name="Text Box 7" descr="新闻纸"/>
          <p:cNvSpPr txBox="1">
            <a:spLocks noChangeArrowheads="1"/>
          </p:cNvSpPr>
          <p:nvPr/>
        </p:nvSpPr>
        <p:spPr bwMode="auto">
          <a:xfrm>
            <a:off x="107950" y="4654550"/>
            <a:ext cx="8382000" cy="1309688"/>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zh-CN" altLang="en-US" sz="4000" b="1" dirty="0">
                <a:solidFill>
                  <a:srgbClr val="000000"/>
                </a:solidFill>
                <a:latin typeface="Times New Roman" panose="02020603050405020304" pitchFamily="18" charset="0"/>
                <a:ea typeface="楷体_GB2312" pitchFamily="1" charset="-122"/>
              </a:rPr>
              <a:t>特点：它们的边（             ）</a:t>
            </a:r>
          </a:p>
          <a:p>
            <a:pPr fontAlgn="base">
              <a:spcBef>
                <a:spcPct val="0"/>
              </a:spcBef>
              <a:spcAft>
                <a:spcPct val="0"/>
              </a:spcAft>
              <a:buFont typeface="Arial" panose="020B0604020202020204" pitchFamily="34" charset="0"/>
              <a:buNone/>
            </a:pPr>
            <a:r>
              <a:rPr lang="zh-CN" altLang="en-US" sz="4000" b="1" dirty="0">
                <a:solidFill>
                  <a:srgbClr val="000000"/>
                </a:solidFill>
                <a:latin typeface="Times New Roman" panose="02020603050405020304" pitchFamily="18" charset="0"/>
                <a:ea typeface="楷体_GB2312" pitchFamily="1" charset="-122"/>
              </a:rPr>
              <a:t>      它们的角（               ）</a:t>
            </a:r>
          </a:p>
        </p:txBody>
      </p:sp>
      <p:sp>
        <p:nvSpPr>
          <p:cNvPr id="21512" name="Text Box 8" descr="新闻纸"/>
          <p:cNvSpPr txBox="1">
            <a:spLocks noChangeArrowheads="1"/>
          </p:cNvSpPr>
          <p:nvPr/>
        </p:nvSpPr>
        <p:spPr bwMode="auto">
          <a:xfrm>
            <a:off x="4298950" y="4607719"/>
            <a:ext cx="1708150" cy="701675"/>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4000" b="1" dirty="0">
                <a:solidFill>
                  <a:srgbClr val="000000"/>
                </a:solidFill>
                <a:latin typeface="Times New Roman" panose="02020603050405020304" pitchFamily="18" charset="0"/>
                <a:ea typeface="楷体_GB2312" pitchFamily="1" charset="-122"/>
              </a:rPr>
              <a:t>都相等</a:t>
            </a:r>
          </a:p>
        </p:txBody>
      </p:sp>
      <p:sp>
        <p:nvSpPr>
          <p:cNvPr id="21513" name="Text Box 9" descr="新闻纸"/>
          <p:cNvSpPr txBox="1">
            <a:spLocks noChangeArrowheads="1"/>
          </p:cNvSpPr>
          <p:nvPr/>
        </p:nvSpPr>
        <p:spPr bwMode="auto">
          <a:xfrm>
            <a:off x="3553089" y="5255166"/>
            <a:ext cx="1708150" cy="701675"/>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4000" b="1" dirty="0">
                <a:solidFill>
                  <a:srgbClr val="000000"/>
                </a:solidFill>
                <a:latin typeface="Times New Roman" panose="02020603050405020304" pitchFamily="18" charset="0"/>
                <a:ea typeface="楷体_GB2312" pitchFamily="1" charset="-122"/>
              </a:rPr>
              <a:t>都相等</a:t>
            </a:r>
          </a:p>
        </p:txBody>
      </p:sp>
      <p:sp>
        <p:nvSpPr>
          <p:cNvPr id="21514" name="Text Box 10" descr="蓝色砂纸"/>
          <p:cNvSpPr txBox="1">
            <a:spLocks noChangeArrowheads="1"/>
          </p:cNvSpPr>
          <p:nvPr/>
        </p:nvSpPr>
        <p:spPr bwMode="auto">
          <a:xfrm>
            <a:off x="252413" y="3213100"/>
            <a:ext cx="8312150" cy="1311275"/>
          </a:xfrm>
          <a:prstGeom prst="rect">
            <a:avLst/>
          </a:prstGeom>
          <a:blipFill dpi="0" rotWithShape="0">
            <a:blip r:embed="rId4"/>
            <a:srcRect/>
            <a:tile tx="0" ty="0" sx="100000" sy="100000" flip="none" algn="tl"/>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4000" b="1" dirty="0">
                <a:solidFill>
                  <a:srgbClr val="000000"/>
                </a:solidFill>
                <a:latin typeface="Times New Roman" panose="02020603050405020304" pitchFamily="18" charset="0"/>
                <a:ea typeface="楷体_GB2312" pitchFamily="1" charset="-122"/>
              </a:rPr>
              <a:t>定义：在平面内，内角都相等，边都</a:t>
            </a:r>
          </a:p>
          <a:p>
            <a:pPr fontAlgn="base">
              <a:spcBef>
                <a:spcPct val="0"/>
              </a:spcBef>
              <a:spcAft>
                <a:spcPct val="0"/>
              </a:spcAft>
              <a:buFont typeface="Arial" panose="020B0604020202020204" pitchFamily="34" charset="0"/>
              <a:buNone/>
            </a:pPr>
            <a:r>
              <a:rPr lang="zh-CN" altLang="en-US" sz="4000" b="1" dirty="0">
                <a:solidFill>
                  <a:srgbClr val="000000"/>
                </a:solidFill>
                <a:latin typeface="Times New Roman" panose="02020603050405020304" pitchFamily="18" charset="0"/>
                <a:ea typeface="楷体_GB2312" pitchFamily="1" charset="-122"/>
              </a:rPr>
              <a:t>相等的多边形叫</a:t>
            </a:r>
            <a:r>
              <a:rPr lang="zh-CN" altLang="en-US" sz="4000" b="1" dirty="0">
                <a:solidFill>
                  <a:srgbClr val="FF0000"/>
                </a:solidFill>
                <a:latin typeface="Times New Roman" panose="02020603050405020304" pitchFamily="18" charset="0"/>
                <a:ea typeface="楷体_GB2312" pitchFamily="1" charset="-122"/>
              </a:rPr>
              <a:t>正多边形</a:t>
            </a:r>
          </a:p>
        </p:txBody>
      </p:sp>
      <p:sp>
        <p:nvSpPr>
          <p:cNvPr id="21515" name="Rectangle 11"/>
          <p:cNvSpPr>
            <a:spLocks noChangeArrowheads="1"/>
          </p:cNvSpPr>
          <p:nvPr/>
        </p:nvSpPr>
        <p:spPr bwMode="auto">
          <a:xfrm>
            <a:off x="0" y="0"/>
            <a:ext cx="3059113" cy="981075"/>
          </a:xfrm>
          <a:prstGeom prst="rect">
            <a:avLst/>
          </a:prstGeom>
          <a:solidFill>
            <a:schemeClr val="bg1"/>
          </a:solidFill>
          <a:ln w="9525">
            <a:solidFill>
              <a:schemeClr val="bg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zh-CN" altLang="en-US">
              <a:solidFill>
                <a:srgbClr val="000000"/>
              </a:solidFill>
            </a:endParaRPr>
          </a:p>
        </p:txBody>
      </p:sp>
      <p:sp>
        <p:nvSpPr>
          <p:cNvPr id="21516" name="Text Box 12" descr="新闻纸"/>
          <p:cNvSpPr txBox="1">
            <a:spLocks noChangeArrowheads="1"/>
          </p:cNvSpPr>
          <p:nvPr/>
        </p:nvSpPr>
        <p:spPr bwMode="auto">
          <a:xfrm>
            <a:off x="468313" y="333375"/>
            <a:ext cx="2216150" cy="701675"/>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4000" dirty="0">
                <a:solidFill>
                  <a:srgbClr val="000000"/>
                </a:solidFill>
                <a:latin typeface="Times New Roman" panose="02020603050405020304" pitchFamily="18" charset="0"/>
                <a:ea typeface="楷体_GB2312" pitchFamily="1" charset="-122"/>
              </a:rPr>
              <a:t>想一想：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16"/>
                                        </p:tgtEl>
                                        <p:attrNameLst>
                                          <p:attrName>style.visibility</p:attrName>
                                        </p:attrNameLst>
                                      </p:cBhvr>
                                      <p:to>
                                        <p:strVal val="visible"/>
                                      </p:to>
                                    </p:set>
                                    <p:anim calcmode="lin" valueType="num">
                                      <p:cBhvr additive="base">
                                        <p:cTn id="7" dur="500" fill="hold"/>
                                        <p:tgtEl>
                                          <p:spTgt spid="21516"/>
                                        </p:tgtEl>
                                        <p:attrNameLst>
                                          <p:attrName>ppt_x</p:attrName>
                                        </p:attrNameLst>
                                      </p:cBhvr>
                                      <p:tavLst>
                                        <p:tav tm="0">
                                          <p:val>
                                            <p:strVal val="0-#ppt_w/2"/>
                                          </p:val>
                                        </p:tav>
                                        <p:tav tm="100000">
                                          <p:val>
                                            <p:strVal val="#ppt_x"/>
                                          </p:val>
                                        </p:tav>
                                      </p:tavLst>
                                    </p:anim>
                                    <p:anim calcmode="lin" valueType="num">
                                      <p:cBhvr additive="base">
                                        <p:cTn id="8" dur="500" fill="hold"/>
                                        <p:tgtEl>
                                          <p:spTgt spid="2151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6"/>
                                        </p:tgtEl>
                                        <p:attrNameLst>
                                          <p:attrName>style.visibility</p:attrName>
                                        </p:attrNameLst>
                                      </p:cBhvr>
                                      <p:to>
                                        <p:strVal val="visible"/>
                                      </p:to>
                                    </p:set>
                                    <p:anim calcmode="lin" valueType="num">
                                      <p:cBhvr additive="base">
                                        <p:cTn id="13" dur="500" fill="hold"/>
                                        <p:tgtEl>
                                          <p:spTgt spid="21506"/>
                                        </p:tgtEl>
                                        <p:attrNameLst>
                                          <p:attrName>ppt_x</p:attrName>
                                        </p:attrNameLst>
                                      </p:cBhvr>
                                      <p:tavLst>
                                        <p:tav tm="0">
                                          <p:val>
                                            <p:strVal val="0-#ppt_w/2"/>
                                          </p:val>
                                        </p:tav>
                                        <p:tav tm="100000">
                                          <p:val>
                                            <p:strVal val="#ppt_x"/>
                                          </p:val>
                                        </p:tav>
                                      </p:tavLst>
                                    </p:anim>
                                    <p:anim calcmode="lin" valueType="num">
                                      <p:cBhvr additive="base">
                                        <p:cTn id="14" dur="500" fill="hold"/>
                                        <p:tgtEl>
                                          <p:spTgt spid="2150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1507"/>
                                        </p:tgtEl>
                                        <p:attrNameLst>
                                          <p:attrName>style.visibility</p:attrName>
                                        </p:attrNameLst>
                                      </p:cBhvr>
                                      <p:to>
                                        <p:strVal val="visible"/>
                                      </p:to>
                                    </p:set>
                                    <p:anim calcmode="lin" valueType="num">
                                      <p:cBhvr additive="base">
                                        <p:cTn id="19" dur="500" fill="hold"/>
                                        <p:tgtEl>
                                          <p:spTgt spid="21507"/>
                                        </p:tgtEl>
                                        <p:attrNameLst>
                                          <p:attrName>ppt_x</p:attrName>
                                        </p:attrNameLst>
                                      </p:cBhvr>
                                      <p:tavLst>
                                        <p:tav tm="0">
                                          <p:val>
                                            <p:strVal val="#ppt_x"/>
                                          </p:val>
                                        </p:tav>
                                        <p:tav tm="100000">
                                          <p:val>
                                            <p:strVal val="#ppt_x"/>
                                          </p:val>
                                        </p:tav>
                                      </p:tavLst>
                                    </p:anim>
                                    <p:anim calcmode="lin" valueType="num">
                                      <p:cBhvr additive="base">
                                        <p:cTn id="20" dur="500" fill="hold"/>
                                        <p:tgtEl>
                                          <p:spTgt spid="2150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508"/>
                                        </p:tgtEl>
                                        <p:attrNameLst>
                                          <p:attrName>style.visibility</p:attrName>
                                        </p:attrNameLst>
                                      </p:cBhvr>
                                      <p:to>
                                        <p:strVal val="visible"/>
                                      </p:to>
                                    </p:set>
                                    <p:anim calcmode="lin" valueType="num">
                                      <p:cBhvr additive="base">
                                        <p:cTn id="25" dur="500" fill="hold"/>
                                        <p:tgtEl>
                                          <p:spTgt spid="21508"/>
                                        </p:tgtEl>
                                        <p:attrNameLst>
                                          <p:attrName>ppt_x</p:attrName>
                                        </p:attrNameLst>
                                      </p:cBhvr>
                                      <p:tavLst>
                                        <p:tav tm="0">
                                          <p:val>
                                            <p:strVal val="1+#ppt_w/2"/>
                                          </p:val>
                                        </p:tav>
                                        <p:tav tm="100000">
                                          <p:val>
                                            <p:strVal val="#ppt_x"/>
                                          </p:val>
                                        </p:tav>
                                      </p:tavLst>
                                    </p:anim>
                                    <p:anim calcmode="lin" valueType="num">
                                      <p:cBhvr additive="base">
                                        <p:cTn id="26" dur="500" fill="hold"/>
                                        <p:tgtEl>
                                          <p:spTgt spid="2150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1509"/>
                                        </p:tgtEl>
                                        <p:attrNameLst>
                                          <p:attrName>style.visibility</p:attrName>
                                        </p:attrNameLst>
                                      </p:cBhvr>
                                      <p:to>
                                        <p:strVal val="visible"/>
                                      </p:to>
                                    </p:set>
                                    <p:anim calcmode="lin" valueType="num">
                                      <p:cBhvr additive="base">
                                        <p:cTn id="31" dur="500" fill="hold"/>
                                        <p:tgtEl>
                                          <p:spTgt spid="21509"/>
                                        </p:tgtEl>
                                        <p:attrNameLst>
                                          <p:attrName>ppt_x</p:attrName>
                                        </p:attrNameLst>
                                      </p:cBhvr>
                                      <p:tavLst>
                                        <p:tav tm="0">
                                          <p:val>
                                            <p:strVal val="0-#ppt_w/2"/>
                                          </p:val>
                                        </p:tav>
                                        <p:tav tm="100000">
                                          <p:val>
                                            <p:strVal val="#ppt_x"/>
                                          </p:val>
                                        </p:tav>
                                      </p:tavLst>
                                    </p:anim>
                                    <p:anim calcmode="lin" valueType="num">
                                      <p:cBhvr additive="base">
                                        <p:cTn id="32" dur="500" fill="hold"/>
                                        <p:tgtEl>
                                          <p:spTgt spid="2150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1510"/>
                                        </p:tgtEl>
                                        <p:attrNameLst>
                                          <p:attrName>style.visibility</p:attrName>
                                        </p:attrNameLst>
                                      </p:cBhvr>
                                      <p:to>
                                        <p:strVal val="visible"/>
                                      </p:to>
                                    </p:set>
                                    <p:anim calcmode="lin" valueType="num">
                                      <p:cBhvr additive="base">
                                        <p:cTn id="37" dur="500" fill="hold"/>
                                        <p:tgtEl>
                                          <p:spTgt spid="21510"/>
                                        </p:tgtEl>
                                        <p:attrNameLst>
                                          <p:attrName>ppt_x</p:attrName>
                                        </p:attrNameLst>
                                      </p:cBhvr>
                                      <p:tavLst>
                                        <p:tav tm="0">
                                          <p:val>
                                            <p:strVal val="1+#ppt_w/2"/>
                                          </p:val>
                                        </p:tav>
                                        <p:tav tm="100000">
                                          <p:val>
                                            <p:strVal val="#ppt_x"/>
                                          </p:val>
                                        </p:tav>
                                      </p:tavLst>
                                    </p:anim>
                                    <p:anim calcmode="lin" valueType="num">
                                      <p:cBhvr additive="base">
                                        <p:cTn id="38" dur="500" fill="hold"/>
                                        <p:tgtEl>
                                          <p:spTgt spid="21510"/>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21511"/>
                                        </p:tgtEl>
                                        <p:attrNameLst>
                                          <p:attrName>style.visibility</p:attrName>
                                        </p:attrNameLst>
                                      </p:cBhvr>
                                      <p:to>
                                        <p:strVal val="visible"/>
                                      </p:to>
                                    </p:set>
                                    <p:animEffect transition="in" filter="blinds(horizontal)">
                                      <p:cBhvr>
                                        <p:cTn id="43" dur="500"/>
                                        <p:tgtEl>
                                          <p:spTgt spid="21511"/>
                                        </p:tgtEl>
                                      </p:cBhvr>
                                    </p:animEffect>
                                  </p:childTnLst>
                                  <p:subTnLst>
                                    <p:audio>
                                      <p:cMediaNode>
                                        <p:cTn display="0" masterRel="sameClick">
                                          <p:stCondLst>
                                            <p:cond evt="begin" delay="0">
                                              <p:tn val="41"/>
                                            </p:cond>
                                          </p:stCondLst>
                                          <p:endCondLst>
                                            <p:cond evt="onStopAudio" delay="0">
                                              <p:tgtEl>
                                                <p:sldTgt/>
                                              </p:tgtEl>
                                            </p:cond>
                                          </p:endCondLst>
                                        </p:cTn>
                                        <p:tgtEl>
                                          <p:sndTgt r:embed="rId2" name="TYPE.WAV"/>
                                        </p:tgtEl>
                                      </p:cMediaNode>
                                    </p:audio>
                                  </p:sub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21512"/>
                                        </p:tgtEl>
                                        <p:attrNameLst>
                                          <p:attrName>style.visibility</p:attrName>
                                        </p:attrNameLst>
                                      </p:cBhvr>
                                      <p:to>
                                        <p:strVal val="visible"/>
                                      </p:to>
                                    </p:set>
                                    <p:anim calcmode="lin" valueType="num">
                                      <p:cBhvr additive="base">
                                        <p:cTn id="48" dur="500" fill="hold"/>
                                        <p:tgtEl>
                                          <p:spTgt spid="21512"/>
                                        </p:tgtEl>
                                        <p:attrNameLst>
                                          <p:attrName>ppt_x</p:attrName>
                                        </p:attrNameLst>
                                      </p:cBhvr>
                                      <p:tavLst>
                                        <p:tav tm="0">
                                          <p:val>
                                            <p:strVal val="0-#ppt_w/2"/>
                                          </p:val>
                                        </p:tav>
                                        <p:tav tm="100000">
                                          <p:val>
                                            <p:strVal val="#ppt_x"/>
                                          </p:val>
                                        </p:tav>
                                      </p:tavLst>
                                    </p:anim>
                                    <p:anim calcmode="lin" valueType="num">
                                      <p:cBhvr additive="base">
                                        <p:cTn id="49" dur="500" fill="hold"/>
                                        <p:tgtEl>
                                          <p:spTgt spid="21512"/>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21513"/>
                                        </p:tgtEl>
                                        <p:attrNameLst>
                                          <p:attrName>style.visibility</p:attrName>
                                        </p:attrNameLst>
                                      </p:cBhvr>
                                      <p:to>
                                        <p:strVal val="visible"/>
                                      </p:to>
                                    </p:set>
                                    <p:anim calcmode="lin" valueType="num">
                                      <p:cBhvr additive="base">
                                        <p:cTn id="54" dur="500" fill="hold"/>
                                        <p:tgtEl>
                                          <p:spTgt spid="21513"/>
                                        </p:tgtEl>
                                        <p:attrNameLst>
                                          <p:attrName>ppt_x</p:attrName>
                                        </p:attrNameLst>
                                      </p:cBhvr>
                                      <p:tavLst>
                                        <p:tav tm="0">
                                          <p:val>
                                            <p:strVal val="0-#ppt_w/2"/>
                                          </p:val>
                                        </p:tav>
                                        <p:tav tm="100000">
                                          <p:val>
                                            <p:strVal val="#ppt_x"/>
                                          </p:val>
                                        </p:tav>
                                      </p:tavLst>
                                    </p:anim>
                                    <p:anim calcmode="lin" valueType="num">
                                      <p:cBhvr additive="base">
                                        <p:cTn id="55" dur="500" fill="hold"/>
                                        <p:tgtEl>
                                          <p:spTgt spid="21513"/>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3" presetClass="entr" presetSubtype="5" fill="hold" grpId="0" nodeType="clickEffect">
                                  <p:stCondLst>
                                    <p:cond delay="0"/>
                                  </p:stCondLst>
                                  <p:childTnLst>
                                    <p:set>
                                      <p:cBhvr>
                                        <p:cTn id="59" dur="1" fill="hold">
                                          <p:stCondLst>
                                            <p:cond delay="0"/>
                                          </p:stCondLst>
                                        </p:cTn>
                                        <p:tgtEl>
                                          <p:spTgt spid="21514"/>
                                        </p:tgtEl>
                                        <p:attrNameLst>
                                          <p:attrName>style.visibility</p:attrName>
                                        </p:attrNameLst>
                                      </p:cBhvr>
                                      <p:to>
                                        <p:strVal val="visible"/>
                                      </p:to>
                                    </p:set>
                                    <p:animEffect transition="in" filter="blinds(vertical)">
                                      <p:cBhvr>
                                        <p:cTn id="60" dur="500"/>
                                        <p:tgtEl>
                                          <p:spTgt spid="21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7" grpId="0" animBg="1"/>
      <p:bldP spid="21508" grpId="0" animBg="1"/>
      <p:bldP spid="21509" grpId="0" animBg="1"/>
      <p:bldP spid="21510" grpId="0" animBg="1"/>
      <p:bldP spid="21511" grpId="0" autoUpdateAnimBg="0"/>
      <p:bldP spid="21512" grpId="0" autoUpdateAnimBg="0"/>
      <p:bldP spid="21513" grpId="0" autoUpdateAnimBg="0"/>
      <p:bldP spid="21514" grpId="0" bldLvl="0" animBg="1" autoUpdateAnimBg="0"/>
      <p:bldP spid="2151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3"/>
          <p:cNvSpPr txBox="1">
            <a:spLocks noChangeArrowheads="1"/>
          </p:cNvSpPr>
          <p:nvPr/>
        </p:nvSpPr>
        <p:spPr bwMode="auto">
          <a:xfrm>
            <a:off x="-2035" y="1661269"/>
            <a:ext cx="9146035" cy="3017838"/>
          </a:xfrm>
          <a:prstGeom prst="rect">
            <a:avLst/>
          </a:prstGeom>
          <a:solidFill>
            <a:srgbClr val="CC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buFont typeface="Arial" panose="020B0604020202020204" pitchFamily="34" charset="0"/>
              <a:buNone/>
            </a:pPr>
            <a:r>
              <a:rPr lang="en-US" altLang="zh-CN" sz="3200" b="1" dirty="0">
                <a:solidFill>
                  <a:srgbClr val="000000"/>
                </a:solidFill>
                <a:latin typeface="Times New Roman" panose="02020603050405020304" pitchFamily="18" charset="0"/>
              </a:rPr>
              <a:t>1</a:t>
            </a:r>
            <a:r>
              <a:rPr lang="zh-CN" altLang="en-US" sz="3200" b="1" dirty="0">
                <a:solidFill>
                  <a:srgbClr val="000000"/>
                </a:solidFill>
                <a:latin typeface="Times New Roman" panose="02020603050405020304" pitchFamily="18" charset="0"/>
              </a:rPr>
              <a:t>、每个内角都为</a:t>
            </a:r>
            <a:r>
              <a:rPr lang="en-US" altLang="zh-CN" sz="3200" b="1" dirty="0">
                <a:solidFill>
                  <a:srgbClr val="000000"/>
                </a:solidFill>
                <a:latin typeface="Times New Roman" panose="02020603050405020304" pitchFamily="18" charset="0"/>
              </a:rPr>
              <a:t>144°</a:t>
            </a:r>
            <a:r>
              <a:rPr lang="zh-CN" altLang="en-US" sz="3200" b="1" dirty="0">
                <a:solidFill>
                  <a:srgbClr val="000000"/>
                </a:solidFill>
                <a:latin typeface="Times New Roman" panose="02020603050405020304" pitchFamily="18" charset="0"/>
              </a:rPr>
              <a:t>的多边形为</a:t>
            </a:r>
            <a:r>
              <a:rPr lang="en-US" altLang="zh-CN" sz="3200" b="1" dirty="0">
                <a:solidFill>
                  <a:srgbClr val="000000"/>
                </a:solidFill>
                <a:latin typeface="Times New Roman" panose="02020603050405020304" pitchFamily="18" charset="0"/>
              </a:rPr>
              <a:t>(        )</a:t>
            </a:r>
            <a:r>
              <a:rPr lang="zh-CN" altLang="en-US" sz="3200" b="1" dirty="0">
                <a:solidFill>
                  <a:srgbClr val="000000"/>
                </a:solidFill>
                <a:latin typeface="Times New Roman" panose="02020603050405020304" pitchFamily="18" charset="0"/>
              </a:rPr>
              <a:t>边形。</a:t>
            </a:r>
          </a:p>
          <a:p>
            <a:pPr fontAlgn="base">
              <a:spcBef>
                <a:spcPct val="0"/>
              </a:spcBef>
              <a:spcAft>
                <a:spcPct val="0"/>
              </a:spcAft>
              <a:buFont typeface="Arial" panose="020B0604020202020204" pitchFamily="34" charset="0"/>
              <a:buNone/>
            </a:pPr>
            <a:r>
              <a:rPr lang="en-US" altLang="zh-CN" sz="3200" b="1" dirty="0">
                <a:solidFill>
                  <a:srgbClr val="000000"/>
                </a:solidFill>
                <a:latin typeface="Times New Roman" panose="02020603050405020304" pitchFamily="18" charset="0"/>
              </a:rPr>
              <a:t>2</a:t>
            </a:r>
            <a:r>
              <a:rPr lang="zh-CN" altLang="en-US" sz="3200" b="1" dirty="0">
                <a:solidFill>
                  <a:srgbClr val="000000"/>
                </a:solidFill>
                <a:latin typeface="Times New Roman" panose="02020603050405020304" pitchFamily="18" charset="0"/>
              </a:rPr>
              <a:t>、每个内角都为</a:t>
            </a:r>
            <a:r>
              <a:rPr lang="en-US" altLang="zh-CN" sz="3200" b="1" dirty="0">
                <a:solidFill>
                  <a:srgbClr val="000000"/>
                </a:solidFill>
                <a:latin typeface="Times New Roman" panose="02020603050405020304" pitchFamily="18" charset="0"/>
              </a:rPr>
              <a:t>140°</a:t>
            </a:r>
            <a:r>
              <a:rPr lang="zh-CN" altLang="en-US" sz="3200" b="1" dirty="0">
                <a:solidFill>
                  <a:srgbClr val="000000"/>
                </a:solidFill>
                <a:latin typeface="Times New Roman" panose="02020603050405020304" pitchFamily="18" charset="0"/>
              </a:rPr>
              <a:t>的多边形为</a:t>
            </a:r>
            <a:r>
              <a:rPr lang="en-US" altLang="zh-CN" sz="3200" b="1" dirty="0">
                <a:solidFill>
                  <a:srgbClr val="000000"/>
                </a:solidFill>
                <a:latin typeface="Times New Roman" panose="02020603050405020304" pitchFamily="18" charset="0"/>
              </a:rPr>
              <a:t>(        )</a:t>
            </a:r>
            <a:r>
              <a:rPr lang="zh-CN" altLang="en-US" sz="3200" b="1" dirty="0">
                <a:solidFill>
                  <a:srgbClr val="000000"/>
                </a:solidFill>
                <a:latin typeface="Times New Roman" panose="02020603050405020304" pitchFamily="18" charset="0"/>
              </a:rPr>
              <a:t>边形。</a:t>
            </a:r>
          </a:p>
          <a:p>
            <a:pPr fontAlgn="base">
              <a:spcBef>
                <a:spcPct val="0"/>
              </a:spcBef>
              <a:spcAft>
                <a:spcPct val="0"/>
              </a:spcAft>
              <a:buFont typeface="Arial" panose="020B0604020202020204" pitchFamily="34" charset="0"/>
              <a:buNone/>
            </a:pPr>
            <a:r>
              <a:rPr lang="en-US" altLang="zh-CN" sz="3200" b="1" dirty="0">
                <a:solidFill>
                  <a:srgbClr val="000000"/>
                </a:solidFill>
                <a:latin typeface="Times New Roman" panose="02020603050405020304" pitchFamily="18" charset="0"/>
              </a:rPr>
              <a:t>3</a:t>
            </a:r>
            <a:r>
              <a:rPr lang="zh-CN" altLang="en-US" sz="3200" b="1" dirty="0">
                <a:solidFill>
                  <a:srgbClr val="000000"/>
                </a:solidFill>
                <a:latin typeface="Times New Roman" panose="02020603050405020304" pitchFamily="18" charset="0"/>
              </a:rPr>
              <a:t>、每个外角都为</a:t>
            </a:r>
            <a:r>
              <a:rPr lang="en-US" altLang="zh-CN" sz="3200" b="1" dirty="0">
                <a:solidFill>
                  <a:srgbClr val="000000"/>
                </a:solidFill>
                <a:latin typeface="Times New Roman" panose="02020603050405020304" pitchFamily="18" charset="0"/>
              </a:rPr>
              <a:t>30°</a:t>
            </a:r>
            <a:r>
              <a:rPr lang="zh-CN" altLang="en-US" sz="3200" b="1" dirty="0">
                <a:solidFill>
                  <a:srgbClr val="000000"/>
                </a:solidFill>
                <a:latin typeface="Times New Roman" panose="02020603050405020304" pitchFamily="18" charset="0"/>
              </a:rPr>
              <a:t>的多边形为</a:t>
            </a:r>
            <a:r>
              <a:rPr lang="en-US" altLang="zh-CN" sz="3200" b="1" dirty="0">
                <a:solidFill>
                  <a:srgbClr val="000000"/>
                </a:solidFill>
                <a:latin typeface="Times New Roman" panose="02020603050405020304" pitchFamily="18" charset="0"/>
              </a:rPr>
              <a:t>(        )</a:t>
            </a:r>
            <a:r>
              <a:rPr lang="zh-CN" altLang="en-US" sz="3200" b="1" dirty="0">
                <a:solidFill>
                  <a:srgbClr val="000000"/>
                </a:solidFill>
                <a:latin typeface="Times New Roman" panose="02020603050405020304" pitchFamily="18" charset="0"/>
              </a:rPr>
              <a:t>边形。</a:t>
            </a:r>
          </a:p>
          <a:p>
            <a:pPr fontAlgn="base">
              <a:spcBef>
                <a:spcPct val="0"/>
              </a:spcBef>
              <a:spcAft>
                <a:spcPct val="0"/>
              </a:spcAft>
              <a:buFont typeface="Arial" panose="020B0604020202020204" pitchFamily="34" charset="0"/>
              <a:buNone/>
            </a:pPr>
            <a:r>
              <a:rPr lang="en-US" altLang="zh-CN" sz="3200" b="1" dirty="0">
                <a:solidFill>
                  <a:srgbClr val="000000"/>
                </a:solidFill>
                <a:latin typeface="Times New Roman" panose="02020603050405020304" pitchFamily="18" charset="0"/>
              </a:rPr>
              <a:t>4</a:t>
            </a:r>
            <a:r>
              <a:rPr lang="zh-CN" altLang="en-US" sz="3200" b="1" dirty="0">
                <a:solidFill>
                  <a:srgbClr val="000000"/>
                </a:solidFill>
                <a:latin typeface="Times New Roman" panose="02020603050405020304" pitchFamily="18" charset="0"/>
              </a:rPr>
              <a:t>、每个外角都为</a:t>
            </a:r>
            <a:r>
              <a:rPr lang="en-US" altLang="zh-CN" sz="3200" b="1" dirty="0">
                <a:solidFill>
                  <a:srgbClr val="000000"/>
                </a:solidFill>
                <a:latin typeface="Times New Roman" panose="02020603050405020304" pitchFamily="18" charset="0"/>
              </a:rPr>
              <a:t>36°</a:t>
            </a:r>
            <a:r>
              <a:rPr lang="zh-CN" altLang="en-US" sz="3200" b="1" dirty="0">
                <a:solidFill>
                  <a:srgbClr val="000000"/>
                </a:solidFill>
                <a:latin typeface="Times New Roman" panose="02020603050405020304" pitchFamily="18" charset="0"/>
              </a:rPr>
              <a:t>的多边形为</a:t>
            </a:r>
            <a:r>
              <a:rPr lang="en-US" altLang="zh-CN" sz="3200" b="1" dirty="0">
                <a:solidFill>
                  <a:srgbClr val="000000"/>
                </a:solidFill>
                <a:latin typeface="Times New Roman" panose="02020603050405020304" pitchFamily="18" charset="0"/>
              </a:rPr>
              <a:t>(        )</a:t>
            </a:r>
            <a:r>
              <a:rPr lang="zh-CN" altLang="en-US" sz="3200" b="1" dirty="0">
                <a:solidFill>
                  <a:srgbClr val="000000"/>
                </a:solidFill>
                <a:latin typeface="Times New Roman" panose="02020603050405020304" pitchFamily="18" charset="0"/>
              </a:rPr>
              <a:t>边形。</a:t>
            </a:r>
          </a:p>
          <a:p>
            <a:pPr fontAlgn="base">
              <a:spcBef>
                <a:spcPct val="0"/>
              </a:spcBef>
              <a:spcAft>
                <a:spcPct val="0"/>
              </a:spcAft>
              <a:buFont typeface="Arial" panose="020B0604020202020204" pitchFamily="34" charset="0"/>
              <a:buNone/>
            </a:pPr>
            <a:r>
              <a:rPr lang="en-US" altLang="zh-CN" sz="3200" b="1" dirty="0">
                <a:solidFill>
                  <a:srgbClr val="000000"/>
                </a:solidFill>
                <a:latin typeface="Times New Roman" panose="02020603050405020304" pitchFamily="18" charset="0"/>
              </a:rPr>
              <a:t>5</a:t>
            </a:r>
            <a:r>
              <a:rPr lang="zh-CN" altLang="en-US" sz="3200" b="1" dirty="0">
                <a:solidFill>
                  <a:srgbClr val="000000"/>
                </a:solidFill>
                <a:latin typeface="Times New Roman" panose="02020603050405020304" pitchFamily="18" charset="0"/>
              </a:rPr>
              <a:t>、正八边形的内角为</a:t>
            </a:r>
            <a:r>
              <a:rPr lang="en-US" altLang="zh-CN" sz="3200" b="1" dirty="0">
                <a:solidFill>
                  <a:srgbClr val="000000"/>
                </a:solidFill>
                <a:latin typeface="Times New Roman" panose="02020603050405020304" pitchFamily="18" charset="0"/>
              </a:rPr>
              <a:t>(         )</a:t>
            </a:r>
            <a:r>
              <a:rPr lang="zh-CN" altLang="en-US" sz="3200" b="1" dirty="0">
                <a:solidFill>
                  <a:srgbClr val="000000"/>
                </a:solidFill>
                <a:latin typeface="Times New Roman" panose="02020603050405020304" pitchFamily="18" charset="0"/>
              </a:rPr>
              <a:t>，外角为</a:t>
            </a:r>
            <a:r>
              <a:rPr lang="en-US" altLang="zh-CN" sz="3200" b="1" dirty="0">
                <a:solidFill>
                  <a:srgbClr val="000000"/>
                </a:solidFill>
                <a:latin typeface="Times New Roman" panose="02020603050405020304" pitchFamily="18" charset="0"/>
              </a:rPr>
              <a:t>(       )</a:t>
            </a:r>
            <a:r>
              <a:rPr lang="zh-CN" altLang="en-US" sz="3200" b="1" dirty="0">
                <a:solidFill>
                  <a:srgbClr val="000000"/>
                </a:solidFill>
                <a:latin typeface="Times New Roman" panose="02020603050405020304" pitchFamily="18" charset="0"/>
              </a:rPr>
              <a:t>。</a:t>
            </a:r>
          </a:p>
          <a:p>
            <a:pPr fontAlgn="base">
              <a:spcBef>
                <a:spcPct val="0"/>
              </a:spcBef>
              <a:spcAft>
                <a:spcPct val="0"/>
              </a:spcAft>
              <a:buFont typeface="Arial" panose="020B0604020202020204" pitchFamily="34" charset="0"/>
              <a:buNone/>
            </a:pPr>
            <a:r>
              <a:rPr lang="en-US" altLang="zh-CN" sz="3200" b="1" dirty="0">
                <a:solidFill>
                  <a:srgbClr val="000000"/>
                </a:solidFill>
                <a:latin typeface="Times New Roman" panose="02020603050405020304" pitchFamily="18" charset="0"/>
              </a:rPr>
              <a:t>6</a:t>
            </a:r>
            <a:r>
              <a:rPr lang="zh-CN" altLang="en-US" sz="3200" b="1" dirty="0">
                <a:solidFill>
                  <a:srgbClr val="000000"/>
                </a:solidFill>
                <a:latin typeface="Times New Roman" panose="02020603050405020304" pitchFamily="18" charset="0"/>
              </a:rPr>
              <a:t>、正十二边形的内角为</a:t>
            </a:r>
            <a:r>
              <a:rPr lang="en-US" altLang="zh-CN" sz="3200" b="1" dirty="0">
                <a:solidFill>
                  <a:srgbClr val="000000"/>
                </a:solidFill>
                <a:latin typeface="Times New Roman" panose="02020603050405020304" pitchFamily="18" charset="0"/>
              </a:rPr>
              <a:t>(         )</a:t>
            </a:r>
            <a:r>
              <a:rPr lang="zh-CN" altLang="en-US" sz="3200" b="1" dirty="0">
                <a:solidFill>
                  <a:srgbClr val="000000"/>
                </a:solidFill>
                <a:latin typeface="Times New Roman" panose="02020603050405020304" pitchFamily="18" charset="0"/>
              </a:rPr>
              <a:t>，外角为</a:t>
            </a:r>
            <a:r>
              <a:rPr lang="en-US" altLang="zh-CN" sz="3200" b="1" dirty="0">
                <a:solidFill>
                  <a:srgbClr val="000000"/>
                </a:solidFill>
                <a:latin typeface="Times New Roman" panose="02020603050405020304" pitchFamily="18" charset="0"/>
              </a:rPr>
              <a:t>(       )</a:t>
            </a:r>
            <a:r>
              <a:rPr lang="zh-CN" altLang="en-US" sz="3200" b="1" dirty="0">
                <a:solidFill>
                  <a:srgbClr val="000000"/>
                </a:solidFill>
                <a:latin typeface="Times New Roman" panose="02020603050405020304" pitchFamily="18" charset="0"/>
              </a:rPr>
              <a:t>。</a:t>
            </a:r>
            <a:endParaRPr lang="zh-CN" altLang="en-US" sz="2400" b="1" dirty="0">
              <a:solidFill>
                <a:srgbClr val="000000"/>
              </a:solidFill>
              <a:latin typeface="Times New Roman" panose="02020603050405020304" pitchFamily="18" charset="0"/>
            </a:endParaRPr>
          </a:p>
        </p:txBody>
      </p:sp>
      <p:sp>
        <p:nvSpPr>
          <p:cNvPr id="22532" name="Text Box 4"/>
          <p:cNvSpPr txBox="1">
            <a:spLocks noChangeArrowheads="1"/>
          </p:cNvSpPr>
          <p:nvPr/>
        </p:nvSpPr>
        <p:spPr bwMode="auto">
          <a:xfrm>
            <a:off x="3385035" y="620688"/>
            <a:ext cx="2236510" cy="707886"/>
          </a:xfrm>
          <a:prstGeom prst="rect">
            <a:avLst/>
          </a:prstGeom>
          <a:solidFill>
            <a:srgbClr val="FF0000"/>
          </a:solidFill>
          <a:ln w="38100">
            <a:solidFill>
              <a:srgbClr val="33CCCC"/>
            </a:solidFill>
            <a:prstDash val="dash"/>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buFont typeface="Arial" panose="020B0604020202020204" pitchFamily="34" charset="0"/>
              <a:buNone/>
            </a:pPr>
            <a:r>
              <a:rPr lang="zh-CN" altLang="en-US" sz="4000" dirty="0">
                <a:solidFill>
                  <a:srgbClr val="000000"/>
                </a:solidFill>
                <a:latin typeface="Times New Roman" panose="02020603050405020304" pitchFamily="18" charset="0"/>
              </a:rPr>
              <a:t>练习三：</a:t>
            </a:r>
            <a:endParaRPr lang="zh-CN" altLang="en-US" sz="2400" dirty="0">
              <a:solidFill>
                <a:srgbClr val="000000"/>
              </a:solidFill>
              <a:latin typeface="Times New Roman" panose="02020603050405020304" pitchFamily="18" charset="0"/>
            </a:endParaRPr>
          </a:p>
        </p:txBody>
      </p:sp>
      <p:sp>
        <p:nvSpPr>
          <p:cNvPr id="22533" name="Text Box 5"/>
          <p:cNvSpPr txBox="1">
            <a:spLocks noChangeArrowheads="1"/>
          </p:cNvSpPr>
          <p:nvPr/>
        </p:nvSpPr>
        <p:spPr bwMode="auto">
          <a:xfrm>
            <a:off x="6459090" y="1697782"/>
            <a:ext cx="5905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3200" b="1">
                <a:solidFill>
                  <a:srgbClr val="009999"/>
                </a:solidFill>
                <a:latin typeface="Times New Roman" panose="02020603050405020304" pitchFamily="18" charset="0"/>
              </a:rPr>
              <a:t>十</a:t>
            </a:r>
            <a:endParaRPr lang="zh-CN" altLang="en-US" sz="2400" b="1">
              <a:solidFill>
                <a:srgbClr val="000000"/>
              </a:solidFill>
              <a:latin typeface="Times New Roman" panose="02020603050405020304" pitchFamily="18" charset="0"/>
            </a:endParaRPr>
          </a:p>
        </p:txBody>
      </p:sp>
      <p:sp>
        <p:nvSpPr>
          <p:cNvPr id="22534" name="Text Box 6"/>
          <p:cNvSpPr txBox="1">
            <a:spLocks noChangeArrowheads="1"/>
          </p:cNvSpPr>
          <p:nvPr/>
        </p:nvSpPr>
        <p:spPr bwMode="auto">
          <a:xfrm>
            <a:off x="6459090" y="2154982"/>
            <a:ext cx="5905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3200" b="1">
                <a:solidFill>
                  <a:srgbClr val="009999"/>
                </a:solidFill>
                <a:latin typeface="Times New Roman" panose="02020603050405020304" pitchFamily="18" charset="0"/>
              </a:rPr>
              <a:t>九</a:t>
            </a:r>
            <a:endParaRPr lang="zh-CN" altLang="en-US" sz="2400" b="1">
              <a:solidFill>
                <a:srgbClr val="000000"/>
              </a:solidFill>
              <a:latin typeface="Times New Roman" panose="02020603050405020304" pitchFamily="18" charset="0"/>
            </a:endParaRPr>
          </a:p>
        </p:txBody>
      </p:sp>
      <p:sp>
        <p:nvSpPr>
          <p:cNvPr id="22535" name="Text Box 7"/>
          <p:cNvSpPr txBox="1">
            <a:spLocks noChangeArrowheads="1"/>
          </p:cNvSpPr>
          <p:nvPr/>
        </p:nvSpPr>
        <p:spPr bwMode="auto">
          <a:xfrm>
            <a:off x="6017765" y="2658219"/>
            <a:ext cx="996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3200" b="1">
                <a:solidFill>
                  <a:srgbClr val="009999"/>
                </a:solidFill>
                <a:latin typeface="Times New Roman" panose="02020603050405020304" pitchFamily="18" charset="0"/>
              </a:rPr>
              <a:t>十二</a:t>
            </a:r>
            <a:endParaRPr lang="zh-CN" altLang="en-US" sz="3200" b="1">
              <a:solidFill>
                <a:srgbClr val="000000"/>
              </a:solidFill>
              <a:latin typeface="Times New Roman" panose="02020603050405020304" pitchFamily="18" charset="0"/>
            </a:endParaRPr>
          </a:p>
        </p:txBody>
      </p:sp>
      <p:sp>
        <p:nvSpPr>
          <p:cNvPr id="22536" name="Text Box 8"/>
          <p:cNvSpPr txBox="1">
            <a:spLocks noChangeArrowheads="1"/>
          </p:cNvSpPr>
          <p:nvPr/>
        </p:nvSpPr>
        <p:spPr bwMode="auto">
          <a:xfrm>
            <a:off x="6230490" y="3145582"/>
            <a:ext cx="5905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3200" b="1">
                <a:solidFill>
                  <a:srgbClr val="009999"/>
                </a:solidFill>
                <a:latin typeface="Times New Roman" panose="02020603050405020304" pitchFamily="18" charset="0"/>
              </a:rPr>
              <a:t>十</a:t>
            </a:r>
            <a:endParaRPr lang="zh-CN" altLang="en-US" sz="2400" b="1">
              <a:solidFill>
                <a:srgbClr val="000000"/>
              </a:solidFill>
              <a:latin typeface="Times New Roman" panose="02020603050405020304" pitchFamily="18" charset="0"/>
            </a:endParaRPr>
          </a:p>
        </p:txBody>
      </p:sp>
      <p:sp>
        <p:nvSpPr>
          <p:cNvPr id="22537" name="Text Box 9"/>
          <p:cNvSpPr txBox="1">
            <a:spLocks noChangeArrowheads="1"/>
          </p:cNvSpPr>
          <p:nvPr/>
        </p:nvSpPr>
        <p:spPr bwMode="auto">
          <a:xfrm>
            <a:off x="3995936" y="3648819"/>
            <a:ext cx="1200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3200" b="1" dirty="0">
                <a:solidFill>
                  <a:srgbClr val="009999"/>
                </a:solidFill>
                <a:latin typeface="Times New Roman" panose="02020603050405020304" pitchFamily="18" charset="0"/>
              </a:rPr>
              <a:t>135°</a:t>
            </a:r>
            <a:endParaRPr lang="en-US" altLang="zh-CN" sz="3200" b="1" dirty="0">
              <a:solidFill>
                <a:srgbClr val="000000"/>
              </a:solidFill>
              <a:latin typeface="Times New Roman" panose="02020603050405020304" pitchFamily="18" charset="0"/>
            </a:endParaRPr>
          </a:p>
        </p:txBody>
      </p:sp>
      <p:sp>
        <p:nvSpPr>
          <p:cNvPr id="22538" name="Text Box 10"/>
          <p:cNvSpPr txBox="1">
            <a:spLocks noChangeArrowheads="1"/>
          </p:cNvSpPr>
          <p:nvPr/>
        </p:nvSpPr>
        <p:spPr bwMode="auto">
          <a:xfrm>
            <a:off x="6887418" y="3641650"/>
            <a:ext cx="996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3200" b="1" dirty="0">
                <a:solidFill>
                  <a:srgbClr val="009999"/>
                </a:solidFill>
                <a:latin typeface="Times New Roman" panose="02020603050405020304" pitchFamily="18" charset="0"/>
              </a:rPr>
              <a:t>45</a:t>
            </a:r>
            <a:r>
              <a:rPr lang="en-US" altLang="zh-CN" sz="3200" b="1" dirty="0">
                <a:solidFill>
                  <a:srgbClr val="000000"/>
                </a:solidFill>
                <a:latin typeface="Times New Roman" panose="02020603050405020304" pitchFamily="18" charset="0"/>
              </a:rPr>
              <a:t>°</a:t>
            </a:r>
          </a:p>
        </p:txBody>
      </p:sp>
      <p:sp>
        <p:nvSpPr>
          <p:cNvPr id="22539" name="Text Box 11"/>
          <p:cNvSpPr txBox="1">
            <a:spLocks noChangeArrowheads="1"/>
          </p:cNvSpPr>
          <p:nvPr/>
        </p:nvSpPr>
        <p:spPr bwMode="auto">
          <a:xfrm>
            <a:off x="4503290" y="4145707"/>
            <a:ext cx="12001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3200" b="1">
                <a:solidFill>
                  <a:srgbClr val="009999"/>
                </a:solidFill>
                <a:latin typeface="Times New Roman" panose="02020603050405020304" pitchFamily="18" charset="0"/>
              </a:rPr>
              <a:t>150°</a:t>
            </a:r>
            <a:endParaRPr lang="en-US" altLang="zh-CN" sz="3200" b="1">
              <a:solidFill>
                <a:srgbClr val="000000"/>
              </a:solidFill>
              <a:latin typeface="Times New Roman" panose="02020603050405020304" pitchFamily="18" charset="0"/>
            </a:endParaRPr>
          </a:p>
        </p:txBody>
      </p:sp>
      <p:sp>
        <p:nvSpPr>
          <p:cNvPr id="22540" name="Text Box 12"/>
          <p:cNvSpPr txBox="1">
            <a:spLocks noChangeArrowheads="1"/>
          </p:cNvSpPr>
          <p:nvPr/>
        </p:nvSpPr>
        <p:spPr bwMode="auto">
          <a:xfrm>
            <a:off x="7308304" y="4117876"/>
            <a:ext cx="996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3200" b="1" dirty="0">
                <a:solidFill>
                  <a:srgbClr val="009999"/>
                </a:solidFill>
                <a:latin typeface="Times New Roman" panose="02020603050405020304" pitchFamily="18" charset="0"/>
              </a:rPr>
              <a:t>30°</a:t>
            </a:r>
            <a:endParaRPr lang="en-US" altLang="zh-CN" sz="3200" b="1" dirty="0">
              <a:solidFill>
                <a:srgbClr val="00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 calcmode="lin" valueType="num">
                                      <p:cBhvr additive="base">
                                        <p:cTn id="7" dur="500" fill="hold"/>
                                        <p:tgtEl>
                                          <p:spTgt spid="22532"/>
                                        </p:tgtEl>
                                        <p:attrNameLst>
                                          <p:attrName>ppt_x</p:attrName>
                                        </p:attrNameLst>
                                      </p:cBhvr>
                                      <p:tavLst>
                                        <p:tav tm="0">
                                          <p:val>
                                            <p:strVal val="0-#ppt_w/2"/>
                                          </p:val>
                                        </p:tav>
                                        <p:tav tm="100000">
                                          <p:val>
                                            <p:strVal val="#ppt_x"/>
                                          </p:val>
                                        </p:tav>
                                      </p:tavLst>
                                    </p:anim>
                                    <p:anim calcmode="lin" valueType="num">
                                      <p:cBhvr additive="base">
                                        <p:cTn id="8" dur="500" fill="hold"/>
                                        <p:tgtEl>
                                          <p:spTgt spid="2253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gtEl>
                                        <p:attrNameLst>
                                          <p:attrName>style.visibility</p:attrName>
                                        </p:attrNameLst>
                                      </p:cBhvr>
                                      <p:to>
                                        <p:strVal val="visible"/>
                                      </p:to>
                                    </p:set>
                                    <p:anim calcmode="lin" valueType="num">
                                      <p:cBhvr additive="base">
                                        <p:cTn id="13" dur="500" fill="hold"/>
                                        <p:tgtEl>
                                          <p:spTgt spid="22531"/>
                                        </p:tgtEl>
                                        <p:attrNameLst>
                                          <p:attrName>ppt_x</p:attrName>
                                        </p:attrNameLst>
                                      </p:cBhvr>
                                      <p:tavLst>
                                        <p:tav tm="0">
                                          <p:val>
                                            <p:strVal val="0-#ppt_w/2"/>
                                          </p:val>
                                        </p:tav>
                                        <p:tav tm="100000">
                                          <p:val>
                                            <p:strVal val="#ppt_x"/>
                                          </p:val>
                                        </p:tav>
                                      </p:tavLst>
                                    </p:anim>
                                    <p:anim calcmode="lin" valueType="num">
                                      <p:cBhvr additive="base">
                                        <p:cTn id="14" dur="500" fill="hold"/>
                                        <p:tgtEl>
                                          <p:spTgt spid="2253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2533"/>
                                        </p:tgtEl>
                                        <p:attrNameLst>
                                          <p:attrName>style.visibility</p:attrName>
                                        </p:attrNameLst>
                                      </p:cBhvr>
                                      <p:to>
                                        <p:strVal val="visible"/>
                                      </p:to>
                                    </p:set>
                                    <p:anim calcmode="lin" valueType="num">
                                      <p:cBhvr additive="base">
                                        <p:cTn id="19" dur="500" fill="hold"/>
                                        <p:tgtEl>
                                          <p:spTgt spid="22533"/>
                                        </p:tgtEl>
                                        <p:attrNameLst>
                                          <p:attrName>ppt_x</p:attrName>
                                        </p:attrNameLst>
                                      </p:cBhvr>
                                      <p:tavLst>
                                        <p:tav tm="0">
                                          <p:val>
                                            <p:strVal val="1+#ppt_w/2"/>
                                          </p:val>
                                        </p:tav>
                                        <p:tav tm="100000">
                                          <p:val>
                                            <p:strVal val="#ppt_x"/>
                                          </p:val>
                                        </p:tav>
                                      </p:tavLst>
                                    </p:anim>
                                    <p:anim calcmode="lin" valueType="num">
                                      <p:cBhvr additive="base">
                                        <p:cTn id="20" dur="500" fill="hold"/>
                                        <p:tgtEl>
                                          <p:spTgt spid="2253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2534"/>
                                        </p:tgtEl>
                                        <p:attrNameLst>
                                          <p:attrName>style.visibility</p:attrName>
                                        </p:attrNameLst>
                                      </p:cBhvr>
                                      <p:to>
                                        <p:strVal val="visible"/>
                                      </p:to>
                                    </p:set>
                                    <p:anim calcmode="lin" valueType="num">
                                      <p:cBhvr additive="base">
                                        <p:cTn id="25" dur="500" fill="hold"/>
                                        <p:tgtEl>
                                          <p:spTgt spid="22534"/>
                                        </p:tgtEl>
                                        <p:attrNameLst>
                                          <p:attrName>ppt_x</p:attrName>
                                        </p:attrNameLst>
                                      </p:cBhvr>
                                      <p:tavLst>
                                        <p:tav tm="0">
                                          <p:val>
                                            <p:strVal val="1+#ppt_w/2"/>
                                          </p:val>
                                        </p:tav>
                                        <p:tav tm="100000">
                                          <p:val>
                                            <p:strVal val="#ppt_x"/>
                                          </p:val>
                                        </p:tav>
                                      </p:tavLst>
                                    </p:anim>
                                    <p:anim calcmode="lin" valueType="num">
                                      <p:cBhvr additive="base">
                                        <p:cTn id="26" dur="500" fill="hold"/>
                                        <p:tgtEl>
                                          <p:spTgt spid="2253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2535"/>
                                        </p:tgtEl>
                                        <p:attrNameLst>
                                          <p:attrName>style.visibility</p:attrName>
                                        </p:attrNameLst>
                                      </p:cBhvr>
                                      <p:to>
                                        <p:strVal val="visible"/>
                                      </p:to>
                                    </p:set>
                                    <p:anim calcmode="lin" valueType="num">
                                      <p:cBhvr additive="base">
                                        <p:cTn id="31" dur="500" fill="hold"/>
                                        <p:tgtEl>
                                          <p:spTgt spid="22535"/>
                                        </p:tgtEl>
                                        <p:attrNameLst>
                                          <p:attrName>ppt_x</p:attrName>
                                        </p:attrNameLst>
                                      </p:cBhvr>
                                      <p:tavLst>
                                        <p:tav tm="0">
                                          <p:val>
                                            <p:strVal val="1+#ppt_w/2"/>
                                          </p:val>
                                        </p:tav>
                                        <p:tav tm="100000">
                                          <p:val>
                                            <p:strVal val="#ppt_x"/>
                                          </p:val>
                                        </p:tav>
                                      </p:tavLst>
                                    </p:anim>
                                    <p:anim calcmode="lin" valueType="num">
                                      <p:cBhvr additive="base">
                                        <p:cTn id="32" dur="500" fill="hold"/>
                                        <p:tgtEl>
                                          <p:spTgt spid="22535"/>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2536"/>
                                        </p:tgtEl>
                                        <p:attrNameLst>
                                          <p:attrName>style.visibility</p:attrName>
                                        </p:attrNameLst>
                                      </p:cBhvr>
                                      <p:to>
                                        <p:strVal val="visible"/>
                                      </p:to>
                                    </p:set>
                                    <p:anim calcmode="lin" valueType="num">
                                      <p:cBhvr additive="base">
                                        <p:cTn id="37" dur="500" fill="hold"/>
                                        <p:tgtEl>
                                          <p:spTgt spid="22536"/>
                                        </p:tgtEl>
                                        <p:attrNameLst>
                                          <p:attrName>ppt_x</p:attrName>
                                        </p:attrNameLst>
                                      </p:cBhvr>
                                      <p:tavLst>
                                        <p:tav tm="0">
                                          <p:val>
                                            <p:strVal val="1+#ppt_w/2"/>
                                          </p:val>
                                        </p:tav>
                                        <p:tav tm="100000">
                                          <p:val>
                                            <p:strVal val="#ppt_x"/>
                                          </p:val>
                                        </p:tav>
                                      </p:tavLst>
                                    </p:anim>
                                    <p:anim calcmode="lin" valueType="num">
                                      <p:cBhvr additive="base">
                                        <p:cTn id="38" dur="500" fill="hold"/>
                                        <p:tgtEl>
                                          <p:spTgt spid="22536"/>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2537"/>
                                        </p:tgtEl>
                                        <p:attrNameLst>
                                          <p:attrName>style.visibility</p:attrName>
                                        </p:attrNameLst>
                                      </p:cBhvr>
                                      <p:to>
                                        <p:strVal val="visible"/>
                                      </p:to>
                                    </p:set>
                                    <p:anim calcmode="lin" valueType="num">
                                      <p:cBhvr additive="base">
                                        <p:cTn id="43" dur="500" fill="hold"/>
                                        <p:tgtEl>
                                          <p:spTgt spid="22537"/>
                                        </p:tgtEl>
                                        <p:attrNameLst>
                                          <p:attrName>ppt_x</p:attrName>
                                        </p:attrNameLst>
                                      </p:cBhvr>
                                      <p:tavLst>
                                        <p:tav tm="0">
                                          <p:val>
                                            <p:strVal val="#ppt_x"/>
                                          </p:val>
                                        </p:tav>
                                        <p:tav tm="100000">
                                          <p:val>
                                            <p:strVal val="#ppt_x"/>
                                          </p:val>
                                        </p:tav>
                                      </p:tavLst>
                                    </p:anim>
                                    <p:anim calcmode="lin" valueType="num">
                                      <p:cBhvr additive="base">
                                        <p:cTn id="44" dur="500" fill="hold"/>
                                        <p:tgtEl>
                                          <p:spTgt spid="2253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2538"/>
                                        </p:tgtEl>
                                        <p:attrNameLst>
                                          <p:attrName>style.visibility</p:attrName>
                                        </p:attrNameLst>
                                      </p:cBhvr>
                                      <p:to>
                                        <p:strVal val="visible"/>
                                      </p:to>
                                    </p:set>
                                    <p:anim calcmode="lin" valueType="num">
                                      <p:cBhvr additive="base">
                                        <p:cTn id="49" dur="500" fill="hold"/>
                                        <p:tgtEl>
                                          <p:spTgt spid="22538"/>
                                        </p:tgtEl>
                                        <p:attrNameLst>
                                          <p:attrName>ppt_x</p:attrName>
                                        </p:attrNameLst>
                                      </p:cBhvr>
                                      <p:tavLst>
                                        <p:tav tm="0">
                                          <p:val>
                                            <p:strVal val="#ppt_x"/>
                                          </p:val>
                                        </p:tav>
                                        <p:tav tm="100000">
                                          <p:val>
                                            <p:strVal val="#ppt_x"/>
                                          </p:val>
                                        </p:tav>
                                      </p:tavLst>
                                    </p:anim>
                                    <p:anim calcmode="lin" valueType="num">
                                      <p:cBhvr additive="base">
                                        <p:cTn id="50" dur="500" fill="hold"/>
                                        <p:tgtEl>
                                          <p:spTgt spid="2253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2539"/>
                                        </p:tgtEl>
                                        <p:attrNameLst>
                                          <p:attrName>style.visibility</p:attrName>
                                        </p:attrNameLst>
                                      </p:cBhvr>
                                      <p:to>
                                        <p:strVal val="visible"/>
                                      </p:to>
                                    </p:set>
                                    <p:anim calcmode="lin" valueType="num">
                                      <p:cBhvr additive="base">
                                        <p:cTn id="55" dur="500" fill="hold"/>
                                        <p:tgtEl>
                                          <p:spTgt spid="22539"/>
                                        </p:tgtEl>
                                        <p:attrNameLst>
                                          <p:attrName>ppt_x</p:attrName>
                                        </p:attrNameLst>
                                      </p:cBhvr>
                                      <p:tavLst>
                                        <p:tav tm="0">
                                          <p:val>
                                            <p:strVal val="#ppt_x"/>
                                          </p:val>
                                        </p:tav>
                                        <p:tav tm="100000">
                                          <p:val>
                                            <p:strVal val="#ppt_x"/>
                                          </p:val>
                                        </p:tav>
                                      </p:tavLst>
                                    </p:anim>
                                    <p:anim calcmode="lin" valueType="num">
                                      <p:cBhvr additive="base">
                                        <p:cTn id="56" dur="500" fill="hold"/>
                                        <p:tgtEl>
                                          <p:spTgt spid="2253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2540"/>
                                        </p:tgtEl>
                                        <p:attrNameLst>
                                          <p:attrName>style.visibility</p:attrName>
                                        </p:attrNameLst>
                                      </p:cBhvr>
                                      <p:to>
                                        <p:strVal val="visible"/>
                                      </p:to>
                                    </p:set>
                                    <p:anim calcmode="lin" valueType="num">
                                      <p:cBhvr additive="base">
                                        <p:cTn id="61" dur="500" fill="hold"/>
                                        <p:tgtEl>
                                          <p:spTgt spid="22540"/>
                                        </p:tgtEl>
                                        <p:attrNameLst>
                                          <p:attrName>ppt_x</p:attrName>
                                        </p:attrNameLst>
                                      </p:cBhvr>
                                      <p:tavLst>
                                        <p:tav tm="0">
                                          <p:val>
                                            <p:strVal val="#ppt_x"/>
                                          </p:val>
                                        </p:tav>
                                        <p:tav tm="100000">
                                          <p:val>
                                            <p:strVal val="#ppt_x"/>
                                          </p:val>
                                        </p:tav>
                                      </p:tavLst>
                                    </p:anim>
                                    <p:anim calcmode="lin" valueType="num">
                                      <p:cBhvr additive="base">
                                        <p:cTn id="62" dur="500" fill="hold"/>
                                        <p:tgtEl>
                                          <p:spTgt spid="225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ldLvl="0" animBg="1" autoUpdateAnimBg="0"/>
      <p:bldP spid="22532" grpId="0" animBg="1" autoUpdateAnimBg="0"/>
      <p:bldP spid="22533" grpId="0" autoUpdateAnimBg="0"/>
      <p:bldP spid="22534" grpId="0" autoUpdateAnimBg="0"/>
      <p:bldP spid="22535" grpId="0" autoUpdateAnimBg="0"/>
      <p:bldP spid="22536" grpId="0" autoUpdateAnimBg="0"/>
      <p:bldP spid="22537" grpId="0" autoUpdateAnimBg="0"/>
      <p:bldP spid="22538" grpId="0" autoUpdateAnimBg="0"/>
      <p:bldP spid="22539" grpId="0" autoUpdateAnimBg="0"/>
      <p:bldP spid="2254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Object 2"/>
          <p:cNvGraphicFramePr>
            <a:graphicFrameLocks noChangeAspect="1"/>
          </p:cNvGraphicFramePr>
          <p:nvPr/>
        </p:nvGraphicFramePr>
        <p:xfrm>
          <a:off x="685800" y="685800"/>
          <a:ext cx="5207000" cy="6116638"/>
        </p:xfrm>
        <a:graphic>
          <a:graphicData uri="http://schemas.openxmlformats.org/presentationml/2006/ole">
            <mc:AlternateContent xmlns:mc="http://schemas.openxmlformats.org/markup-compatibility/2006">
              <mc:Choice xmlns:v="urn:schemas-microsoft-com:vml" Requires="v">
                <p:oleObj spid="_x0000_s4104" r:id="rId4" imgW="3192780" imgH="3749675" progId="MS_ClipArt_Gallery.2">
                  <p:embed/>
                </p:oleObj>
              </mc:Choice>
              <mc:Fallback>
                <p:oleObj r:id="rId4" imgW="3192780" imgH="3749675" progId="MS_ClipArt_Gallery.2">
                  <p:embed/>
                  <p:pic>
                    <p:nvPicPr>
                      <p:cNvPr id="0" name="图片 409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685800"/>
                        <a:ext cx="5207000" cy="6116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555" name="Text Box 3" descr="羊皮纸"/>
          <p:cNvSpPr txBox="1">
            <a:spLocks noChangeArrowheads="1"/>
          </p:cNvSpPr>
          <p:nvPr/>
        </p:nvSpPr>
        <p:spPr bwMode="auto">
          <a:xfrm>
            <a:off x="533400" y="1295400"/>
            <a:ext cx="8071048" cy="3539430"/>
          </a:xfrm>
          <a:prstGeom prst="rect">
            <a:avLst/>
          </a:prstGeom>
          <a:blipFill dpi="0" rotWithShape="0">
            <a:blip r:embed="rId6"/>
            <a:srcRect/>
            <a:tile tx="0" ty="0" sx="100000" sy="100000" flip="none" algn="tl"/>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buFont typeface="Arial" panose="020B0604020202020204" pitchFamily="34" charset="0"/>
              <a:buNone/>
            </a:pPr>
            <a:r>
              <a:rPr lang="en-US" altLang="zh-CN" sz="3200" b="1" dirty="0">
                <a:solidFill>
                  <a:srgbClr val="000000"/>
                </a:solidFill>
                <a:latin typeface="Times New Roman" panose="02020603050405020304" pitchFamily="18" charset="0"/>
              </a:rPr>
              <a:t>1</a:t>
            </a:r>
            <a:r>
              <a:rPr lang="zh-CN" altLang="en-US" sz="3200" b="1" dirty="0">
                <a:solidFill>
                  <a:srgbClr val="000000"/>
                </a:solidFill>
                <a:latin typeface="Times New Roman" panose="02020603050405020304" pitchFamily="18" charset="0"/>
              </a:rPr>
              <a:t>、一个十边形的每一个内角都相等，</a:t>
            </a:r>
          </a:p>
          <a:p>
            <a:pPr fontAlgn="base">
              <a:spcBef>
                <a:spcPct val="0"/>
              </a:spcBef>
              <a:spcAft>
                <a:spcPct val="0"/>
              </a:spcAft>
              <a:buFont typeface="Arial" panose="020B0604020202020204" pitchFamily="34" charset="0"/>
              <a:buNone/>
            </a:pPr>
            <a:r>
              <a:rPr lang="zh-CN" altLang="en-US" sz="3200" b="1" dirty="0">
                <a:solidFill>
                  <a:srgbClr val="000000"/>
                </a:solidFill>
                <a:latin typeface="Times New Roman" panose="02020603050405020304" pitchFamily="18" charset="0"/>
              </a:rPr>
              <a:t>那么这个十边形的每一外角等于</a:t>
            </a:r>
            <a:r>
              <a:rPr lang="en-US" altLang="zh-CN" sz="3200" b="1" dirty="0">
                <a:solidFill>
                  <a:srgbClr val="000000"/>
                </a:solidFill>
                <a:latin typeface="Times New Roman" panose="02020603050405020304" pitchFamily="18" charset="0"/>
              </a:rPr>
              <a:t>(      )</a:t>
            </a:r>
          </a:p>
          <a:p>
            <a:pPr fontAlgn="base">
              <a:spcBef>
                <a:spcPct val="0"/>
              </a:spcBef>
              <a:spcAft>
                <a:spcPct val="0"/>
              </a:spcAft>
              <a:buFont typeface="Arial" panose="020B0604020202020204" pitchFamily="34" charset="0"/>
              <a:buNone/>
            </a:pPr>
            <a:r>
              <a:rPr lang="en-US" altLang="zh-CN" sz="3200" b="1" dirty="0">
                <a:solidFill>
                  <a:srgbClr val="000000"/>
                </a:solidFill>
                <a:latin typeface="Times New Roman" panose="02020603050405020304" pitchFamily="18" charset="0"/>
              </a:rPr>
              <a:t>A</a:t>
            </a:r>
            <a:r>
              <a:rPr lang="zh-CN" altLang="en-US" sz="3200" b="1" dirty="0">
                <a:solidFill>
                  <a:srgbClr val="000000"/>
                </a:solidFill>
                <a:latin typeface="Times New Roman" panose="02020603050405020304" pitchFamily="18" charset="0"/>
              </a:rPr>
              <a:t>、</a:t>
            </a:r>
            <a:r>
              <a:rPr lang="en-US" altLang="zh-CN" sz="3200" b="1" dirty="0">
                <a:solidFill>
                  <a:srgbClr val="000000"/>
                </a:solidFill>
                <a:latin typeface="Times New Roman" panose="02020603050405020304" pitchFamily="18" charset="0"/>
              </a:rPr>
              <a:t>144°B</a:t>
            </a:r>
            <a:r>
              <a:rPr lang="zh-CN" altLang="en-US" sz="3200" b="1" dirty="0">
                <a:solidFill>
                  <a:srgbClr val="000000"/>
                </a:solidFill>
                <a:latin typeface="Times New Roman" panose="02020603050405020304" pitchFamily="18" charset="0"/>
              </a:rPr>
              <a:t>、 </a:t>
            </a:r>
            <a:r>
              <a:rPr lang="en-US" altLang="zh-CN" sz="3200" b="1" dirty="0">
                <a:solidFill>
                  <a:srgbClr val="000000"/>
                </a:solidFill>
                <a:latin typeface="Times New Roman" panose="02020603050405020304" pitchFamily="18" charset="0"/>
              </a:rPr>
              <a:t>72 ° C</a:t>
            </a:r>
            <a:r>
              <a:rPr lang="zh-CN" altLang="en-US" sz="3200" b="1" dirty="0">
                <a:solidFill>
                  <a:srgbClr val="000000"/>
                </a:solidFill>
                <a:latin typeface="Times New Roman" panose="02020603050405020304" pitchFamily="18" charset="0"/>
              </a:rPr>
              <a:t>、 </a:t>
            </a:r>
            <a:r>
              <a:rPr lang="en-US" altLang="zh-CN" sz="3200" b="1" dirty="0">
                <a:solidFill>
                  <a:srgbClr val="000000"/>
                </a:solidFill>
                <a:latin typeface="Times New Roman" panose="02020603050405020304" pitchFamily="18" charset="0"/>
              </a:rPr>
              <a:t>36° D </a:t>
            </a:r>
            <a:r>
              <a:rPr lang="zh-CN" altLang="en-US" sz="3200" b="1" dirty="0">
                <a:solidFill>
                  <a:srgbClr val="000000"/>
                </a:solidFill>
                <a:latin typeface="Times New Roman" panose="02020603050405020304" pitchFamily="18" charset="0"/>
              </a:rPr>
              <a:t>、</a:t>
            </a:r>
            <a:r>
              <a:rPr lang="en-US" altLang="zh-CN" sz="3200" b="1" dirty="0">
                <a:solidFill>
                  <a:srgbClr val="000000"/>
                </a:solidFill>
                <a:latin typeface="Times New Roman" panose="02020603050405020304" pitchFamily="18" charset="0"/>
              </a:rPr>
              <a:t>18°</a:t>
            </a:r>
          </a:p>
          <a:p>
            <a:pPr fontAlgn="base">
              <a:spcBef>
                <a:spcPct val="0"/>
              </a:spcBef>
              <a:spcAft>
                <a:spcPct val="0"/>
              </a:spcAft>
              <a:buFont typeface="Arial" panose="020B0604020202020204" pitchFamily="34" charset="0"/>
              <a:buNone/>
            </a:pPr>
            <a:r>
              <a:rPr lang="en-US" altLang="zh-CN" sz="3200" b="1" dirty="0">
                <a:solidFill>
                  <a:srgbClr val="000000"/>
                </a:solidFill>
                <a:latin typeface="Times New Roman" panose="02020603050405020304" pitchFamily="18" charset="0"/>
              </a:rPr>
              <a:t>2</a:t>
            </a:r>
            <a:r>
              <a:rPr lang="zh-CN" altLang="en-US" sz="3200" b="1" dirty="0">
                <a:solidFill>
                  <a:srgbClr val="000000"/>
                </a:solidFill>
                <a:latin typeface="Times New Roman" panose="02020603050405020304" pitchFamily="18" charset="0"/>
              </a:rPr>
              <a:t>、一个多边形每一个外角都等于</a:t>
            </a:r>
            <a:r>
              <a:rPr lang="en-US" altLang="zh-CN" sz="3200" b="1" dirty="0">
                <a:solidFill>
                  <a:srgbClr val="000000"/>
                </a:solidFill>
                <a:latin typeface="Times New Roman" panose="02020603050405020304" pitchFamily="18" charset="0"/>
              </a:rPr>
              <a:t>45°</a:t>
            </a:r>
            <a:r>
              <a:rPr lang="zh-CN" altLang="en-US" sz="3200" b="1" dirty="0">
                <a:solidFill>
                  <a:srgbClr val="000000"/>
                </a:solidFill>
                <a:latin typeface="Times New Roman" panose="02020603050405020304" pitchFamily="18" charset="0"/>
              </a:rPr>
              <a:t>，</a:t>
            </a:r>
          </a:p>
          <a:p>
            <a:pPr fontAlgn="base">
              <a:spcBef>
                <a:spcPct val="0"/>
              </a:spcBef>
              <a:spcAft>
                <a:spcPct val="0"/>
              </a:spcAft>
              <a:buFont typeface="Arial" panose="020B0604020202020204" pitchFamily="34" charset="0"/>
              <a:buNone/>
            </a:pPr>
            <a:r>
              <a:rPr lang="zh-CN" altLang="en-US" sz="3200" b="1" dirty="0">
                <a:solidFill>
                  <a:srgbClr val="000000"/>
                </a:solidFill>
                <a:latin typeface="Times New Roman" panose="02020603050405020304" pitchFamily="18" charset="0"/>
              </a:rPr>
              <a:t>则这个多边形的内角和等于</a:t>
            </a:r>
            <a:r>
              <a:rPr lang="en-US" altLang="zh-CN" sz="3200" b="1" dirty="0">
                <a:solidFill>
                  <a:srgbClr val="000000"/>
                </a:solidFill>
                <a:latin typeface="Times New Roman" panose="02020603050405020304" pitchFamily="18" charset="0"/>
              </a:rPr>
              <a:t>(         )</a:t>
            </a:r>
          </a:p>
          <a:p>
            <a:pPr fontAlgn="base">
              <a:spcBef>
                <a:spcPct val="0"/>
              </a:spcBef>
              <a:spcAft>
                <a:spcPct val="0"/>
              </a:spcAft>
              <a:buFont typeface="Arial" panose="020B0604020202020204" pitchFamily="34" charset="0"/>
              <a:buNone/>
            </a:pPr>
            <a:r>
              <a:rPr lang="en-US" altLang="zh-CN" sz="3200" b="1" dirty="0">
                <a:solidFill>
                  <a:srgbClr val="000000"/>
                </a:solidFill>
                <a:latin typeface="Times New Roman" panose="02020603050405020304" pitchFamily="18" charset="0"/>
              </a:rPr>
              <a:t>A</a:t>
            </a:r>
            <a:r>
              <a:rPr lang="zh-CN" altLang="en-US" sz="3200" b="1" dirty="0">
                <a:solidFill>
                  <a:srgbClr val="000000"/>
                </a:solidFill>
                <a:latin typeface="Times New Roman" panose="02020603050405020304" pitchFamily="18" charset="0"/>
              </a:rPr>
              <a:t>、 </a:t>
            </a:r>
            <a:r>
              <a:rPr lang="en-US" altLang="zh-CN" sz="3200" b="1" dirty="0">
                <a:solidFill>
                  <a:srgbClr val="000000"/>
                </a:solidFill>
                <a:latin typeface="Times New Roman" panose="02020603050405020304" pitchFamily="18" charset="0"/>
              </a:rPr>
              <a:t>720° B</a:t>
            </a:r>
            <a:r>
              <a:rPr lang="zh-CN" altLang="en-US" sz="3200" b="1" dirty="0">
                <a:solidFill>
                  <a:srgbClr val="000000"/>
                </a:solidFill>
                <a:latin typeface="Times New Roman" panose="02020603050405020304" pitchFamily="18" charset="0"/>
              </a:rPr>
              <a:t>、 </a:t>
            </a:r>
            <a:r>
              <a:rPr lang="en-US" altLang="zh-CN" sz="3200" b="1" dirty="0">
                <a:solidFill>
                  <a:srgbClr val="000000"/>
                </a:solidFill>
                <a:latin typeface="Times New Roman" panose="02020603050405020304" pitchFamily="18" charset="0"/>
              </a:rPr>
              <a:t>675° C</a:t>
            </a:r>
            <a:r>
              <a:rPr lang="zh-CN" altLang="en-US" sz="3200" b="1" dirty="0">
                <a:solidFill>
                  <a:srgbClr val="000000"/>
                </a:solidFill>
                <a:latin typeface="Times New Roman" panose="02020603050405020304" pitchFamily="18" charset="0"/>
              </a:rPr>
              <a:t>、 </a:t>
            </a:r>
            <a:r>
              <a:rPr lang="en-US" altLang="zh-CN" sz="3200" b="1" dirty="0">
                <a:solidFill>
                  <a:srgbClr val="000000"/>
                </a:solidFill>
                <a:latin typeface="Times New Roman" panose="02020603050405020304" pitchFamily="18" charset="0"/>
              </a:rPr>
              <a:t>1080°</a:t>
            </a:r>
          </a:p>
          <a:p>
            <a:pPr fontAlgn="base">
              <a:spcBef>
                <a:spcPct val="0"/>
              </a:spcBef>
              <a:spcAft>
                <a:spcPct val="0"/>
              </a:spcAft>
              <a:buFont typeface="Arial" panose="020B0604020202020204" pitchFamily="34" charset="0"/>
              <a:buNone/>
            </a:pPr>
            <a:r>
              <a:rPr lang="en-US" altLang="zh-CN" sz="3200" b="1" dirty="0">
                <a:solidFill>
                  <a:srgbClr val="000000"/>
                </a:solidFill>
                <a:latin typeface="Times New Roman" panose="02020603050405020304" pitchFamily="18" charset="0"/>
              </a:rPr>
              <a:t> D</a:t>
            </a:r>
            <a:r>
              <a:rPr lang="zh-CN" altLang="en-US" sz="3200" b="1" dirty="0">
                <a:solidFill>
                  <a:srgbClr val="000000"/>
                </a:solidFill>
                <a:latin typeface="Times New Roman" panose="02020603050405020304" pitchFamily="18" charset="0"/>
              </a:rPr>
              <a:t>、</a:t>
            </a:r>
            <a:r>
              <a:rPr lang="en-US" altLang="zh-CN" sz="3200" b="1" dirty="0">
                <a:solidFill>
                  <a:srgbClr val="000000"/>
                </a:solidFill>
                <a:latin typeface="Times New Roman" panose="02020603050405020304" pitchFamily="18" charset="0"/>
              </a:rPr>
              <a:t>945°</a:t>
            </a:r>
          </a:p>
        </p:txBody>
      </p:sp>
      <p:sp>
        <p:nvSpPr>
          <p:cNvPr id="23556" name="Text Box 4"/>
          <p:cNvSpPr txBox="1">
            <a:spLocks noChangeArrowheads="1"/>
          </p:cNvSpPr>
          <p:nvPr/>
        </p:nvSpPr>
        <p:spPr bwMode="auto">
          <a:xfrm>
            <a:off x="5029200" y="381000"/>
            <a:ext cx="2254250" cy="739775"/>
          </a:xfrm>
          <a:prstGeom prst="rect">
            <a:avLst/>
          </a:prstGeom>
          <a:solidFill>
            <a:srgbClr val="FF0000"/>
          </a:solidFill>
          <a:ln w="38100">
            <a:solidFill>
              <a:srgbClr val="33CCCC"/>
            </a:solidFill>
            <a:prstDash val="dash"/>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4000">
                <a:solidFill>
                  <a:srgbClr val="000000"/>
                </a:solidFill>
                <a:latin typeface="Times New Roman" panose="02020603050405020304" pitchFamily="18" charset="0"/>
              </a:rPr>
              <a:t>练习四：</a:t>
            </a:r>
            <a:endParaRPr lang="zh-CN" altLang="en-US" sz="2400">
              <a:solidFill>
                <a:srgbClr val="000000"/>
              </a:solidFill>
              <a:latin typeface="Times New Roman" panose="02020603050405020304" pitchFamily="18" charset="0"/>
            </a:endParaRPr>
          </a:p>
        </p:txBody>
      </p:sp>
      <p:sp>
        <p:nvSpPr>
          <p:cNvPr id="23557" name="Text Box 5"/>
          <p:cNvSpPr txBox="1">
            <a:spLocks noChangeArrowheads="1"/>
          </p:cNvSpPr>
          <p:nvPr/>
        </p:nvSpPr>
        <p:spPr bwMode="auto">
          <a:xfrm>
            <a:off x="6515100" y="1808163"/>
            <a:ext cx="4778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3200" b="1">
                <a:solidFill>
                  <a:srgbClr val="009999"/>
                </a:solidFill>
                <a:latin typeface="Times New Roman" panose="02020603050405020304" pitchFamily="18" charset="0"/>
              </a:rPr>
              <a:t>C</a:t>
            </a:r>
            <a:endParaRPr lang="en-US" altLang="zh-CN" sz="2400" b="1">
              <a:solidFill>
                <a:srgbClr val="000000"/>
              </a:solidFill>
              <a:latin typeface="Times New Roman" panose="02020603050405020304" pitchFamily="18" charset="0"/>
            </a:endParaRPr>
          </a:p>
        </p:txBody>
      </p:sp>
      <p:sp>
        <p:nvSpPr>
          <p:cNvPr id="23558" name="Text Box 6"/>
          <p:cNvSpPr txBox="1">
            <a:spLocks noChangeArrowheads="1"/>
          </p:cNvSpPr>
          <p:nvPr/>
        </p:nvSpPr>
        <p:spPr bwMode="auto">
          <a:xfrm>
            <a:off x="5835650" y="3281363"/>
            <a:ext cx="4778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3200" b="1">
                <a:solidFill>
                  <a:srgbClr val="009999"/>
                </a:solidFill>
                <a:latin typeface="Times New Roman" panose="02020603050405020304" pitchFamily="18" charset="0"/>
              </a:rPr>
              <a:t>C</a:t>
            </a:r>
            <a:endParaRPr lang="en-US" altLang="zh-CN" sz="2400" b="1">
              <a:solidFill>
                <a:srgbClr val="00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ppt_x"/>
                                          </p:val>
                                        </p:tav>
                                        <p:tav tm="100000">
                                          <p:val>
                                            <p:strVal val="#ppt_x"/>
                                          </p:val>
                                        </p:tav>
                                      </p:tavLst>
                                    </p:anim>
                                    <p:anim calcmode="lin" valueType="num">
                                      <p:cBhvr additive="base">
                                        <p:cTn id="8" dur="500" fill="hold"/>
                                        <p:tgtEl>
                                          <p:spTgt spid="235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3556"/>
                                        </p:tgtEl>
                                        <p:attrNameLst>
                                          <p:attrName>style.visibility</p:attrName>
                                        </p:attrNameLst>
                                      </p:cBhvr>
                                      <p:to>
                                        <p:strVal val="visible"/>
                                      </p:to>
                                    </p:set>
                                    <p:animEffect transition="in" filter="blinds(horizontal)">
                                      <p:cBhvr>
                                        <p:cTn id="13" dur="500"/>
                                        <p:tgtEl>
                                          <p:spTgt spid="23556"/>
                                        </p:tgtEl>
                                      </p:cBhvr>
                                    </p:animEffect>
                                  </p:childTnLst>
                                  <p:subTnLst>
                                    <p:audio>
                                      <p:cMediaNode>
                                        <p:cTn display="0" masterRel="sameClick">
                                          <p:stCondLst>
                                            <p:cond evt="begin" delay="0">
                                              <p:tn val="11"/>
                                            </p:cond>
                                          </p:stCondLst>
                                          <p:endCondLst>
                                            <p:cond evt="onStopAudio" delay="0">
                                              <p:tgtEl>
                                                <p:sldTgt/>
                                              </p:tgtEl>
                                            </p:cond>
                                          </p:endCondLst>
                                        </p:cTn>
                                        <p:tgtEl>
                                          <p:sndTgt r:embed="rId3" name="TYPE.WAV"/>
                                        </p:tgtEl>
                                      </p:cMediaNode>
                                    </p:audio>
                                  </p:subTnLst>
                                </p:cTn>
                              </p:par>
                            </p:childTnLst>
                          </p:cTn>
                        </p:par>
                      </p:childTnLst>
                    </p:cTn>
                  </p:par>
                  <p:par>
                    <p:cTn id="14" fill="hold">
                      <p:stCondLst>
                        <p:cond delay="indefinite"/>
                      </p:stCondLst>
                      <p:childTnLst>
                        <p:par>
                          <p:cTn id="15" fill="hold">
                            <p:stCondLst>
                              <p:cond delay="0"/>
                            </p:stCondLst>
                            <p:childTnLst>
                              <p:par>
                                <p:cTn id="16" presetID="3" presetClass="entr" presetSubtype="5" fill="hold" grpId="0" nodeType="clickEffect">
                                  <p:stCondLst>
                                    <p:cond delay="0"/>
                                  </p:stCondLst>
                                  <p:childTnLst>
                                    <p:set>
                                      <p:cBhvr>
                                        <p:cTn id="17" dur="1" fill="hold">
                                          <p:stCondLst>
                                            <p:cond delay="0"/>
                                          </p:stCondLst>
                                        </p:cTn>
                                        <p:tgtEl>
                                          <p:spTgt spid="23555"/>
                                        </p:tgtEl>
                                        <p:attrNameLst>
                                          <p:attrName>style.visibility</p:attrName>
                                        </p:attrNameLst>
                                      </p:cBhvr>
                                      <p:to>
                                        <p:strVal val="visible"/>
                                      </p:to>
                                    </p:set>
                                    <p:animEffect transition="in" filter="blinds(vertical)">
                                      <p:cBhvr>
                                        <p:cTn id="18" dur="500"/>
                                        <p:tgtEl>
                                          <p:spTgt spid="23555"/>
                                        </p:tgtEl>
                                      </p:cBhvr>
                                    </p:animEffect>
                                  </p:childTnLst>
                                  <p:subTnLst>
                                    <p:audio>
                                      <p:cMediaNode>
                                        <p:cTn display="0" masterRel="sameClick">
                                          <p:stCondLst>
                                            <p:cond evt="begin" delay="0">
                                              <p:tn val="16"/>
                                            </p:cond>
                                          </p:stCondLst>
                                          <p:endCondLst>
                                            <p:cond evt="onStopAudio" delay="0">
                                              <p:tgtEl>
                                                <p:sldTgt/>
                                              </p:tgtEl>
                                            </p:cond>
                                          </p:endCondLst>
                                        </p:cTn>
                                        <p:tgtEl>
                                          <p:sndTgt r:embed="rId3" name="TYPE.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23557"/>
                                        </p:tgtEl>
                                        <p:attrNameLst>
                                          <p:attrName>style.visibility</p:attrName>
                                        </p:attrNameLst>
                                      </p:cBhvr>
                                      <p:to>
                                        <p:strVal val="visible"/>
                                      </p:to>
                                    </p:set>
                                    <p:anim calcmode="lin" valueType="num">
                                      <p:cBhvr additive="base">
                                        <p:cTn id="23" dur="500" fill="hold"/>
                                        <p:tgtEl>
                                          <p:spTgt spid="23557"/>
                                        </p:tgtEl>
                                        <p:attrNameLst>
                                          <p:attrName>ppt_x</p:attrName>
                                        </p:attrNameLst>
                                      </p:cBhvr>
                                      <p:tavLst>
                                        <p:tav tm="0">
                                          <p:val>
                                            <p:strVal val="1+#ppt_w/2"/>
                                          </p:val>
                                        </p:tav>
                                        <p:tav tm="100000">
                                          <p:val>
                                            <p:strVal val="#ppt_x"/>
                                          </p:val>
                                        </p:tav>
                                      </p:tavLst>
                                    </p:anim>
                                    <p:anim calcmode="lin" valueType="num">
                                      <p:cBhvr additive="base">
                                        <p:cTn id="24" dur="500" fill="hold"/>
                                        <p:tgtEl>
                                          <p:spTgt spid="2355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TYPE.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23558"/>
                                        </p:tgtEl>
                                        <p:attrNameLst>
                                          <p:attrName>style.visibility</p:attrName>
                                        </p:attrNameLst>
                                      </p:cBhvr>
                                      <p:to>
                                        <p:strVal val="visible"/>
                                      </p:to>
                                    </p:set>
                                    <p:anim calcmode="lin" valueType="num">
                                      <p:cBhvr additive="base">
                                        <p:cTn id="29" dur="500" fill="hold"/>
                                        <p:tgtEl>
                                          <p:spTgt spid="23558"/>
                                        </p:tgtEl>
                                        <p:attrNameLst>
                                          <p:attrName>ppt_x</p:attrName>
                                        </p:attrNameLst>
                                      </p:cBhvr>
                                      <p:tavLst>
                                        <p:tav tm="0">
                                          <p:val>
                                            <p:strVal val="1+#ppt_w/2"/>
                                          </p:val>
                                        </p:tav>
                                        <p:tav tm="100000">
                                          <p:val>
                                            <p:strVal val="#ppt_x"/>
                                          </p:val>
                                        </p:tav>
                                      </p:tavLst>
                                    </p:anim>
                                    <p:anim calcmode="lin" valueType="num">
                                      <p:cBhvr additive="base">
                                        <p:cTn id="30" dur="500" fill="hold"/>
                                        <p:tgtEl>
                                          <p:spTgt spid="2355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animBg="1" autoUpdateAnimBg="0"/>
      <p:bldP spid="23556" grpId="0" animBg="1" autoUpdateAnimBg="0"/>
      <p:bldP spid="23557" grpId="0" autoUpdateAnimBg="0"/>
      <p:bldP spid="2355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ChangeArrowheads="1"/>
          </p:cNvSpPr>
          <p:nvPr/>
        </p:nvSpPr>
        <p:spPr bwMode="auto">
          <a:xfrm>
            <a:off x="685800" y="1981200"/>
            <a:ext cx="2057400" cy="1828800"/>
          </a:xfrm>
          <a:prstGeom prst="triangle">
            <a:avLst>
              <a:gd name="adj" fmla="val 66667"/>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buFont typeface="Arial" panose="020B0604020202020204" pitchFamily="34" charset="0"/>
              <a:buNone/>
            </a:pPr>
            <a:endParaRPr lang="zh-CN" altLang="en-US" sz="2400">
              <a:solidFill>
                <a:srgbClr val="000000"/>
              </a:solidFill>
              <a:latin typeface="Times New Roman" panose="02020603050405020304" pitchFamily="18" charset="0"/>
            </a:endParaRPr>
          </a:p>
        </p:txBody>
      </p:sp>
      <p:sp>
        <p:nvSpPr>
          <p:cNvPr id="5123" name="AutoShape 3"/>
          <p:cNvSpPr>
            <a:spLocks noChangeArrowheads="1"/>
          </p:cNvSpPr>
          <p:nvPr/>
        </p:nvSpPr>
        <p:spPr bwMode="auto">
          <a:xfrm>
            <a:off x="6248400" y="1905000"/>
            <a:ext cx="2057400" cy="1828800"/>
          </a:xfrm>
          <a:prstGeom prst="pentagon">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buFont typeface="Arial" panose="020B0604020202020204" pitchFamily="34" charset="0"/>
              <a:buNone/>
            </a:pPr>
            <a:endParaRPr lang="zh-CN" altLang="en-US" sz="2400">
              <a:solidFill>
                <a:srgbClr val="BBE0E3"/>
              </a:solidFill>
              <a:latin typeface="Times New Roman" panose="02020603050405020304" pitchFamily="18" charset="0"/>
            </a:endParaRPr>
          </a:p>
        </p:txBody>
      </p:sp>
      <p:graphicFrame>
        <p:nvGraphicFramePr>
          <p:cNvPr id="5124" name="Object 4"/>
          <p:cNvGraphicFramePr>
            <a:graphicFrameLocks noChangeAspect="1"/>
          </p:cNvGraphicFramePr>
          <p:nvPr/>
        </p:nvGraphicFramePr>
        <p:xfrm>
          <a:off x="3200400" y="1714500"/>
          <a:ext cx="2387600" cy="2247900"/>
        </p:xfrm>
        <a:graphic>
          <a:graphicData uri="http://schemas.openxmlformats.org/presentationml/2006/ole">
            <mc:AlternateContent xmlns:mc="http://schemas.openxmlformats.org/markup-compatibility/2006">
              <mc:Choice xmlns:v="urn:schemas-microsoft-com:vml" Requires="v">
                <p:oleObj spid="_x0000_s1032" r:id="rId4" imgW="1104900" imgH="1257300" progId="Paint.Picture">
                  <p:embed/>
                </p:oleObj>
              </mc:Choice>
              <mc:Fallback>
                <p:oleObj r:id="rId4" imgW="1104900" imgH="1257300" progId="Paint.Picture">
                  <p:embed/>
                  <p:pic>
                    <p:nvPicPr>
                      <p:cNvPr id="0" name="图片 10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1714500"/>
                        <a:ext cx="2387600"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5" name="Text Box 5"/>
          <p:cNvSpPr txBox="1">
            <a:spLocks noChangeArrowheads="1"/>
          </p:cNvSpPr>
          <p:nvPr/>
        </p:nvSpPr>
        <p:spPr bwMode="auto">
          <a:xfrm>
            <a:off x="228600" y="4724400"/>
            <a:ext cx="8915400" cy="1920875"/>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4000" b="1">
                <a:solidFill>
                  <a:srgbClr val="000000"/>
                </a:solidFill>
                <a:latin typeface="Times New Roman" panose="02020603050405020304" pitchFamily="18" charset="0"/>
              </a:rPr>
              <a:t>         在平面内，</a:t>
            </a:r>
            <a:r>
              <a:rPr lang="zh-CN" altLang="en-US" sz="4000" b="1">
                <a:solidFill>
                  <a:srgbClr val="000000"/>
                </a:solidFill>
                <a:latin typeface="Times New Roman" panose="02020603050405020304" pitchFamily="18" charset="0"/>
                <a:ea typeface="楷体_GB2312" pitchFamily="1" charset="-122"/>
              </a:rPr>
              <a:t>由三条不在同一直线上的线段首尾顺次连接组成封闭图形叫做三角形。</a:t>
            </a:r>
          </a:p>
        </p:txBody>
      </p:sp>
      <p:sp>
        <p:nvSpPr>
          <p:cNvPr id="5126" name="Text Box 6" descr="羊皮纸"/>
          <p:cNvSpPr txBox="1">
            <a:spLocks noChangeArrowheads="1"/>
          </p:cNvSpPr>
          <p:nvPr/>
        </p:nvSpPr>
        <p:spPr bwMode="auto">
          <a:xfrm>
            <a:off x="76200" y="4724400"/>
            <a:ext cx="9067800" cy="1920875"/>
          </a:xfrm>
          <a:prstGeom prst="rect">
            <a:avLst/>
          </a:prstGeom>
          <a:blipFill dpi="0" rotWithShape="0">
            <a:blip r:embed="rId6"/>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4000" b="1">
                <a:solidFill>
                  <a:srgbClr val="000000"/>
                </a:solidFill>
                <a:latin typeface="Times New Roman" panose="02020603050405020304" pitchFamily="18" charset="0"/>
              </a:rPr>
              <a:t>      在平面内，</a:t>
            </a:r>
            <a:r>
              <a:rPr lang="zh-CN" altLang="en-US" sz="4000" b="1">
                <a:solidFill>
                  <a:srgbClr val="000000"/>
                </a:solidFill>
                <a:latin typeface="Times New Roman" panose="02020603050405020304" pitchFamily="18" charset="0"/>
                <a:ea typeface="楷体_GB2312" pitchFamily="1" charset="-122"/>
              </a:rPr>
              <a:t>由四条不在同一直线上的线段首尾顺次连接组成的封闭图形叫做四边形。</a:t>
            </a:r>
          </a:p>
        </p:txBody>
      </p:sp>
      <p:sp>
        <p:nvSpPr>
          <p:cNvPr id="5127" name="Text Box 7" descr="羊皮纸"/>
          <p:cNvSpPr txBox="1">
            <a:spLocks noChangeArrowheads="1"/>
          </p:cNvSpPr>
          <p:nvPr/>
        </p:nvSpPr>
        <p:spPr bwMode="auto">
          <a:xfrm>
            <a:off x="152400" y="4724400"/>
            <a:ext cx="8991600" cy="1920875"/>
          </a:xfrm>
          <a:prstGeom prst="rect">
            <a:avLst/>
          </a:prstGeom>
          <a:blipFill dpi="0" rotWithShape="0">
            <a:blip r:embed="rId6"/>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4000" b="1">
                <a:solidFill>
                  <a:srgbClr val="000000"/>
                </a:solidFill>
                <a:latin typeface="Times New Roman" panose="02020603050405020304" pitchFamily="18" charset="0"/>
              </a:rPr>
              <a:t>       在平面内，</a:t>
            </a:r>
            <a:r>
              <a:rPr lang="zh-CN" altLang="en-US" sz="4000" b="1">
                <a:solidFill>
                  <a:srgbClr val="000000"/>
                </a:solidFill>
                <a:latin typeface="Times New Roman" panose="02020603050405020304" pitchFamily="18" charset="0"/>
                <a:ea typeface="楷体_GB2312" pitchFamily="1" charset="-122"/>
              </a:rPr>
              <a:t>由</a:t>
            </a:r>
            <a:r>
              <a:rPr lang="en-US" altLang="zh-CN" sz="4000" b="1">
                <a:solidFill>
                  <a:srgbClr val="0033CC"/>
                </a:solidFill>
                <a:latin typeface="Times New Roman" panose="02020603050405020304" pitchFamily="18" charset="0"/>
                <a:ea typeface="楷体_GB2312" pitchFamily="1" charset="-122"/>
              </a:rPr>
              <a:t>5</a:t>
            </a:r>
            <a:r>
              <a:rPr lang="zh-CN" altLang="en-US" sz="4000" b="1">
                <a:solidFill>
                  <a:srgbClr val="0033CC"/>
                </a:solidFill>
                <a:latin typeface="Times New Roman" panose="02020603050405020304" pitchFamily="18" charset="0"/>
                <a:ea typeface="楷体_GB2312" pitchFamily="1" charset="-122"/>
              </a:rPr>
              <a:t>条</a:t>
            </a:r>
            <a:r>
              <a:rPr lang="zh-CN" altLang="en-US" sz="4000" b="1">
                <a:solidFill>
                  <a:srgbClr val="000000"/>
                </a:solidFill>
                <a:latin typeface="Times New Roman" panose="02020603050405020304" pitchFamily="18" charset="0"/>
                <a:ea typeface="楷体_GB2312" pitchFamily="1" charset="-122"/>
              </a:rPr>
              <a:t>不在同一直线上的线段首尾顺次连接组成的封闭图形叫做</a:t>
            </a:r>
            <a:r>
              <a:rPr lang="zh-CN" altLang="en-US" sz="4000" b="1">
                <a:solidFill>
                  <a:srgbClr val="0033CC"/>
                </a:solidFill>
                <a:latin typeface="Times New Roman" panose="02020603050405020304" pitchFamily="18" charset="0"/>
                <a:ea typeface="楷体_GB2312" pitchFamily="1" charset="-122"/>
              </a:rPr>
              <a:t>五边形</a:t>
            </a:r>
            <a:r>
              <a:rPr lang="zh-CN" altLang="en-US" sz="4000" b="1">
                <a:solidFill>
                  <a:srgbClr val="000000"/>
                </a:solidFill>
                <a:latin typeface="Times New Roman" panose="02020603050405020304" pitchFamily="18" charset="0"/>
                <a:ea typeface="楷体_GB2312" pitchFamily="1" charset="-122"/>
              </a:rPr>
              <a:t>。</a:t>
            </a:r>
          </a:p>
        </p:txBody>
      </p:sp>
      <p:sp>
        <p:nvSpPr>
          <p:cNvPr id="5128" name="Text Box 8"/>
          <p:cNvSpPr txBox="1">
            <a:spLocks noChangeArrowheads="1"/>
          </p:cNvSpPr>
          <p:nvPr/>
        </p:nvSpPr>
        <p:spPr bwMode="auto">
          <a:xfrm>
            <a:off x="2000250" y="685799"/>
            <a:ext cx="4248150" cy="1295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8000" dirty="0">
                <a:solidFill>
                  <a:srgbClr val="000000"/>
                </a:solidFill>
                <a:latin typeface="隶书" panose="02010509060101010101" pitchFamily="49" charset="-122"/>
                <a:ea typeface="隶书" panose="02010509060101010101" pitchFamily="49" charset="-122"/>
              </a:rPr>
              <a:t>多 边 形</a:t>
            </a:r>
            <a:endParaRPr lang="zh-CN" altLang="en-US" sz="2400" dirty="0">
              <a:solidFill>
                <a:srgbClr val="000000"/>
              </a:solidFill>
              <a:latin typeface="隶书" panose="02010509060101010101" pitchFamily="49" charset="-122"/>
              <a:ea typeface="隶书" panose="02010509060101010101" pitchFamily="49" charset="-122"/>
            </a:endParaRPr>
          </a:p>
        </p:txBody>
      </p:sp>
      <p:sp>
        <p:nvSpPr>
          <p:cNvPr id="5129" name="Text Box 9" descr="新闻纸"/>
          <p:cNvSpPr txBox="1">
            <a:spLocks noChangeArrowheads="1"/>
          </p:cNvSpPr>
          <p:nvPr/>
        </p:nvSpPr>
        <p:spPr bwMode="auto">
          <a:xfrm>
            <a:off x="0" y="4724400"/>
            <a:ext cx="9144000" cy="1920875"/>
          </a:xfrm>
          <a:prstGeom prst="rect">
            <a:avLst/>
          </a:prstGeom>
          <a:blipFill dpi="0" rotWithShape="0">
            <a:blip r:embed="rId7"/>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2400" b="1" dirty="0">
                <a:solidFill>
                  <a:srgbClr val="000000"/>
                </a:solidFill>
                <a:latin typeface="Times New Roman" panose="02020603050405020304" pitchFamily="18" charset="0"/>
              </a:rPr>
              <a:t>        </a:t>
            </a:r>
            <a:r>
              <a:rPr lang="zh-CN" altLang="en-US" sz="4000" b="1" dirty="0">
                <a:solidFill>
                  <a:srgbClr val="000000"/>
                </a:solidFill>
                <a:latin typeface="Times New Roman" panose="02020603050405020304" pitchFamily="18" charset="0"/>
              </a:rPr>
              <a:t>在平面内，</a:t>
            </a:r>
            <a:r>
              <a:rPr lang="zh-CN" altLang="en-US" sz="4000" b="1" dirty="0">
                <a:solidFill>
                  <a:srgbClr val="000000"/>
                </a:solidFill>
                <a:latin typeface="Times New Roman" panose="02020603050405020304" pitchFamily="18" charset="0"/>
                <a:ea typeface="楷体_GB2312" pitchFamily="1" charset="-122"/>
              </a:rPr>
              <a:t>由</a:t>
            </a:r>
            <a:r>
              <a:rPr lang="zh-CN" altLang="en-US" sz="4000" b="1" dirty="0">
                <a:solidFill>
                  <a:srgbClr val="FF3300"/>
                </a:solidFill>
                <a:latin typeface="Times New Roman" panose="02020603050405020304" pitchFamily="18" charset="0"/>
                <a:ea typeface="楷体_GB2312" pitchFamily="1" charset="-122"/>
              </a:rPr>
              <a:t>若干</a:t>
            </a:r>
            <a:r>
              <a:rPr lang="zh-CN" altLang="en-US" sz="4000" b="1" dirty="0">
                <a:solidFill>
                  <a:srgbClr val="000000"/>
                </a:solidFill>
                <a:latin typeface="Times New Roman" panose="02020603050405020304" pitchFamily="18" charset="0"/>
                <a:ea typeface="楷体_GB2312" pitchFamily="1" charset="-122"/>
              </a:rPr>
              <a:t>不在同一直线上的线段首尾顺次连接组成的封闭图形叫做</a:t>
            </a:r>
            <a:r>
              <a:rPr lang="zh-CN" altLang="en-US" sz="4000" b="1" dirty="0">
                <a:solidFill>
                  <a:srgbClr val="FF3300"/>
                </a:solidFill>
                <a:latin typeface="Times New Roman" panose="02020603050405020304" pitchFamily="18" charset="0"/>
                <a:ea typeface="楷体_GB2312" pitchFamily="1" charset="-122"/>
              </a:rPr>
              <a:t>多边形</a:t>
            </a:r>
            <a:r>
              <a:rPr lang="zh-CN" altLang="en-US" sz="4000" b="1" dirty="0">
                <a:solidFill>
                  <a:srgbClr val="000000"/>
                </a:solidFill>
                <a:latin typeface="Times New Roman" panose="02020603050405020304" pitchFamily="18" charset="0"/>
                <a:ea typeface="楷体_GB2312" pitchFamily="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out)">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5125"/>
                                        </p:tgtEl>
                                        <p:attrNameLst>
                                          <p:attrName>style.visibility</p:attrName>
                                        </p:attrNameLst>
                                      </p:cBhvr>
                                      <p:to>
                                        <p:strVal val="visible"/>
                                      </p:to>
                                    </p:set>
                                    <p:animEffect transition="in" filter="randombar(vertical)">
                                      <p:cBhvr>
                                        <p:cTn id="12" dur="500"/>
                                        <p:tgtEl>
                                          <p:spTgt spid="5125"/>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3" fill="hold">
                      <p:stCondLst>
                        <p:cond delay="indefinite"/>
                      </p:stCondLst>
                      <p:childTnLst>
                        <p:par>
                          <p:cTn id="14" fill="hold">
                            <p:stCondLst>
                              <p:cond delay="0"/>
                            </p:stCondLst>
                            <p:childTnLst>
                              <p:par>
                                <p:cTn id="15" presetID="5" presetClass="entr" presetSubtype="5" fill="hold" nodeType="clickEffect">
                                  <p:stCondLst>
                                    <p:cond delay="0"/>
                                  </p:stCondLst>
                                  <p:childTnLst>
                                    <p:set>
                                      <p:cBhvr>
                                        <p:cTn id="16" dur="1" fill="hold">
                                          <p:stCondLst>
                                            <p:cond delay="0"/>
                                          </p:stCondLst>
                                        </p:cTn>
                                        <p:tgtEl>
                                          <p:spTgt spid="5124"/>
                                        </p:tgtEl>
                                        <p:attrNameLst>
                                          <p:attrName>style.visibility</p:attrName>
                                        </p:attrNameLst>
                                      </p:cBhvr>
                                      <p:to>
                                        <p:strVal val="visible"/>
                                      </p:to>
                                    </p:set>
                                    <p:animEffect transition="in" filter="checkerboard(down)">
                                      <p:cBhvr>
                                        <p:cTn id="17" dur="500"/>
                                        <p:tgtEl>
                                          <p:spTgt spid="512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grpId="0" nodeType="clickEffect">
                                  <p:stCondLst>
                                    <p:cond delay="0"/>
                                  </p:stCondLst>
                                  <p:childTnLst>
                                    <p:set>
                                      <p:cBhvr>
                                        <p:cTn id="21" dur="1" fill="hold">
                                          <p:stCondLst>
                                            <p:cond delay="0"/>
                                          </p:stCondLst>
                                        </p:cTn>
                                        <p:tgtEl>
                                          <p:spTgt spid="5126"/>
                                        </p:tgtEl>
                                        <p:attrNameLst>
                                          <p:attrName>style.visibility</p:attrName>
                                        </p:attrNameLst>
                                      </p:cBhvr>
                                      <p:to>
                                        <p:strVal val="visible"/>
                                      </p:to>
                                    </p:set>
                                    <p:animEffect transition="in" filter="randombar(vertical)">
                                      <p:cBhvr>
                                        <p:cTn id="22" dur="500"/>
                                        <p:tgtEl>
                                          <p:spTgt spid="5126"/>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5123"/>
                                        </p:tgtEl>
                                        <p:attrNameLst>
                                          <p:attrName>style.visibility</p:attrName>
                                        </p:attrNameLst>
                                      </p:cBhvr>
                                      <p:to>
                                        <p:strVal val="visible"/>
                                      </p:to>
                                    </p:set>
                                    <p:animEffect transition="in" filter="box(out)">
                                      <p:cBhvr>
                                        <p:cTn id="27" dur="500"/>
                                        <p:tgtEl>
                                          <p:spTgt spid="5123"/>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5" fill="hold" grpId="0" nodeType="clickEffect">
                                  <p:stCondLst>
                                    <p:cond delay="0"/>
                                  </p:stCondLst>
                                  <p:childTnLst>
                                    <p:set>
                                      <p:cBhvr>
                                        <p:cTn id="31" dur="1" fill="hold">
                                          <p:stCondLst>
                                            <p:cond delay="0"/>
                                          </p:stCondLst>
                                        </p:cTn>
                                        <p:tgtEl>
                                          <p:spTgt spid="5127"/>
                                        </p:tgtEl>
                                        <p:attrNameLst>
                                          <p:attrName>style.visibility</p:attrName>
                                        </p:attrNameLst>
                                      </p:cBhvr>
                                      <p:to>
                                        <p:strVal val="visible"/>
                                      </p:to>
                                    </p:set>
                                    <p:animEffect transition="in" filter="randombar(vertical)">
                                      <p:cBhvr>
                                        <p:cTn id="32" dur="500"/>
                                        <p:tgtEl>
                                          <p:spTgt spid="5127"/>
                                        </p:tgtEl>
                                      </p:cBhvr>
                                    </p:animEffect>
                                  </p:childTnLst>
                                  <p:subTnLst>
                                    <p:audio>
                                      <p:cMediaNode>
                                        <p:cTn display="0" masterRel="sameClick">
                                          <p:stCondLst>
                                            <p:cond evt="begin" delay="0">
                                              <p:tn val="30"/>
                                            </p:cond>
                                          </p:stCondLst>
                                          <p:endCondLst>
                                            <p:cond evt="onStopAudio" delay="0">
                                              <p:tgtEl>
                                                <p:sldTgt/>
                                              </p:tgtEl>
                                            </p:cond>
                                          </p:endCondLst>
                                        </p:cTn>
                                        <p:tgtEl>
                                          <p:sndTgt r:embed="rId3" name="CAMERA.WAV"/>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5128"/>
                                        </p:tgtEl>
                                        <p:attrNameLst>
                                          <p:attrName>style.visibility</p:attrName>
                                        </p:attrNameLst>
                                      </p:cBhvr>
                                      <p:to>
                                        <p:strVal val="visible"/>
                                      </p:to>
                                    </p:set>
                                    <p:animEffect transition="in" filter="box(out)">
                                      <p:cBhvr>
                                        <p:cTn id="37" dur="500"/>
                                        <p:tgtEl>
                                          <p:spTgt spid="5128"/>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5" fill="hold" grpId="0" nodeType="clickEffect">
                                  <p:stCondLst>
                                    <p:cond delay="0"/>
                                  </p:stCondLst>
                                  <p:childTnLst>
                                    <p:set>
                                      <p:cBhvr>
                                        <p:cTn id="41" dur="1" fill="hold">
                                          <p:stCondLst>
                                            <p:cond delay="0"/>
                                          </p:stCondLst>
                                        </p:cTn>
                                        <p:tgtEl>
                                          <p:spTgt spid="5129"/>
                                        </p:tgtEl>
                                        <p:attrNameLst>
                                          <p:attrName>style.visibility</p:attrName>
                                        </p:attrNameLst>
                                      </p:cBhvr>
                                      <p:to>
                                        <p:strVal val="visible"/>
                                      </p:to>
                                    </p:set>
                                    <p:animEffect transition="in" filter="randombar(vertical)">
                                      <p:cBhvr>
                                        <p:cTn id="42" dur="500"/>
                                        <p:tgtEl>
                                          <p:spTgt spid="5129"/>
                                        </p:tgtEl>
                                      </p:cBhvr>
                                    </p:animEffect>
                                  </p:childTnLst>
                                  <p:subTnLst>
                                    <p:audio>
                                      <p:cMediaNode>
                                        <p:cTn display="0" masterRel="sameClick">
                                          <p:stCondLst>
                                            <p:cond evt="begin" delay="0">
                                              <p:tn val="4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autoUpdateAnimBg="0"/>
      <p:bldP spid="5123" grpId="0" animBg="1" autoUpdateAnimBg="0"/>
      <p:bldP spid="5125" grpId="0" animBg="1" autoUpdateAnimBg="0"/>
      <p:bldP spid="5126" grpId="0" animBg="1" autoUpdateAnimBg="0"/>
      <p:bldP spid="5127" grpId="0" animBg="1" autoUpdateAnimBg="0"/>
      <p:bldP spid="5128" grpId="0" autoUpdateAnimBg="0"/>
      <p:bldP spid="5129"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hlinkClick r:id="rId3"/>
          </p:cNvPr>
          <p:cNvSpPr txBox="1">
            <a:spLocks noChangeArrowheads="1"/>
          </p:cNvSpPr>
          <p:nvPr/>
        </p:nvSpPr>
        <p:spPr bwMode="auto">
          <a:xfrm>
            <a:off x="1547813" y="3716338"/>
            <a:ext cx="865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sz="2400" b="1">
                <a:solidFill>
                  <a:srgbClr val="0000FF"/>
                </a:solidFill>
                <a:latin typeface="Times New Roman" panose="02020603050405020304" pitchFamily="18" charset="0"/>
              </a:rPr>
              <a:t>顶点</a:t>
            </a:r>
          </a:p>
        </p:txBody>
      </p:sp>
      <p:sp>
        <p:nvSpPr>
          <p:cNvPr id="6147" name="Text Box 3"/>
          <p:cNvSpPr txBox="1">
            <a:spLocks noChangeArrowheads="1"/>
          </p:cNvSpPr>
          <p:nvPr/>
        </p:nvSpPr>
        <p:spPr bwMode="auto">
          <a:xfrm>
            <a:off x="5435600" y="2924175"/>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sz="2400" b="1">
                <a:solidFill>
                  <a:srgbClr val="0000FF"/>
                </a:solidFill>
                <a:latin typeface="Times New Roman" panose="02020603050405020304" pitchFamily="18" charset="0"/>
              </a:rPr>
              <a:t>内角</a:t>
            </a:r>
          </a:p>
        </p:txBody>
      </p:sp>
      <p:sp>
        <p:nvSpPr>
          <p:cNvPr id="6148" name="Text Box 4"/>
          <p:cNvSpPr txBox="1">
            <a:spLocks noChangeArrowheads="1"/>
          </p:cNvSpPr>
          <p:nvPr/>
        </p:nvSpPr>
        <p:spPr bwMode="auto">
          <a:xfrm>
            <a:off x="5435600" y="3933825"/>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sz="2400" b="1">
                <a:solidFill>
                  <a:srgbClr val="0000FF"/>
                </a:solidFill>
                <a:latin typeface="Times New Roman" panose="02020603050405020304" pitchFamily="18" charset="0"/>
              </a:rPr>
              <a:t>边</a:t>
            </a:r>
          </a:p>
        </p:txBody>
      </p:sp>
      <p:grpSp>
        <p:nvGrpSpPr>
          <p:cNvPr id="6149" name="Group 5"/>
          <p:cNvGrpSpPr/>
          <p:nvPr/>
        </p:nvGrpSpPr>
        <p:grpSpPr bwMode="auto">
          <a:xfrm>
            <a:off x="3132138" y="2562225"/>
            <a:ext cx="2057400" cy="2190750"/>
            <a:chOff x="0" y="0"/>
            <a:chExt cx="1296" cy="1380"/>
          </a:xfrm>
        </p:grpSpPr>
        <p:sp>
          <p:nvSpPr>
            <p:cNvPr id="6150" name="AutoShape 6"/>
            <p:cNvSpPr>
              <a:spLocks noChangeArrowheads="1"/>
            </p:cNvSpPr>
            <p:nvPr/>
          </p:nvSpPr>
          <p:spPr bwMode="auto">
            <a:xfrm>
              <a:off x="0" y="228"/>
              <a:ext cx="1296" cy="1152"/>
            </a:xfrm>
            <a:prstGeom prst="pentagon">
              <a:avLst/>
            </a:prstGeom>
            <a:noFill/>
            <a:ln w="38100">
              <a:solidFill>
                <a:schemeClr val="tx1"/>
              </a:solidFill>
              <a:miter lim="800000"/>
            </a:ln>
            <a:extLst>
              <a:ext uri="{909E8E84-426E-40DD-AFC4-6F175D3DCCD1}">
                <a14:hiddenFill xmlns:a14="http://schemas.microsoft.com/office/drawing/2010/main">
                  <a:solidFill>
                    <a:srgbClr val="993300"/>
                  </a:solidFill>
                </a14:hiddenFill>
              </a:ext>
            </a:extLst>
          </p:spPr>
          <p:txBody>
            <a:bodyPr wrap="none" anchor="ctr"/>
            <a:lstStyle/>
            <a:p>
              <a:pPr algn="ctr" fontAlgn="base">
                <a:spcBef>
                  <a:spcPct val="0"/>
                </a:spcBef>
                <a:spcAft>
                  <a:spcPct val="0"/>
                </a:spcAft>
                <a:buFont typeface="Arial" panose="020B0604020202020204" pitchFamily="34" charset="0"/>
                <a:buNone/>
              </a:pPr>
              <a:endParaRPr lang="zh-CN" altLang="en-US" sz="2400">
                <a:solidFill>
                  <a:srgbClr val="BBE0E3"/>
                </a:solidFill>
                <a:latin typeface="Times New Roman" panose="02020603050405020304" pitchFamily="18" charset="0"/>
              </a:endParaRPr>
            </a:p>
          </p:txBody>
        </p:sp>
        <p:sp>
          <p:nvSpPr>
            <p:cNvPr id="6151" name="Line 7"/>
            <p:cNvSpPr>
              <a:spLocks noChangeShapeType="1"/>
            </p:cNvSpPr>
            <p:nvPr/>
          </p:nvSpPr>
          <p:spPr bwMode="auto">
            <a:xfrm flipH="1" flipV="1">
              <a:off x="327" y="0"/>
              <a:ext cx="325" cy="228"/>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zh-CN" altLang="en-US">
                <a:solidFill>
                  <a:srgbClr val="000000"/>
                </a:solidFill>
              </a:endParaRPr>
            </a:p>
          </p:txBody>
        </p:sp>
      </p:grpSp>
      <p:sp>
        <p:nvSpPr>
          <p:cNvPr id="6152" name="Arc 8"/>
          <p:cNvSpPr/>
          <p:nvPr/>
        </p:nvSpPr>
        <p:spPr bwMode="auto">
          <a:xfrm flipH="1">
            <a:off x="3851275" y="2781300"/>
            <a:ext cx="142875" cy="276225"/>
          </a:xfrm>
          <a:custGeom>
            <a:avLst/>
            <a:gdLst>
              <a:gd name="G0" fmla="+- 0 0 0"/>
              <a:gd name="G1" fmla="+- 21600 0 0"/>
              <a:gd name="G2" fmla="+- 21600 0 0"/>
              <a:gd name="T0" fmla="*/ 0 w 21600"/>
              <a:gd name="T1" fmla="*/ 0 h 41235"/>
              <a:gd name="T2" fmla="*/ 9000 w 21600"/>
              <a:gd name="T3" fmla="*/ 41235 h 41235"/>
              <a:gd name="T4" fmla="*/ 0 w 21600"/>
              <a:gd name="T5" fmla="*/ 21600 h 41235"/>
            </a:gdLst>
            <a:ahLst/>
            <a:cxnLst>
              <a:cxn ang="0">
                <a:pos x="T0" y="T1"/>
              </a:cxn>
              <a:cxn ang="0">
                <a:pos x="T2" y="T3"/>
              </a:cxn>
              <a:cxn ang="0">
                <a:pos x="T4" y="T5"/>
              </a:cxn>
            </a:cxnLst>
            <a:rect l="0" t="0" r="r" b="b"/>
            <a:pathLst>
              <a:path w="21600" h="41235" fill="none" extrusionOk="0">
                <a:moveTo>
                  <a:pt x="-1" y="0"/>
                </a:moveTo>
                <a:cubicBezTo>
                  <a:pt x="11929" y="0"/>
                  <a:pt x="21600" y="9670"/>
                  <a:pt x="21600" y="21600"/>
                </a:cubicBezTo>
                <a:cubicBezTo>
                  <a:pt x="21600" y="30045"/>
                  <a:pt x="16677" y="37716"/>
                  <a:pt x="9000" y="41235"/>
                </a:cubicBezTo>
              </a:path>
              <a:path w="21600" h="41235" stroke="0" extrusionOk="0">
                <a:moveTo>
                  <a:pt x="-1" y="0"/>
                </a:moveTo>
                <a:cubicBezTo>
                  <a:pt x="11929" y="0"/>
                  <a:pt x="21600" y="9670"/>
                  <a:pt x="21600" y="21600"/>
                </a:cubicBezTo>
                <a:cubicBezTo>
                  <a:pt x="21600" y="30045"/>
                  <a:pt x="16677" y="37716"/>
                  <a:pt x="9000" y="41235"/>
                </a:cubicBezTo>
                <a:lnTo>
                  <a:pt x="0" y="21600"/>
                </a:lnTo>
                <a:close/>
              </a:path>
            </a:pathLst>
          </a:custGeom>
          <a:noFill/>
          <a:ln w="34925">
            <a:solidFill>
              <a:srgbClr val="FF00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zh-CN" altLang="en-US">
              <a:solidFill>
                <a:srgbClr val="000000"/>
              </a:solidFill>
            </a:endParaRPr>
          </a:p>
        </p:txBody>
      </p:sp>
      <p:sp>
        <p:nvSpPr>
          <p:cNvPr id="6153" name="Line 9"/>
          <p:cNvSpPr>
            <a:spLocks noChangeShapeType="1"/>
          </p:cNvSpPr>
          <p:nvPr/>
        </p:nvSpPr>
        <p:spPr bwMode="auto">
          <a:xfrm>
            <a:off x="2339975" y="4149725"/>
            <a:ext cx="1079500" cy="574675"/>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endParaRPr lang="zh-CN" altLang="en-US">
              <a:solidFill>
                <a:srgbClr val="000000"/>
              </a:solidFill>
            </a:endParaRPr>
          </a:p>
        </p:txBody>
      </p:sp>
      <p:sp>
        <p:nvSpPr>
          <p:cNvPr id="6154" name="Line 10"/>
          <p:cNvSpPr>
            <a:spLocks noChangeShapeType="1"/>
          </p:cNvSpPr>
          <p:nvPr/>
        </p:nvSpPr>
        <p:spPr bwMode="auto">
          <a:xfrm flipH="1">
            <a:off x="5003800" y="4221163"/>
            <a:ext cx="431800"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endParaRPr lang="zh-CN" altLang="en-US">
              <a:solidFill>
                <a:srgbClr val="000000"/>
              </a:solidFill>
            </a:endParaRPr>
          </a:p>
        </p:txBody>
      </p:sp>
      <p:sp>
        <p:nvSpPr>
          <p:cNvPr id="6155" name="Arc 11"/>
          <p:cNvSpPr/>
          <p:nvPr/>
        </p:nvSpPr>
        <p:spPr bwMode="auto">
          <a:xfrm rot="18692630" flipH="1">
            <a:off x="4979987" y="3516313"/>
            <a:ext cx="142875" cy="228600"/>
          </a:xfrm>
          <a:custGeom>
            <a:avLst/>
            <a:gdLst>
              <a:gd name="G0" fmla="+- 0 0 0"/>
              <a:gd name="G1" fmla="+- 21600 0 0"/>
              <a:gd name="G2" fmla="+- 21600 0 0"/>
              <a:gd name="T0" fmla="*/ 0 w 21600"/>
              <a:gd name="T1" fmla="*/ 0 h 34140"/>
              <a:gd name="T2" fmla="*/ 17587 w 21600"/>
              <a:gd name="T3" fmla="*/ 34140 h 34140"/>
              <a:gd name="T4" fmla="*/ 0 w 21600"/>
              <a:gd name="T5" fmla="*/ 21600 h 34140"/>
            </a:gdLst>
            <a:ahLst/>
            <a:cxnLst>
              <a:cxn ang="0">
                <a:pos x="T0" y="T1"/>
              </a:cxn>
              <a:cxn ang="0">
                <a:pos x="T2" y="T3"/>
              </a:cxn>
              <a:cxn ang="0">
                <a:pos x="T4" y="T5"/>
              </a:cxn>
            </a:cxnLst>
            <a:rect l="0" t="0" r="r" b="b"/>
            <a:pathLst>
              <a:path w="21600" h="34140" fill="none" extrusionOk="0">
                <a:moveTo>
                  <a:pt x="-1" y="0"/>
                </a:moveTo>
                <a:cubicBezTo>
                  <a:pt x="11929" y="0"/>
                  <a:pt x="21600" y="9670"/>
                  <a:pt x="21600" y="21600"/>
                </a:cubicBezTo>
                <a:cubicBezTo>
                  <a:pt x="21600" y="26095"/>
                  <a:pt x="20197" y="30479"/>
                  <a:pt x="17587" y="34140"/>
                </a:cubicBezTo>
              </a:path>
              <a:path w="21600" h="34140" stroke="0" extrusionOk="0">
                <a:moveTo>
                  <a:pt x="-1" y="0"/>
                </a:moveTo>
                <a:cubicBezTo>
                  <a:pt x="11929" y="0"/>
                  <a:pt x="21600" y="9670"/>
                  <a:pt x="21600" y="21600"/>
                </a:cubicBezTo>
                <a:cubicBezTo>
                  <a:pt x="21600" y="26095"/>
                  <a:pt x="20197" y="30479"/>
                  <a:pt x="17587" y="34140"/>
                </a:cubicBezTo>
                <a:lnTo>
                  <a:pt x="0" y="21600"/>
                </a:lnTo>
                <a:close/>
              </a:path>
            </a:pathLst>
          </a:custGeom>
          <a:noFill/>
          <a:ln w="34925">
            <a:solidFill>
              <a:srgbClr val="FF00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zh-CN" altLang="en-US">
              <a:solidFill>
                <a:srgbClr val="000000"/>
              </a:solidFill>
            </a:endParaRPr>
          </a:p>
        </p:txBody>
      </p:sp>
      <p:sp>
        <p:nvSpPr>
          <p:cNvPr id="6156" name="Line 12"/>
          <p:cNvSpPr>
            <a:spLocks noChangeShapeType="1"/>
          </p:cNvSpPr>
          <p:nvPr/>
        </p:nvSpPr>
        <p:spPr bwMode="auto">
          <a:xfrm flipH="1">
            <a:off x="5076825" y="3284538"/>
            <a:ext cx="431800" cy="360362"/>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zh-CN" altLang="en-US">
              <a:solidFill>
                <a:srgbClr val="000000"/>
              </a:solidFill>
            </a:endParaRPr>
          </a:p>
        </p:txBody>
      </p:sp>
      <p:sp>
        <p:nvSpPr>
          <p:cNvPr id="6157" name="Text Box 13"/>
          <p:cNvSpPr txBox="1">
            <a:spLocks noChangeArrowheads="1"/>
          </p:cNvSpPr>
          <p:nvPr/>
        </p:nvSpPr>
        <p:spPr bwMode="auto">
          <a:xfrm>
            <a:off x="2339975" y="2636838"/>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sz="2400" b="1">
                <a:solidFill>
                  <a:srgbClr val="0000FF"/>
                </a:solidFill>
                <a:latin typeface="Times New Roman" panose="02020603050405020304" pitchFamily="18" charset="0"/>
              </a:rPr>
              <a:t>外角</a:t>
            </a:r>
          </a:p>
        </p:txBody>
      </p:sp>
      <p:sp>
        <p:nvSpPr>
          <p:cNvPr id="6158" name="Line 14"/>
          <p:cNvSpPr>
            <a:spLocks noChangeShapeType="1"/>
          </p:cNvSpPr>
          <p:nvPr/>
        </p:nvSpPr>
        <p:spPr bwMode="auto">
          <a:xfrm>
            <a:off x="3132138" y="2924175"/>
            <a:ext cx="576262"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endParaRPr lang="zh-CN" altLang="en-US">
              <a:solidFill>
                <a:srgbClr val="000000"/>
              </a:solidFill>
            </a:endParaRPr>
          </a:p>
        </p:txBody>
      </p:sp>
      <p:sp>
        <p:nvSpPr>
          <p:cNvPr id="6159" name="Line 15"/>
          <p:cNvSpPr>
            <a:spLocks noChangeShapeType="1"/>
          </p:cNvSpPr>
          <p:nvPr/>
        </p:nvSpPr>
        <p:spPr bwMode="auto">
          <a:xfrm flipH="1">
            <a:off x="3563938" y="2924175"/>
            <a:ext cx="576262" cy="1800225"/>
          </a:xfrm>
          <a:prstGeom prst="line">
            <a:avLst/>
          </a:prstGeom>
          <a:noFill/>
          <a:ln w="349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endParaRPr lang="zh-CN" altLang="en-US">
              <a:solidFill>
                <a:srgbClr val="000000"/>
              </a:solidFill>
            </a:endParaRPr>
          </a:p>
        </p:txBody>
      </p:sp>
      <p:sp>
        <p:nvSpPr>
          <p:cNvPr id="6160" name="Text Box 16"/>
          <p:cNvSpPr txBox="1">
            <a:spLocks noChangeArrowheads="1"/>
          </p:cNvSpPr>
          <p:nvPr/>
        </p:nvSpPr>
        <p:spPr bwMode="auto">
          <a:xfrm>
            <a:off x="4787900" y="2205038"/>
            <a:ext cx="1512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sz="2400" b="1">
                <a:solidFill>
                  <a:srgbClr val="0000FF"/>
                </a:solidFill>
                <a:latin typeface="Times New Roman" panose="02020603050405020304" pitchFamily="18" charset="0"/>
              </a:rPr>
              <a:t>对角线</a:t>
            </a:r>
          </a:p>
        </p:txBody>
      </p:sp>
      <p:sp>
        <p:nvSpPr>
          <p:cNvPr id="6161" name="Line 17"/>
          <p:cNvSpPr>
            <a:spLocks noChangeShapeType="1"/>
          </p:cNvSpPr>
          <p:nvPr/>
        </p:nvSpPr>
        <p:spPr bwMode="auto">
          <a:xfrm flipH="1">
            <a:off x="3924300" y="2708275"/>
            <a:ext cx="1008063" cy="1081088"/>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endParaRPr lang="zh-CN" altLang="en-US">
              <a:solidFill>
                <a:srgbClr val="000000"/>
              </a:solidFill>
            </a:endParaRPr>
          </a:p>
        </p:txBody>
      </p:sp>
      <p:sp>
        <p:nvSpPr>
          <p:cNvPr id="6162" name="Text Box 18" descr="新闻纸"/>
          <p:cNvSpPr txBox="1">
            <a:spLocks noChangeArrowheads="1"/>
          </p:cNvSpPr>
          <p:nvPr/>
        </p:nvSpPr>
        <p:spPr bwMode="auto">
          <a:xfrm>
            <a:off x="250825" y="836712"/>
            <a:ext cx="8281988" cy="1077218"/>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Aft>
                <a:spcPct val="0"/>
              </a:spcAft>
              <a:buFont typeface="Arial" panose="020B0604020202020204" pitchFamily="34" charset="0"/>
              <a:buNone/>
            </a:pPr>
            <a:r>
              <a:rPr lang="zh-CN" altLang="en-US" sz="3200" b="1" dirty="0">
                <a:solidFill>
                  <a:srgbClr val="FF0000"/>
                </a:solidFill>
                <a:latin typeface="Times New Roman" panose="02020603050405020304" pitchFamily="18" charset="0"/>
                <a:ea typeface="楷体_GB2312" pitchFamily="1" charset="-122"/>
              </a:rPr>
              <a:t>对角线：</a:t>
            </a:r>
            <a:r>
              <a:rPr lang="zh-CN" altLang="en-US" sz="3200" b="1" dirty="0">
                <a:solidFill>
                  <a:srgbClr val="000000"/>
                </a:solidFill>
                <a:latin typeface="Times New Roman" panose="02020603050405020304" pitchFamily="18" charset="0"/>
                <a:ea typeface="楷体_GB2312" pitchFamily="1" charset="-122"/>
              </a:rPr>
              <a:t>在多边形中，连接不相邻的两个顶   点的线段叫做多边形的对角线。</a:t>
            </a:r>
          </a:p>
        </p:txBody>
      </p:sp>
      <p:sp>
        <p:nvSpPr>
          <p:cNvPr id="6163" name="Text Box 19" descr="新闻纸"/>
          <p:cNvSpPr txBox="1">
            <a:spLocks noChangeArrowheads="1"/>
          </p:cNvSpPr>
          <p:nvPr/>
        </p:nvSpPr>
        <p:spPr bwMode="auto">
          <a:xfrm>
            <a:off x="295275" y="5055195"/>
            <a:ext cx="8532043" cy="1077218"/>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Aft>
                <a:spcPct val="0"/>
              </a:spcAft>
              <a:buFont typeface="Arial" panose="020B0604020202020204" pitchFamily="34" charset="0"/>
              <a:buNone/>
            </a:pPr>
            <a:r>
              <a:rPr lang="zh-CN" altLang="en-US" sz="3200" b="1" dirty="0">
                <a:solidFill>
                  <a:srgbClr val="FF0000"/>
                </a:solidFill>
                <a:latin typeface="Times New Roman" panose="02020603050405020304" pitchFamily="18" charset="0"/>
                <a:ea typeface="楷体_GB2312" pitchFamily="1" charset="-122"/>
              </a:rPr>
              <a:t>外角：</a:t>
            </a:r>
            <a:r>
              <a:rPr lang="zh-CN" altLang="en-US" sz="3200" b="1" dirty="0">
                <a:solidFill>
                  <a:srgbClr val="000000"/>
                </a:solidFill>
                <a:latin typeface="Times New Roman" panose="02020603050405020304" pitchFamily="18" charset="0"/>
                <a:ea typeface="楷体_GB2312" pitchFamily="1" charset="-122"/>
              </a:rPr>
              <a:t>多边形的一边与另一边的反向延长线 所组成的角叫做这个多边形的外角。</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5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5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6147"/>
                                        </p:tgtEl>
                                        <p:attrNameLst>
                                          <p:attrName>style.visibility</p:attrName>
                                        </p:attrNameLst>
                                      </p:cBhvr>
                                      <p:to>
                                        <p:strVal val="visible"/>
                                      </p:to>
                                    </p:set>
                                    <p:anim calcmode="lin" valueType="num">
                                      <p:cBhvr additive="base">
                                        <p:cTn id="35" dur="500" fill="hold"/>
                                        <p:tgtEl>
                                          <p:spTgt spid="6147"/>
                                        </p:tgtEl>
                                        <p:attrNameLst>
                                          <p:attrName>ppt_x</p:attrName>
                                        </p:attrNameLst>
                                      </p:cBhvr>
                                      <p:tavLst>
                                        <p:tav tm="0">
                                          <p:val>
                                            <p:strVal val="#ppt_x"/>
                                          </p:val>
                                        </p:tav>
                                        <p:tav tm="100000">
                                          <p:val>
                                            <p:strVal val="#ppt_x"/>
                                          </p:val>
                                        </p:tav>
                                      </p:tavLst>
                                    </p:anim>
                                    <p:anim calcmode="lin" valueType="num">
                                      <p:cBhvr additive="base">
                                        <p:cTn id="36" dur="500" fill="hold"/>
                                        <p:tgtEl>
                                          <p:spTgt spid="6147"/>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6152"/>
                                        </p:tgtEl>
                                        <p:attrNameLst>
                                          <p:attrName>style.visibility</p:attrName>
                                        </p:attrNameLst>
                                      </p:cBhvr>
                                      <p:to>
                                        <p:strVal val="visible"/>
                                      </p:to>
                                    </p:set>
                                    <p:anim calcmode="lin" valueType="num">
                                      <p:cBhvr additive="base">
                                        <p:cTn id="41" dur="500" fill="hold"/>
                                        <p:tgtEl>
                                          <p:spTgt spid="6152"/>
                                        </p:tgtEl>
                                        <p:attrNameLst>
                                          <p:attrName>ppt_x</p:attrName>
                                        </p:attrNameLst>
                                      </p:cBhvr>
                                      <p:tavLst>
                                        <p:tav tm="0">
                                          <p:val>
                                            <p:strVal val="0-#ppt_w/2"/>
                                          </p:val>
                                        </p:tav>
                                        <p:tav tm="100000">
                                          <p:val>
                                            <p:strVal val="#ppt_x"/>
                                          </p:val>
                                        </p:tav>
                                      </p:tavLst>
                                    </p:anim>
                                    <p:anim calcmode="lin" valueType="num">
                                      <p:cBhvr additive="base">
                                        <p:cTn id="42" dur="500" fill="hold"/>
                                        <p:tgtEl>
                                          <p:spTgt spid="6152"/>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6158"/>
                                        </p:tgtEl>
                                        <p:attrNameLst>
                                          <p:attrName>style.visibility</p:attrName>
                                        </p:attrNameLst>
                                      </p:cBhvr>
                                      <p:to>
                                        <p:strVal val="visible"/>
                                      </p:to>
                                    </p:set>
                                    <p:anim calcmode="lin" valueType="num">
                                      <p:cBhvr additive="base">
                                        <p:cTn id="47" dur="500" fill="hold"/>
                                        <p:tgtEl>
                                          <p:spTgt spid="6158"/>
                                        </p:tgtEl>
                                        <p:attrNameLst>
                                          <p:attrName>ppt_x</p:attrName>
                                        </p:attrNameLst>
                                      </p:cBhvr>
                                      <p:tavLst>
                                        <p:tav tm="0">
                                          <p:val>
                                            <p:strVal val="0-#ppt_w/2"/>
                                          </p:val>
                                        </p:tav>
                                        <p:tav tm="100000">
                                          <p:val>
                                            <p:strVal val="#ppt_x"/>
                                          </p:val>
                                        </p:tav>
                                      </p:tavLst>
                                    </p:anim>
                                    <p:anim calcmode="lin" valueType="num">
                                      <p:cBhvr additive="base">
                                        <p:cTn id="48" dur="500" fill="hold"/>
                                        <p:tgtEl>
                                          <p:spTgt spid="6158"/>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15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6163"/>
                                        </p:tgtEl>
                                        <p:attrNameLst>
                                          <p:attrName>style.visibility</p:attrName>
                                        </p:attrNameLst>
                                      </p:cBhvr>
                                      <p:to>
                                        <p:strVal val="visible"/>
                                      </p:to>
                                    </p:set>
                                    <p:anim calcmode="lin" valueType="num">
                                      <p:cBhvr additive="base">
                                        <p:cTn id="57" dur="500" fill="hold"/>
                                        <p:tgtEl>
                                          <p:spTgt spid="6163"/>
                                        </p:tgtEl>
                                        <p:attrNameLst>
                                          <p:attrName>ppt_x</p:attrName>
                                        </p:attrNameLst>
                                      </p:cBhvr>
                                      <p:tavLst>
                                        <p:tav tm="0">
                                          <p:val>
                                            <p:strVal val="#ppt_x"/>
                                          </p:val>
                                        </p:tav>
                                        <p:tav tm="100000">
                                          <p:val>
                                            <p:strVal val="#ppt_x"/>
                                          </p:val>
                                        </p:tav>
                                      </p:tavLst>
                                    </p:anim>
                                    <p:anim calcmode="lin" valueType="num">
                                      <p:cBhvr additive="base">
                                        <p:cTn id="58" dur="500" fill="hold"/>
                                        <p:tgtEl>
                                          <p:spTgt spid="6163"/>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15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3" fill="hold" grpId="0" nodeType="clickEffect">
                                  <p:stCondLst>
                                    <p:cond delay="0"/>
                                  </p:stCondLst>
                                  <p:childTnLst>
                                    <p:set>
                                      <p:cBhvr>
                                        <p:cTn id="66" dur="1" fill="hold">
                                          <p:stCondLst>
                                            <p:cond delay="0"/>
                                          </p:stCondLst>
                                        </p:cTn>
                                        <p:tgtEl>
                                          <p:spTgt spid="6161"/>
                                        </p:tgtEl>
                                        <p:attrNameLst>
                                          <p:attrName>style.visibility</p:attrName>
                                        </p:attrNameLst>
                                      </p:cBhvr>
                                      <p:to>
                                        <p:strVal val="visible"/>
                                      </p:to>
                                    </p:set>
                                    <p:anim calcmode="lin" valueType="num">
                                      <p:cBhvr additive="base">
                                        <p:cTn id="67" dur="500" fill="hold"/>
                                        <p:tgtEl>
                                          <p:spTgt spid="6161"/>
                                        </p:tgtEl>
                                        <p:attrNameLst>
                                          <p:attrName>ppt_x</p:attrName>
                                        </p:attrNameLst>
                                      </p:cBhvr>
                                      <p:tavLst>
                                        <p:tav tm="0">
                                          <p:val>
                                            <p:strVal val="1+#ppt_w/2"/>
                                          </p:val>
                                        </p:tav>
                                        <p:tav tm="100000">
                                          <p:val>
                                            <p:strVal val="#ppt_x"/>
                                          </p:val>
                                        </p:tav>
                                      </p:tavLst>
                                    </p:anim>
                                    <p:anim calcmode="lin" valueType="num">
                                      <p:cBhvr additive="base">
                                        <p:cTn id="68" dur="500" fill="hold"/>
                                        <p:tgtEl>
                                          <p:spTgt spid="6161"/>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160"/>
                                        </p:tgtEl>
                                        <p:attrNameLst>
                                          <p:attrName>style.visibility</p:attrName>
                                        </p:attrNameLst>
                                      </p:cBhvr>
                                      <p:to>
                                        <p:strVal val="visible"/>
                                      </p:to>
                                    </p:set>
                                    <p:anim calcmode="lin" valueType="num">
                                      <p:cBhvr additive="base">
                                        <p:cTn id="73" dur="500" fill="hold"/>
                                        <p:tgtEl>
                                          <p:spTgt spid="6160"/>
                                        </p:tgtEl>
                                        <p:attrNameLst>
                                          <p:attrName>ppt_x</p:attrName>
                                        </p:attrNameLst>
                                      </p:cBhvr>
                                      <p:tavLst>
                                        <p:tav tm="0">
                                          <p:val>
                                            <p:strVal val="#ppt_x"/>
                                          </p:val>
                                        </p:tav>
                                        <p:tav tm="100000">
                                          <p:val>
                                            <p:strVal val="#ppt_x"/>
                                          </p:val>
                                        </p:tav>
                                      </p:tavLst>
                                    </p:anim>
                                    <p:anim calcmode="lin" valueType="num">
                                      <p:cBhvr additive="base">
                                        <p:cTn id="74" dur="500" fill="hold"/>
                                        <p:tgtEl>
                                          <p:spTgt spid="616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8" presetClass="entr" presetSubtype="12" fill="hold" grpId="0" nodeType="clickEffect">
                                  <p:stCondLst>
                                    <p:cond delay="0"/>
                                  </p:stCondLst>
                                  <p:childTnLst>
                                    <p:set>
                                      <p:cBhvr>
                                        <p:cTn id="78" dur="1" fill="hold">
                                          <p:stCondLst>
                                            <p:cond delay="0"/>
                                          </p:stCondLst>
                                        </p:cTn>
                                        <p:tgtEl>
                                          <p:spTgt spid="6162"/>
                                        </p:tgtEl>
                                        <p:attrNameLst>
                                          <p:attrName>style.visibility</p:attrName>
                                        </p:attrNameLst>
                                      </p:cBhvr>
                                      <p:to>
                                        <p:strVal val="visible"/>
                                      </p:to>
                                    </p:set>
                                    <p:animEffect transition="in" filter="strips(downLeft)">
                                      <p:cBhvr>
                                        <p:cTn id="79" dur="500"/>
                                        <p:tgtEl>
                                          <p:spTgt spid="6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autoUpdateAnimBg="0"/>
      <p:bldP spid="6148" grpId="0" autoUpdateAnimBg="0"/>
      <p:bldP spid="6152" grpId="0" animBg="1"/>
      <p:bldP spid="6153" grpId="0" animBg="1"/>
      <p:bldP spid="6154" grpId="0" animBg="1"/>
      <p:bldP spid="6155" grpId="0" animBg="1"/>
      <p:bldP spid="6156" grpId="0" animBg="1"/>
      <p:bldP spid="6157" grpId="0" autoUpdateAnimBg="0"/>
      <p:bldP spid="6158" grpId="0" animBg="1"/>
      <p:bldP spid="6159" grpId="0" animBg="1"/>
      <p:bldP spid="6160" grpId="0" autoUpdateAnimBg="0"/>
      <p:bldP spid="6161" grpId="0" animBg="1"/>
      <p:bldP spid="6162" grpId="0" autoUpdateAnimBg="0"/>
      <p:bldP spid="616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127124" y="1087438"/>
            <a:ext cx="661322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buFont typeface="Arial" panose="020B0604020202020204" pitchFamily="34" charset="0"/>
              <a:buNone/>
            </a:pPr>
            <a:r>
              <a:rPr lang="en-US" altLang="zh-CN" sz="4000" b="1" dirty="0">
                <a:solidFill>
                  <a:srgbClr val="000000"/>
                </a:solidFill>
                <a:latin typeface="Times New Roman" panose="02020603050405020304" pitchFamily="18" charset="0"/>
                <a:ea typeface="楷体_GB2312" pitchFamily="1" charset="-122"/>
              </a:rPr>
              <a:t>1</a:t>
            </a:r>
            <a:r>
              <a:rPr lang="zh-CN" altLang="en-US" sz="4000" b="1" dirty="0">
                <a:solidFill>
                  <a:srgbClr val="000000"/>
                </a:solidFill>
                <a:latin typeface="Times New Roman" panose="02020603050405020304" pitchFamily="18" charset="0"/>
                <a:ea typeface="楷体_GB2312" pitchFamily="1" charset="-122"/>
              </a:rPr>
              <a:t>、三角形的内角和是多少？</a:t>
            </a:r>
          </a:p>
        </p:txBody>
      </p:sp>
      <p:sp>
        <p:nvSpPr>
          <p:cNvPr id="7171" name="AutoShape 3"/>
          <p:cNvSpPr>
            <a:spLocks noChangeArrowheads="1"/>
          </p:cNvSpPr>
          <p:nvPr/>
        </p:nvSpPr>
        <p:spPr bwMode="auto">
          <a:xfrm>
            <a:off x="2895600" y="2209800"/>
            <a:ext cx="2590800" cy="1981200"/>
          </a:xfrm>
          <a:prstGeom prst="triangle">
            <a:avLst>
              <a:gd name="adj" fmla="val 50000"/>
            </a:avLst>
          </a:prstGeom>
          <a:noFill/>
          <a:ln w="57150">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nvGrpSpPr>
          <p:cNvPr id="7172" name="Group 4"/>
          <p:cNvGrpSpPr/>
          <p:nvPr/>
        </p:nvGrpSpPr>
        <p:grpSpPr bwMode="auto">
          <a:xfrm>
            <a:off x="3048000" y="2438400"/>
            <a:ext cx="2286000" cy="1752600"/>
            <a:chOff x="0" y="0"/>
            <a:chExt cx="1440" cy="1104"/>
          </a:xfrm>
        </p:grpSpPr>
        <p:grpSp>
          <p:nvGrpSpPr>
            <p:cNvPr id="7173" name="Group 5"/>
            <p:cNvGrpSpPr/>
            <p:nvPr/>
          </p:nvGrpSpPr>
          <p:grpSpPr bwMode="auto">
            <a:xfrm>
              <a:off x="624" y="0"/>
              <a:ext cx="192" cy="221"/>
              <a:chOff x="0" y="0"/>
              <a:chExt cx="192" cy="221"/>
            </a:xfrm>
          </p:grpSpPr>
          <p:sp>
            <p:nvSpPr>
              <p:cNvPr id="7174" name="Text Box 6"/>
              <p:cNvSpPr txBox="1">
                <a:spLocks noChangeArrowheads="1"/>
              </p:cNvSpPr>
              <p:nvPr/>
            </p:nvSpPr>
            <p:spPr bwMode="auto">
              <a:xfrm>
                <a:off x="48" y="48"/>
                <a:ext cx="14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en-US" altLang="zh-CN" sz="1200">
                    <a:solidFill>
                      <a:srgbClr val="000000"/>
                    </a:solidFill>
                    <a:latin typeface="Times New Roman" panose="02020603050405020304" pitchFamily="18" charset="0"/>
                  </a:rPr>
                  <a:t>1</a:t>
                </a:r>
              </a:p>
            </p:txBody>
          </p:sp>
          <p:sp>
            <p:nvSpPr>
              <p:cNvPr id="7175" name="未知"/>
              <p:cNvSpPr/>
              <p:nvPr/>
            </p:nvSpPr>
            <p:spPr bwMode="auto">
              <a:xfrm>
                <a:off x="0" y="0"/>
                <a:ext cx="192" cy="48"/>
              </a:xfrm>
              <a:custGeom>
                <a:avLst/>
                <a:gdLst>
                  <a:gd name="T0" fmla="*/ 0 w 192"/>
                  <a:gd name="T1" fmla="*/ 0 h 48"/>
                  <a:gd name="T2" fmla="*/ 96 w 192"/>
                  <a:gd name="T3" fmla="*/ 48 h 48"/>
                  <a:gd name="T4" fmla="*/ 192 w 192"/>
                  <a:gd name="T5" fmla="*/ 0 h 48"/>
                </a:gdLst>
                <a:ahLst/>
                <a:cxnLst>
                  <a:cxn ang="0">
                    <a:pos x="T0" y="T1"/>
                  </a:cxn>
                  <a:cxn ang="0">
                    <a:pos x="T2" y="T3"/>
                  </a:cxn>
                  <a:cxn ang="0">
                    <a:pos x="T4" y="T5"/>
                  </a:cxn>
                </a:cxnLst>
                <a:rect l="0" t="0" r="r" b="b"/>
                <a:pathLst>
                  <a:path w="192" h="48">
                    <a:moveTo>
                      <a:pt x="0" y="0"/>
                    </a:moveTo>
                    <a:cubicBezTo>
                      <a:pt x="32" y="24"/>
                      <a:pt x="64" y="48"/>
                      <a:pt x="96" y="48"/>
                    </a:cubicBezTo>
                    <a:cubicBezTo>
                      <a:pt x="128" y="48"/>
                      <a:pt x="160" y="24"/>
                      <a:pt x="192" y="0"/>
                    </a:cubicBezTo>
                  </a:path>
                </a:pathLst>
              </a:custGeom>
              <a:noFill/>
              <a:ln w="9525" cap="flat"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grpSp>
        <p:grpSp>
          <p:nvGrpSpPr>
            <p:cNvPr id="7176" name="Group 8"/>
            <p:cNvGrpSpPr/>
            <p:nvPr/>
          </p:nvGrpSpPr>
          <p:grpSpPr bwMode="auto">
            <a:xfrm>
              <a:off x="0" y="912"/>
              <a:ext cx="260" cy="192"/>
              <a:chOff x="0" y="0"/>
              <a:chExt cx="260" cy="192"/>
            </a:xfrm>
          </p:grpSpPr>
          <p:sp>
            <p:nvSpPr>
              <p:cNvPr id="7177" name="未知"/>
              <p:cNvSpPr/>
              <p:nvPr/>
            </p:nvSpPr>
            <p:spPr bwMode="auto">
              <a:xfrm>
                <a:off x="0" y="48"/>
                <a:ext cx="112" cy="144"/>
              </a:xfrm>
              <a:custGeom>
                <a:avLst/>
                <a:gdLst>
                  <a:gd name="T0" fmla="*/ 0 w 112"/>
                  <a:gd name="T1" fmla="*/ 0 h 144"/>
                  <a:gd name="T2" fmla="*/ 96 w 112"/>
                  <a:gd name="T3" fmla="*/ 48 h 144"/>
                  <a:gd name="T4" fmla="*/ 96 w 112"/>
                  <a:gd name="T5" fmla="*/ 144 h 144"/>
                </a:gdLst>
                <a:ahLst/>
                <a:cxnLst>
                  <a:cxn ang="0">
                    <a:pos x="T0" y="T1"/>
                  </a:cxn>
                  <a:cxn ang="0">
                    <a:pos x="T2" y="T3"/>
                  </a:cxn>
                  <a:cxn ang="0">
                    <a:pos x="T4" y="T5"/>
                  </a:cxn>
                </a:cxnLst>
                <a:rect l="0" t="0" r="r" b="b"/>
                <a:pathLst>
                  <a:path w="112" h="144">
                    <a:moveTo>
                      <a:pt x="0" y="0"/>
                    </a:moveTo>
                    <a:cubicBezTo>
                      <a:pt x="40" y="12"/>
                      <a:pt x="80" y="24"/>
                      <a:pt x="96" y="48"/>
                    </a:cubicBezTo>
                    <a:cubicBezTo>
                      <a:pt x="112" y="72"/>
                      <a:pt x="104" y="108"/>
                      <a:pt x="96" y="144"/>
                    </a:cubicBezTo>
                  </a:path>
                </a:pathLst>
              </a:custGeom>
              <a:noFill/>
              <a:ln w="9525" cap="flat"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7178" name="Text Box 10"/>
              <p:cNvSpPr txBox="1">
                <a:spLocks noChangeArrowheads="1"/>
              </p:cNvSpPr>
              <p:nvPr/>
            </p:nvSpPr>
            <p:spPr bwMode="auto">
              <a:xfrm>
                <a:off x="96" y="0"/>
                <a:ext cx="16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1200">
                    <a:solidFill>
                      <a:srgbClr val="000000"/>
                    </a:solidFill>
                    <a:latin typeface="Times New Roman" panose="02020603050405020304" pitchFamily="18" charset="0"/>
                  </a:rPr>
                  <a:t>2</a:t>
                </a:r>
              </a:p>
            </p:txBody>
          </p:sp>
        </p:grpSp>
        <p:grpSp>
          <p:nvGrpSpPr>
            <p:cNvPr id="7179" name="Group 11"/>
            <p:cNvGrpSpPr/>
            <p:nvPr/>
          </p:nvGrpSpPr>
          <p:grpSpPr bwMode="auto">
            <a:xfrm>
              <a:off x="1152" y="912"/>
              <a:ext cx="288" cy="192"/>
              <a:chOff x="0" y="0"/>
              <a:chExt cx="288" cy="192"/>
            </a:xfrm>
          </p:grpSpPr>
          <p:sp>
            <p:nvSpPr>
              <p:cNvPr id="7180" name="未知"/>
              <p:cNvSpPr/>
              <p:nvPr/>
            </p:nvSpPr>
            <p:spPr bwMode="auto">
              <a:xfrm>
                <a:off x="176" y="48"/>
                <a:ext cx="112" cy="144"/>
              </a:xfrm>
              <a:custGeom>
                <a:avLst/>
                <a:gdLst>
                  <a:gd name="T0" fmla="*/ 112 w 112"/>
                  <a:gd name="T1" fmla="*/ 0 h 144"/>
                  <a:gd name="T2" fmla="*/ 16 w 112"/>
                  <a:gd name="T3" fmla="*/ 48 h 144"/>
                  <a:gd name="T4" fmla="*/ 16 w 112"/>
                  <a:gd name="T5" fmla="*/ 144 h 144"/>
                </a:gdLst>
                <a:ahLst/>
                <a:cxnLst>
                  <a:cxn ang="0">
                    <a:pos x="T0" y="T1"/>
                  </a:cxn>
                  <a:cxn ang="0">
                    <a:pos x="T2" y="T3"/>
                  </a:cxn>
                  <a:cxn ang="0">
                    <a:pos x="T4" y="T5"/>
                  </a:cxn>
                </a:cxnLst>
                <a:rect l="0" t="0" r="r" b="b"/>
                <a:pathLst>
                  <a:path w="112" h="144">
                    <a:moveTo>
                      <a:pt x="112" y="0"/>
                    </a:moveTo>
                    <a:cubicBezTo>
                      <a:pt x="72" y="12"/>
                      <a:pt x="32" y="24"/>
                      <a:pt x="16" y="48"/>
                    </a:cubicBezTo>
                    <a:cubicBezTo>
                      <a:pt x="0" y="72"/>
                      <a:pt x="8" y="108"/>
                      <a:pt x="16" y="144"/>
                    </a:cubicBezTo>
                  </a:path>
                </a:pathLst>
              </a:custGeom>
              <a:noFill/>
              <a:ln w="9525" cap="flat"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7181" name="Text Box 13"/>
              <p:cNvSpPr txBox="1">
                <a:spLocks noChangeArrowheads="1"/>
              </p:cNvSpPr>
              <p:nvPr/>
            </p:nvSpPr>
            <p:spPr bwMode="auto">
              <a:xfrm>
                <a:off x="0" y="0"/>
                <a:ext cx="16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1200">
                    <a:solidFill>
                      <a:srgbClr val="000000"/>
                    </a:solidFill>
                    <a:latin typeface="Times New Roman" panose="02020603050405020304" pitchFamily="18" charset="0"/>
                  </a:rPr>
                  <a:t>3</a:t>
                </a:r>
              </a:p>
            </p:txBody>
          </p:sp>
        </p:grpSp>
      </p:grpSp>
      <p:sp>
        <p:nvSpPr>
          <p:cNvPr id="7182" name="Text Box 14"/>
          <p:cNvSpPr txBox="1">
            <a:spLocks noChangeArrowheads="1"/>
          </p:cNvSpPr>
          <p:nvPr/>
        </p:nvSpPr>
        <p:spPr bwMode="auto">
          <a:xfrm>
            <a:off x="1763713" y="4941888"/>
            <a:ext cx="4033837"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zh-CN" altLang="en-US" sz="3600" dirty="0">
                <a:solidFill>
                  <a:srgbClr val="F30B05"/>
                </a:solidFill>
                <a:latin typeface="Times New Roman" panose="02020603050405020304" pitchFamily="18" charset="0"/>
              </a:rPr>
              <a:t>∠1+∠2+∠3=  ？</a:t>
            </a:r>
          </a:p>
        </p:txBody>
      </p:sp>
      <p:sp>
        <p:nvSpPr>
          <p:cNvPr id="7183" name="Text Box 15"/>
          <p:cNvSpPr txBox="1">
            <a:spLocks noChangeArrowheads="1"/>
          </p:cNvSpPr>
          <p:nvPr/>
        </p:nvSpPr>
        <p:spPr bwMode="auto">
          <a:xfrm>
            <a:off x="5257800" y="4876800"/>
            <a:ext cx="1387475" cy="6413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en-US" altLang="zh-CN" sz="3600" dirty="0">
                <a:solidFill>
                  <a:srgbClr val="2D06F2"/>
                </a:solidFill>
                <a:latin typeface="Times New Roman" panose="02020603050405020304" pitchFamily="18" charset="0"/>
              </a:rPr>
              <a:t>180°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linds(horizontal)">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717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7" presetClass="entr" presetSubtype="10" fill="hold" nodeType="clickEffect">
                                  <p:stCondLst>
                                    <p:cond delay="0"/>
                                  </p:stCondLst>
                                  <p:childTnLst>
                                    <p:set>
                                      <p:cBhvr>
                                        <p:cTn id="15" dur="1" fill="hold">
                                          <p:stCondLst>
                                            <p:cond delay="0"/>
                                          </p:stCondLst>
                                        </p:cTn>
                                        <p:tgtEl>
                                          <p:spTgt spid="7172"/>
                                        </p:tgtEl>
                                        <p:attrNameLst>
                                          <p:attrName>style.visibility</p:attrName>
                                        </p:attrNameLst>
                                      </p:cBhvr>
                                      <p:to>
                                        <p:strVal val="visible"/>
                                      </p:to>
                                    </p:set>
                                    <p:anim calcmode="lin" valueType="num">
                                      <p:cBhvr>
                                        <p:cTn id="16" dur="500" fill="hold"/>
                                        <p:tgtEl>
                                          <p:spTgt spid="7172"/>
                                        </p:tgtEl>
                                        <p:attrNameLst>
                                          <p:attrName>ppt_w</p:attrName>
                                        </p:attrNameLst>
                                      </p:cBhvr>
                                      <p:tavLst>
                                        <p:tav tm="0">
                                          <p:val>
                                            <p:fltVal val="0"/>
                                          </p:val>
                                        </p:tav>
                                        <p:tav tm="100000">
                                          <p:val>
                                            <p:strVal val="#ppt_w"/>
                                          </p:val>
                                        </p:tav>
                                      </p:tavLst>
                                    </p:anim>
                                    <p:anim calcmode="lin" valueType="num">
                                      <p:cBhvr>
                                        <p:cTn id="17" dur="500" fill="hold"/>
                                        <p:tgtEl>
                                          <p:spTgt spid="7172"/>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7182"/>
                                        </p:tgtEl>
                                        <p:attrNameLst>
                                          <p:attrName>style.visibility</p:attrName>
                                        </p:attrNameLst>
                                      </p:cBhvr>
                                      <p:to>
                                        <p:strVal val="visible"/>
                                      </p:to>
                                    </p:set>
                                    <p:animEffect transition="in" filter="slide(fromLeft)">
                                      <p:cBhvr>
                                        <p:cTn id="22" dur="500"/>
                                        <p:tgtEl>
                                          <p:spTgt spid="718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183"/>
                                        </p:tgtEl>
                                        <p:attrNameLst>
                                          <p:attrName>style.visibility</p:attrName>
                                        </p:attrNameLst>
                                      </p:cBhvr>
                                      <p:to>
                                        <p:strVal val="visible"/>
                                      </p:to>
                                    </p:set>
                                    <p:animEffect transition="in" filter="blinds(horizontal)">
                                      <p:cBhvr>
                                        <p:cTn id="27" dur="500"/>
                                        <p:tgtEl>
                                          <p:spTgt spid="7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animBg="1"/>
      <p:bldP spid="7182" grpId="0" autoUpdateAnimBg="0"/>
      <p:bldP spid="7183"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5536" y="836712"/>
            <a:ext cx="8229600" cy="1141413"/>
          </a:xfrm>
        </p:spPr>
        <p:txBody>
          <a:bodyPr/>
          <a:lstStyle/>
          <a:p>
            <a:r>
              <a:rPr lang="en-US" altLang="zh-CN" b="1" dirty="0">
                <a:solidFill>
                  <a:schemeClr val="tx1"/>
                </a:solidFill>
              </a:rPr>
              <a:t>2</a:t>
            </a:r>
            <a:r>
              <a:rPr lang="zh-CN" altLang="en-US" b="1" dirty="0">
                <a:solidFill>
                  <a:schemeClr val="tx1"/>
                </a:solidFill>
              </a:rPr>
              <a:t>、四边形的内角和是多少</a:t>
            </a:r>
            <a:r>
              <a:rPr lang="zh-CN" altLang="en-US" b="1" dirty="0" smtClean="0">
                <a:solidFill>
                  <a:schemeClr val="tx1"/>
                </a:solidFill>
              </a:rPr>
              <a:t>？</a:t>
            </a:r>
            <a:endParaRPr lang="zh-CN" altLang="en-US" b="1" dirty="0">
              <a:solidFill>
                <a:schemeClr val="tx1"/>
              </a:solidFill>
            </a:endParaRPr>
          </a:p>
        </p:txBody>
      </p:sp>
      <p:sp>
        <p:nvSpPr>
          <p:cNvPr id="8195" name="任意多边形 182" descr="新闻纸"/>
          <p:cNvSpPr/>
          <p:nvPr/>
        </p:nvSpPr>
        <p:spPr bwMode="auto">
          <a:xfrm>
            <a:off x="2030413" y="2490788"/>
            <a:ext cx="4081462" cy="2566987"/>
          </a:xfrm>
          <a:custGeom>
            <a:avLst/>
            <a:gdLst>
              <a:gd name="T0" fmla="*/ 3094 w 21600"/>
              <a:gd name="T1" fmla="*/ 0 h 21600"/>
              <a:gd name="T2" fmla="*/ 0 w 21600"/>
              <a:gd name="T3" fmla="*/ 18189 h 21600"/>
              <a:gd name="T4" fmla="*/ 14371 w 21600"/>
              <a:gd name="T5" fmla="*/ 21600 h 21600"/>
              <a:gd name="T6" fmla="*/ 21600 w 21600"/>
              <a:gd name="T7" fmla="*/ 3410 h 21600"/>
              <a:gd name="T8" fmla="*/ 3094 w 21600"/>
              <a:gd name="T9" fmla="*/ 0 h 21600"/>
            </a:gdLst>
            <a:ahLst/>
            <a:cxnLst>
              <a:cxn ang="0">
                <a:pos x="T0" y="T1"/>
              </a:cxn>
              <a:cxn ang="0">
                <a:pos x="T2" y="T3"/>
              </a:cxn>
              <a:cxn ang="0">
                <a:pos x="T4" y="T5"/>
              </a:cxn>
              <a:cxn ang="0">
                <a:pos x="T6" y="T7"/>
              </a:cxn>
              <a:cxn ang="0">
                <a:pos x="T8" y="T9"/>
              </a:cxn>
            </a:cxnLst>
            <a:rect l="0" t="0" r="r" b="b"/>
            <a:pathLst>
              <a:path w="21600" h="21600">
                <a:moveTo>
                  <a:pt x="3094" y="0"/>
                </a:moveTo>
                <a:lnTo>
                  <a:pt x="0" y="18189"/>
                </a:lnTo>
                <a:lnTo>
                  <a:pt x="14371" y="21600"/>
                </a:lnTo>
                <a:lnTo>
                  <a:pt x="21600" y="3410"/>
                </a:lnTo>
                <a:lnTo>
                  <a:pt x="3094" y="0"/>
                </a:lnTo>
                <a:close/>
              </a:path>
            </a:pathLst>
          </a:custGeom>
          <a:blipFill dpi="0" rotWithShape="0">
            <a:blip r:embed="rId2"/>
            <a:srcRect/>
            <a:tile tx="0" ty="0" sx="100000" sy="100000" flip="none" algn="tl"/>
          </a:blipFill>
          <a:ln w="63500" cap="flat" cmpd="sng">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endParaRPr lang="zh-CN" altLang="en-US">
              <a:solidFill>
                <a:srgbClr val="000000"/>
              </a:solidFill>
            </a:endParaRPr>
          </a:p>
        </p:txBody>
      </p:sp>
      <p:sp>
        <p:nvSpPr>
          <p:cNvPr id="8196" name="Line 4"/>
          <p:cNvSpPr>
            <a:spLocks noChangeShapeType="1"/>
          </p:cNvSpPr>
          <p:nvPr/>
        </p:nvSpPr>
        <p:spPr bwMode="auto">
          <a:xfrm>
            <a:off x="2628900" y="2492375"/>
            <a:ext cx="2087563" cy="2592388"/>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zh-CN" altLang="en-US">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slide(fromBottom)">
                                      <p:cBhvr>
                                        <p:cTn id="7" dur="5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ChangeArrowheads="1"/>
          </p:cNvSpPr>
          <p:nvPr/>
        </p:nvSpPr>
        <p:spPr bwMode="auto">
          <a:xfrm>
            <a:off x="2124075" y="2060575"/>
            <a:ext cx="4321175" cy="3241675"/>
          </a:xfrm>
          <a:prstGeom prst="pentagon">
            <a:avLst/>
          </a:prstGeom>
          <a:noFill/>
          <a:ln w="57150">
            <a:solidFill>
              <a:schemeClr val="tx1"/>
            </a:solidFill>
            <a:miter lim="800000"/>
          </a:ln>
          <a:extLst>
            <a:ext uri="{909E8E84-426E-40DD-AFC4-6F175D3DCCD1}">
              <a14:hiddenFill xmlns:a14="http://schemas.microsoft.com/office/drawing/2010/main">
                <a:solidFill>
                  <a:srgbClr val="993300"/>
                </a:solidFill>
              </a14:hiddenFill>
            </a:ext>
          </a:extLst>
        </p:spPr>
        <p:txBody>
          <a:bodyPr wrap="none" anchor="ctr"/>
          <a:lstStyle/>
          <a:p>
            <a:pPr algn="ctr" fontAlgn="base">
              <a:spcBef>
                <a:spcPct val="0"/>
              </a:spcBef>
              <a:spcAft>
                <a:spcPct val="0"/>
              </a:spcAft>
              <a:buFont typeface="Arial" panose="020B0604020202020204" pitchFamily="34" charset="0"/>
              <a:buNone/>
            </a:pPr>
            <a:endParaRPr lang="zh-CN" altLang="en-US" sz="2400">
              <a:solidFill>
                <a:srgbClr val="BBE0E3"/>
              </a:solidFill>
              <a:latin typeface="Times New Roman" panose="02020603050405020304" pitchFamily="18" charset="0"/>
            </a:endParaRPr>
          </a:p>
        </p:txBody>
      </p:sp>
      <p:sp>
        <p:nvSpPr>
          <p:cNvPr id="9219" name="Rectangle 3" descr="新闻纸"/>
          <p:cNvSpPr>
            <a:spLocks noChangeArrowheads="1"/>
          </p:cNvSpPr>
          <p:nvPr/>
        </p:nvSpPr>
        <p:spPr bwMode="auto">
          <a:xfrm>
            <a:off x="622033" y="920914"/>
            <a:ext cx="6615914" cy="707886"/>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b="1" dirty="0">
                <a:solidFill>
                  <a:srgbClr val="000000"/>
                </a:solidFill>
                <a:latin typeface="Times New Roman" panose="02020603050405020304" pitchFamily="18" charset="0"/>
                <a:ea typeface="楷体_GB2312" pitchFamily="1" charset="-122"/>
              </a:rPr>
              <a:t>3</a:t>
            </a:r>
            <a:r>
              <a:rPr lang="zh-CN" altLang="en-US" sz="4000" b="1" dirty="0">
                <a:solidFill>
                  <a:srgbClr val="000000"/>
                </a:solidFill>
                <a:latin typeface="Times New Roman" panose="02020603050405020304" pitchFamily="18" charset="0"/>
                <a:ea typeface="楷体_GB2312" pitchFamily="1" charset="-122"/>
              </a:rPr>
              <a:t>、五边形的内角和是多少？</a:t>
            </a:r>
          </a:p>
        </p:txBody>
      </p:sp>
      <p:sp>
        <p:nvSpPr>
          <p:cNvPr id="9220" name="Line 4"/>
          <p:cNvSpPr>
            <a:spLocks noChangeShapeType="1"/>
          </p:cNvSpPr>
          <p:nvPr/>
        </p:nvSpPr>
        <p:spPr bwMode="auto">
          <a:xfrm flipH="1">
            <a:off x="2987675" y="2060575"/>
            <a:ext cx="1296988" cy="3240088"/>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endParaRPr lang="zh-CN" altLang="en-US">
              <a:solidFill>
                <a:srgbClr val="000000"/>
              </a:solidFill>
            </a:endParaRPr>
          </a:p>
        </p:txBody>
      </p:sp>
      <p:sp>
        <p:nvSpPr>
          <p:cNvPr id="9221" name="Line 5"/>
          <p:cNvSpPr>
            <a:spLocks noChangeShapeType="1"/>
          </p:cNvSpPr>
          <p:nvPr/>
        </p:nvSpPr>
        <p:spPr bwMode="auto">
          <a:xfrm>
            <a:off x="4284663" y="2060575"/>
            <a:ext cx="1295400" cy="3240088"/>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endParaRPr lang="zh-CN" altLang="en-US">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out)">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22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9221"/>
                                        </p:tgtEl>
                                        <p:attrNameLst>
                                          <p:attrName>style.visibility</p:attrName>
                                        </p:attrNameLst>
                                      </p:cBhvr>
                                      <p:to>
                                        <p:strVal val="visible"/>
                                      </p:to>
                                    </p:set>
                                    <p:animEffect transition="in" filter="slide(fromBottom)">
                                      <p:cBhvr>
                                        <p:cTn id="16" dur="5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ldLvl="0" animBg="1" autoUpdateAnimBg="0"/>
      <p:bldP spid="9220" grpId="0" animBg="1"/>
      <p:bldP spid="92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descr="新闻纸"/>
          <p:cNvSpPr>
            <a:spLocks noChangeArrowheads="1"/>
          </p:cNvSpPr>
          <p:nvPr/>
        </p:nvSpPr>
        <p:spPr bwMode="auto">
          <a:xfrm>
            <a:off x="611188" y="893589"/>
            <a:ext cx="6615914" cy="707886"/>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4000" b="1" dirty="0">
                <a:solidFill>
                  <a:srgbClr val="000000"/>
                </a:solidFill>
                <a:latin typeface="Times New Roman" panose="02020603050405020304" pitchFamily="18" charset="0"/>
                <a:ea typeface="楷体_GB2312" pitchFamily="1" charset="-122"/>
              </a:rPr>
              <a:t>4、六边形的内角和是多少？</a:t>
            </a:r>
          </a:p>
        </p:txBody>
      </p:sp>
      <p:sp>
        <p:nvSpPr>
          <p:cNvPr id="10243" name="AutoShape 3" descr="新闻纸"/>
          <p:cNvSpPr>
            <a:spLocks noChangeArrowheads="1"/>
          </p:cNvSpPr>
          <p:nvPr/>
        </p:nvSpPr>
        <p:spPr bwMode="auto">
          <a:xfrm>
            <a:off x="2411413" y="2565052"/>
            <a:ext cx="3673475" cy="3024188"/>
          </a:xfrm>
          <a:prstGeom prst="hexagon">
            <a:avLst>
              <a:gd name="adj" fmla="val 30367"/>
              <a:gd name="vf" fmla="val 115470"/>
            </a:avLst>
          </a:prstGeom>
          <a:blipFill dpi="0" rotWithShape="0">
            <a:blip r:embed="rId2"/>
            <a:srcRect/>
            <a:tile tx="0" ty="0" sx="100000" sy="100000" flip="none" algn="tl"/>
          </a:blipFill>
          <a:ln w="571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zh-CN" altLang="en-US">
              <a:solidFill>
                <a:srgbClr val="000000"/>
              </a:solidFill>
            </a:endParaRPr>
          </a:p>
        </p:txBody>
      </p:sp>
      <p:sp>
        <p:nvSpPr>
          <p:cNvPr id="10244" name="Line 4"/>
          <p:cNvSpPr>
            <a:spLocks noChangeShapeType="1"/>
          </p:cNvSpPr>
          <p:nvPr/>
        </p:nvSpPr>
        <p:spPr bwMode="auto">
          <a:xfrm>
            <a:off x="3348038" y="2565052"/>
            <a:ext cx="0" cy="3024188"/>
          </a:xfrm>
          <a:prstGeom prst="line">
            <a:avLst/>
          </a:prstGeom>
          <a:noFill/>
          <a:ln w="571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endParaRPr lang="zh-CN" altLang="en-US">
              <a:solidFill>
                <a:srgbClr val="000000"/>
              </a:solidFill>
            </a:endParaRPr>
          </a:p>
        </p:txBody>
      </p:sp>
      <p:sp>
        <p:nvSpPr>
          <p:cNvPr id="10245" name="Line 5"/>
          <p:cNvSpPr>
            <a:spLocks noChangeShapeType="1"/>
          </p:cNvSpPr>
          <p:nvPr/>
        </p:nvSpPr>
        <p:spPr bwMode="auto">
          <a:xfrm>
            <a:off x="3348038" y="2565052"/>
            <a:ext cx="1800225" cy="3024188"/>
          </a:xfrm>
          <a:prstGeom prst="line">
            <a:avLst/>
          </a:prstGeom>
          <a:noFill/>
          <a:ln w="571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endParaRPr lang="zh-CN" altLang="en-US">
              <a:solidFill>
                <a:srgbClr val="000000"/>
              </a:solidFill>
            </a:endParaRPr>
          </a:p>
        </p:txBody>
      </p:sp>
      <p:sp>
        <p:nvSpPr>
          <p:cNvPr id="10246" name="Line 6"/>
          <p:cNvSpPr>
            <a:spLocks noChangeShapeType="1"/>
          </p:cNvSpPr>
          <p:nvPr/>
        </p:nvSpPr>
        <p:spPr bwMode="auto">
          <a:xfrm>
            <a:off x="3348038" y="2565052"/>
            <a:ext cx="2736850" cy="1511300"/>
          </a:xfrm>
          <a:prstGeom prst="line">
            <a:avLst/>
          </a:prstGeom>
          <a:noFill/>
          <a:ln w="571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endParaRPr lang="zh-CN" altLang="en-US">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additive="base">
                                        <p:cTn id="7" dur="500" fill="hold"/>
                                        <p:tgtEl>
                                          <p:spTgt spid="10244"/>
                                        </p:tgtEl>
                                        <p:attrNameLst>
                                          <p:attrName>ppt_x</p:attrName>
                                        </p:attrNameLst>
                                      </p:cBhvr>
                                      <p:tavLst>
                                        <p:tav tm="0">
                                          <p:val>
                                            <p:strVal val="#ppt_x"/>
                                          </p:val>
                                        </p:tav>
                                        <p:tav tm="100000">
                                          <p:val>
                                            <p:strVal val="#ppt_x"/>
                                          </p:val>
                                        </p:tav>
                                      </p:tavLst>
                                    </p:anim>
                                    <p:anim calcmode="lin" valueType="num">
                                      <p:cBhvr additive="base">
                                        <p:cTn id="8" dur="500" fill="hold"/>
                                        <p:tgtEl>
                                          <p:spTgt spid="1024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5"/>
                                        </p:tgtEl>
                                        <p:attrNameLst>
                                          <p:attrName>style.visibility</p:attrName>
                                        </p:attrNameLst>
                                      </p:cBhvr>
                                      <p:to>
                                        <p:strVal val="visible"/>
                                      </p:to>
                                    </p:set>
                                    <p:anim calcmode="lin" valueType="num">
                                      <p:cBhvr additive="base">
                                        <p:cTn id="13" dur="500" fill="hold"/>
                                        <p:tgtEl>
                                          <p:spTgt spid="10245"/>
                                        </p:tgtEl>
                                        <p:attrNameLst>
                                          <p:attrName>ppt_x</p:attrName>
                                        </p:attrNameLst>
                                      </p:cBhvr>
                                      <p:tavLst>
                                        <p:tav tm="0">
                                          <p:val>
                                            <p:strVal val="#ppt_x"/>
                                          </p:val>
                                        </p:tav>
                                        <p:tav tm="100000">
                                          <p:val>
                                            <p:strVal val="#ppt_x"/>
                                          </p:val>
                                        </p:tav>
                                      </p:tavLst>
                                    </p:anim>
                                    <p:anim calcmode="lin" valueType="num">
                                      <p:cBhvr additive="base">
                                        <p:cTn id="14" dur="500" fill="hold"/>
                                        <p:tgtEl>
                                          <p:spTgt spid="1024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0" presetClass="entr" presetSubtype="0" fill="hold" grpId="0" nodeType="clickEffect">
                                  <p:stCondLst>
                                    <p:cond delay="0"/>
                                  </p:stCondLst>
                                  <p:childTnLst>
                                    <p:set>
                                      <p:cBhvr>
                                        <p:cTn id="18" dur="1" fill="hold">
                                          <p:stCondLst>
                                            <p:cond delay="0"/>
                                          </p:stCondLst>
                                        </p:cTn>
                                        <p:tgtEl>
                                          <p:spTgt spid="10246"/>
                                        </p:tgtEl>
                                        <p:attrNameLst>
                                          <p:attrName>style.visibility</p:attrName>
                                        </p:attrNameLst>
                                      </p:cBhvr>
                                      <p:to>
                                        <p:strVal val="visible"/>
                                      </p:to>
                                    </p:set>
                                    <p:animEffect transition="in" filter="fade">
                                      <p:cBhvr>
                                        <p:cTn id="19" dur="800" decel="100000"/>
                                        <p:tgtEl>
                                          <p:spTgt spid="10246"/>
                                        </p:tgtEl>
                                      </p:cBhvr>
                                    </p:animEffect>
                                    <p:anim calcmode="lin" valueType="num">
                                      <p:cBhvr>
                                        <p:cTn id="20" dur="800" decel="100000" fill="hold"/>
                                        <p:tgtEl>
                                          <p:spTgt spid="10246"/>
                                        </p:tgtEl>
                                        <p:attrNameLst>
                                          <p:attrName>style.rotation</p:attrName>
                                        </p:attrNameLst>
                                      </p:cBhvr>
                                      <p:tavLst>
                                        <p:tav tm="0">
                                          <p:val>
                                            <p:fltVal val="-90"/>
                                          </p:val>
                                        </p:tav>
                                        <p:tav tm="100000">
                                          <p:val>
                                            <p:fltVal val="0"/>
                                          </p:val>
                                        </p:tav>
                                      </p:tavLst>
                                    </p:anim>
                                    <p:anim calcmode="lin" valueType="num">
                                      <p:cBhvr>
                                        <p:cTn id="21" dur="800" decel="100000" fill="hold"/>
                                        <p:tgtEl>
                                          <p:spTgt spid="10246"/>
                                        </p:tgtEl>
                                        <p:attrNameLst>
                                          <p:attrName>ppt_x</p:attrName>
                                        </p:attrNameLst>
                                      </p:cBhvr>
                                      <p:tavLst>
                                        <p:tav tm="0">
                                          <p:val>
                                            <p:strVal val="#ppt_x+0.4"/>
                                          </p:val>
                                        </p:tav>
                                        <p:tav tm="100000">
                                          <p:val>
                                            <p:strVal val="#ppt_x-0.05"/>
                                          </p:val>
                                        </p:tav>
                                      </p:tavLst>
                                    </p:anim>
                                    <p:anim calcmode="lin" valueType="num">
                                      <p:cBhvr>
                                        <p:cTn id="22" dur="800" decel="100000" fill="hold"/>
                                        <p:tgtEl>
                                          <p:spTgt spid="10246"/>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10246"/>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102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P spid="10245" grpId="0" animBg="1"/>
      <p:bldP spid="1024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descr="新闻纸"/>
          <p:cNvSpPr>
            <a:spLocks noChangeArrowheads="1"/>
          </p:cNvSpPr>
          <p:nvPr/>
        </p:nvSpPr>
        <p:spPr bwMode="auto">
          <a:xfrm>
            <a:off x="602060" y="1217543"/>
            <a:ext cx="6386685" cy="707886"/>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4000" b="1" dirty="0">
                <a:solidFill>
                  <a:srgbClr val="000000"/>
                </a:solidFill>
                <a:latin typeface="Times New Roman" panose="02020603050405020304" pitchFamily="18" charset="0"/>
                <a:ea typeface="楷体_GB2312" pitchFamily="1" charset="-122"/>
              </a:rPr>
              <a:t>5、n边形的内角和是多少？</a:t>
            </a:r>
          </a:p>
        </p:txBody>
      </p:sp>
      <p:sp>
        <p:nvSpPr>
          <p:cNvPr id="11267" name="未知" descr="新闻纸"/>
          <p:cNvSpPr/>
          <p:nvPr/>
        </p:nvSpPr>
        <p:spPr bwMode="auto">
          <a:xfrm>
            <a:off x="1835646" y="2925415"/>
            <a:ext cx="3600450" cy="2663825"/>
          </a:xfrm>
          <a:custGeom>
            <a:avLst/>
            <a:gdLst>
              <a:gd name="T0" fmla="*/ 499 w 2268"/>
              <a:gd name="T1" fmla="*/ 0 h 1678"/>
              <a:gd name="T2" fmla="*/ 0 w 2268"/>
              <a:gd name="T3" fmla="*/ 907 h 1678"/>
              <a:gd name="T4" fmla="*/ 362 w 2268"/>
              <a:gd name="T5" fmla="*/ 1451 h 1678"/>
              <a:gd name="T6" fmla="*/ 1134 w 2268"/>
              <a:gd name="T7" fmla="*/ 1678 h 1678"/>
              <a:gd name="T8" fmla="*/ 2177 w 2268"/>
              <a:gd name="T9" fmla="*/ 1315 h 1678"/>
              <a:gd name="T10" fmla="*/ 2268 w 2268"/>
              <a:gd name="T11" fmla="*/ 680 h 1678"/>
              <a:gd name="T12" fmla="*/ 1769 w 2268"/>
              <a:gd name="T13" fmla="*/ 90 h 1678"/>
            </a:gdLst>
            <a:ahLst/>
            <a:cxnLst>
              <a:cxn ang="0">
                <a:pos x="T0" y="T1"/>
              </a:cxn>
              <a:cxn ang="0">
                <a:pos x="T2" y="T3"/>
              </a:cxn>
              <a:cxn ang="0">
                <a:pos x="T4" y="T5"/>
              </a:cxn>
              <a:cxn ang="0">
                <a:pos x="T6" y="T7"/>
              </a:cxn>
              <a:cxn ang="0">
                <a:pos x="T8" y="T9"/>
              </a:cxn>
              <a:cxn ang="0">
                <a:pos x="T10" y="T11"/>
              </a:cxn>
              <a:cxn ang="0">
                <a:pos x="T12" y="T13"/>
              </a:cxn>
            </a:cxnLst>
            <a:rect l="0" t="0" r="r" b="b"/>
            <a:pathLst>
              <a:path w="2268" h="1678">
                <a:moveTo>
                  <a:pt x="499" y="0"/>
                </a:moveTo>
                <a:lnTo>
                  <a:pt x="0" y="907"/>
                </a:lnTo>
                <a:lnTo>
                  <a:pt x="362" y="1451"/>
                </a:lnTo>
                <a:lnTo>
                  <a:pt x="1134" y="1678"/>
                </a:lnTo>
                <a:lnTo>
                  <a:pt x="2177" y="1315"/>
                </a:lnTo>
                <a:lnTo>
                  <a:pt x="2268" y="680"/>
                </a:lnTo>
                <a:lnTo>
                  <a:pt x="1769" y="90"/>
                </a:lnTo>
              </a:path>
            </a:pathLst>
          </a:custGeom>
          <a:noFill/>
          <a:ln w="50800" cap="flat" cmpd="sng">
            <a:solidFill>
              <a:schemeClr val="tx1"/>
            </a:solidFill>
            <a:round/>
          </a:ln>
          <a:effectLst/>
          <a:extLst>
            <a:ext uri="{909E8E84-426E-40DD-AFC4-6F175D3DCCD1}">
              <a14:hiddenFill xmlns:a14="http://schemas.microsoft.com/office/drawing/2010/main">
                <a:blipFill dpi="0" rotWithShape="0">
                  <a:blip r:embed="rId2"/>
                  <a:srcRect/>
                  <a:tile tx="0" ty="0" sx="100000" sy="100000" flip="none" algn="tl"/>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endParaRPr lang="zh-CN" altLang="en-US">
              <a:solidFill>
                <a:srgbClr val="000000"/>
              </a:solidFill>
            </a:endParaRPr>
          </a:p>
        </p:txBody>
      </p:sp>
      <p:sp>
        <p:nvSpPr>
          <p:cNvPr id="11268" name="Rectangle 4" descr="新闻纸"/>
          <p:cNvSpPr>
            <a:spLocks noChangeArrowheads="1"/>
          </p:cNvSpPr>
          <p:nvPr/>
        </p:nvSpPr>
        <p:spPr bwMode="auto">
          <a:xfrm>
            <a:off x="2627809" y="2492028"/>
            <a:ext cx="2074862" cy="701675"/>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a:solidFill>
                  <a:srgbClr val="000000"/>
                </a:solidFill>
                <a:latin typeface="Times New Roman" panose="02020603050405020304" pitchFamily="18" charset="0"/>
                <a:ea typeface="楷体_GB2312" pitchFamily="1" charset="-122"/>
              </a:rPr>
              <a:t>N</a:t>
            </a:r>
            <a:r>
              <a:rPr lang="zh-CN" altLang="en-US" sz="4000">
                <a:solidFill>
                  <a:srgbClr val="000000"/>
                </a:solidFill>
                <a:latin typeface="Times New Roman" panose="02020603050405020304" pitchFamily="18" charset="0"/>
                <a:ea typeface="楷体_GB2312" pitchFamily="1" charset="-122"/>
              </a:rPr>
              <a:t>边形</a:t>
            </a:r>
            <a:r>
              <a:rPr lang="en-US" altLang="zh-CN" sz="4000">
                <a:solidFill>
                  <a:srgbClr val="000000"/>
                </a:solidFill>
                <a:latin typeface="Times New Roman" panose="02020603050405020304" pitchFamily="18" charset="0"/>
                <a:ea typeface="楷体_GB2312" pitchFamily="1" charset="-122"/>
              </a:rPr>
              <a:t>…</a:t>
            </a:r>
          </a:p>
        </p:txBody>
      </p:sp>
      <p:sp>
        <p:nvSpPr>
          <p:cNvPr id="11269" name="Line 5"/>
          <p:cNvSpPr>
            <a:spLocks noChangeShapeType="1"/>
          </p:cNvSpPr>
          <p:nvPr/>
        </p:nvSpPr>
        <p:spPr bwMode="auto">
          <a:xfrm>
            <a:off x="1835646" y="4365278"/>
            <a:ext cx="1727200" cy="1223962"/>
          </a:xfrm>
          <a:prstGeom prst="line">
            <a:avLst/>
          </a:prstGeom>
          <a:noFill/>
          <a:ln w="571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endParaRPr lang="zh-CN" altLang="en-US">
              <a:solidFill>
                <a:srgbClr val="000000"/>
              </a:solidFill>
            </a:endParaRPr>
          </a:p>
        </p:txBody>
      </p:sp>
      <p:sp>
        <p:nvSpPr>
          <p:cNvPr id="11270" name="Line 6"/>
          <p:cNvSpPr>
            <a:spLocks noChangeShapeType="1"/>
          </p:cNvSpPr>
          <p:nvPr/>
        </p:nvSpPr>
        <p:spPr bwMode="auto">
          <a:xfrm>
            <a:off x="1835646" y="4365278"/>
            <a:ext cx="3455988" cy="647700"/>
          </a:xfrm>
          <a:prstGeom prst="line">
            <a:avLst/>
          </a:prstGeom>
          <a:noFill/>
          <a:ln w="571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endParaRPr lang="zh-CN" altLang="en-US">
              <a:solidFill>
                <a:srgbClr val="000000"/>
              </a:solidFill>
            </a:endParaRPr>
          </a:p>
        </p:txBody>
      </p:sp>
      <p:sp>
        <p:nvSpPr>
          <p:cNvPr id="11271" name="Line 7"/>
          <p:cNvSpPr>
            <a:spLocks noChangeShapeType="1"/>
          </p:cNvSpPr>
          <p:nvPr/>
        </p:nvSpPr>
        <p:spPr bwMode="auto">
          <a:xfrm flipV="1">
            <a:off x="1907084" y="4004915"/>
            <a:ext cx="3529012" cy="360363"/>
          </a:xfrm>
          <a:prstGeom prst="line">
            <a:avLst/>
          </a:prstGeom>
          <a:noFill/>
          <a:ln w="571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endParaRPr lang="zh-CN" altLang="en-US">
              <a:solidFill>
                <a:srgbClr val="000000"/>
              </a:solidFill>
            </a:endParaRPr>
          </a:p>
        </p:txBody>
      </p:sp>
      <p:sp>
        <p:nvSpPr>
          <p:cNvPr id="11272" name="Line 8"/>
          <p:cNvSpPr>
            <a:spLocks noChangeShapeType="1"/>
          </p:cNvSpPr>
          <p:nvPr/>
        </p:nvSpPr>
        <p:spPr bwMode="auto">
          <a:xfrm flipV="1">
            <a:off x="1835646" y="3068290"/>
            <a:ext cx="2735263" cy="1296988"/>
          </a:xfrm>
          <a:prstGeom prst="line">
            <a:avLst/>
          </a:prstGeom>
          <a:noFill/>
          <a:ln w="571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endParaRPr lang="zh-CN" altLang="en-US">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wipe(down)">
                                      <p:cBhvr>
                                        <p:cTn id="7" dur="500"/>
                                        <p:tgtEl>
                                          <p:spTgt spid="1126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270"/>
                                        </p:tgtEl>
                                        <p:attrNameLst>
                                          <p:attrName>style.visibility</p:attrName>
                                        </p:attrNameLst>
                                      </p:cBhvr>
                                      <p:to>
                                        <p:strVal val="visible"/>
                                      </p:to>
                                    </p:set>
                                    <p:animEffect transition="in" filter="wipe(down)">
                                      <p:cBhvr>
                                        <p:cTn id="12" dur="500"/>
                                        <p:tgtEl>
                                          <p:spTgt spid="1127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271"/>
                                        </p:tgtEl>
                                        <p:attrNameLst>
                                          <p:attrName>style.visibility</p:attrName>
                                        </p:attrNameLst>
                                      </p:cBhvr>
                                      <p:to>
                                        <p:strVal val="visible"/>
                                      </p:to>
                                    </p:set>
                                    <p:animEffect transition="in" filter="wipe(down)">
                                      <p:cBhvr>
                                        <p:cTn id="17" dur="500"/>
                                        <p:tgtEl>
                                          <p:spTgt spid="1127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272"/>
                                        </p:tgtEl>
                                        <p:attrNameLst>
                                          <p:attrName>style.visibility</p:attrName>
                                        </p:attrNameLst>
                                      </p:cBhvr>
                                      <p:to>
                                        <p:strVal val="visible"/>
                                      </p:to>
                                    </p:set>
                                    <p:animEffect transition="in" filter="wipe(down)">
                                      <p:cBhvr>
                                        <p:cTn id="22" dur="500"/>
                                        <p:tgtEl>
                                          <p:spTgt spid="11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nimBg="1"/>
      <p:bldP spid="11270" grpId="0" animBg="1"/>
      <p:bldP spid="11271" grpId="0" animBg="1"/>
      <p:bldP spid="1127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descr="羊皮纸"/>
          <p:cNvSpPr>
            <a:spLocks noChangeArrowheads="1"/>
          </p:cNvSpPr>
          <p:nvPr/>
        </p:nvSpPr>
        <p:spPr bwMode="auto">
          <a:xfrm>
            <a:off x="0" y="0"/>
            <a:ext cx="9144000" cy="6858000"/>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srgbClr val="000000"/>
              </a:solidFill>
            </a:endParaRPr>
          </a:p>
        </p:txBody>
      </p:sp>
      <p:graphicFrame>
        <p:nvGraphicFramePr>
          <p:cNvPr id="12291" name="Object 3"/>
          <p:cNvGraphicFramePr>
            <a:graphicFrameLocks noChangeAspect="1"/>
          </p:cNvGraphicFramePr>
          <p:nvPr/>
        </p:nvGraphicFramePr>
        <p:xfrm>
          <a:off x="14288" y="14288"/>
          <a:ext cx="9159875" cy="8615362"/>
        </p:xfrm>
        <a:graphic>
          <a:graphicData uri="http://schemas.openxmlformats.org/presentationml/2006/ole">
            <mc:AlternateContent xmlns:mc="http://schemas.openxmlformats.org/markup-compatibility/2006">
              <mc:Choice xmlns:v="urn:schemas-microsoft-com:vml" Requires="v">
                <p:oleObj spid="_x0000_s2068" r:id="rId4" imgW="9429750" imgH="8886825" progId="Word.Document.8">
                  <p:embed/>
                </p:oleObj>
              </mc:Choice>
              <mc:Fallback>
                <p:oleObj r:id="rId4" imgW="9429750" imgH="8886825" progId="Word.Document.8">
                  <p:embed/>
                  <p:pic>
                    <p:nvPicPr>
                      <p:cNvPr id="0" name="图片 20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8" y="14288"/>
                        <a:ext cx="9159875" cy="8615362"/>
                      </a:xfrm>
                      <a:prstGeom prst="rect">
                        <a:avLst/>
                      </a:prstGeom>
                      <a:noFill/>
                      <a:ln>
                        <a:noFill/>
                      </a:ln>
                      <a:effectLst/>
                      <a:extLst>
                        <a:ext uri="{909E8E84-426E-40DD-AFC4-6F175D3DCCD1}">
                          <a14:hiddenFill xmlns:a14="http://schemas.microsoft.com/office/drawing/2010/main">
                            <a:gradFill rotWithShape="0">
                              <a:gsLst>
                                <a:gs pos="0">
                                  <a:srgbClr val="FFCCFF"/>
                                </a:gs>
                                <a:gs pos="100000">
                                  <a:srgbClr val="FFFF66"/>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292" name="AutoShape 4"/>
          <p:cNvSpPr>
            <a:spLocks noChangeAspect="1" noChangeArrowheads="1"/>
          </p:cNvSpPr>
          <p:nvPr/>
        </p:nvSpPr>
        <p:spPr bwMode="auto">
          <a:xfrm>
            <a:off x="1042988" y="1916113"/>
            <a:ext cx="914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2293" name="Text Box 5"/>
          <p:cNvSpPr txBox="1">
            <a:spLocks noChangeArrowheads="1"/>
          </p:cNvSpPr>
          <p:nvPr/>
        </p:nvSpPr>
        <p:spPr bwMode="auto">
          <a:xfrm>
            <a:off x="7610475" y="2357438"/>
            <a:ext cx="49530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4400" b="1">
                <a:solidFill>
                  <a:srgbClr val="CC0000"/>
                </a:solidFill>
                <a:latin typeface="Times New Roman" panose="02020603050405020304" pitchFamily="18" charset="0"/>
              </a:rPr>
              <a:t>n</a:t>
            </a:r>
            <a:endParaRPr lang="en-US" altLang="zh-CN" sz="2400" b="1">
              <a:solidFill>
                <a:srgbClr val="CC0000"/>
              </a:solidFill>
              <a:latin typeface="Times New Roman" panose="02020603050405020304" pitchFamily="18" charset="0"/>
            </a:endParaRPr>
          </a:p>
        </p:txBody>
      </p:sp>
      <p:sp>
        <p:nvSpPr>
          <p:cNvPr id="12294" name="Text Box 6"/>
          <p:cNvSpPr txBox="1">
            <a:spLocks noChangeArrowheads="1"/>
          </p:cNvSpPr>
          <p:nvPr/>
        </p:nvSpPr>
        <p:spPr bwMode="auto">
          <a:xfrm>
            <a:off x="7367588" y="3290888"/>
            <a:ext cx="960437"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4400" b="1">
                <a:solidFill>
                  <a:srgbClr val="9900CC"/>
                </a:solidFill>
                <a:latin typeface="Times New Roman" panose="02020603050405020304" pitchFamily="18" charset="0"/>
              </a:rPr>
              <a:t>n-3</a:t>
            </a:r>
            <a:endParaRPr lang="en-US" altLang="zh-CN" sz="2400" b="1">
              <a:solidFill>
                <a:srgbClr val="9900CC"/>
              </a:solidFill>
              <a:latin typeface="Times New Roman" panose="02020603050405020304" pitchFamily="18" charset="0"/>
            </a:endParaRPr>
          </a:p>
        </p:txBody>
      </p:sp>
      <p:sp>
        <p:nvSpPr>
          <p:cNvPr id="12295" name="Text Box 7"/>
          <p:cNvSpPr txBox="1">
            <a:spLocks noChangeArrowheads="1"/>
          </p:cNvSpPr>
          <p:nvPr/>
        </p:nvSpPr>
        <p:spPr bwMode="auto">
          <a:xfrm>
            <a:off x="6900863" y="4194175"/>
            <a:ext cx="175260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buFont typeface="Arial" panose="020B0604020202020204" pitchFamily="34" charset="0"/>
              <a:buNone/>
            </a:pPr>
            <a:r>
              <a:rPr lang="en-US" altLang="zh-CN" sz="4400" b="1">
                <a:solidFill>
                  <a:srgbClr val="009900"/>
                </a:solidFill>
                <a:latin typeface="Times New Roman" panose="02020603050405020304" pitchFamily="18" charset="0"/>
              </a:rPr>
              <a:t>n-2</a:t>
            </a:r>
            <a:endParaRPr lang="en-US" altLang="zh-CN" sz="4400" b="1">
              <a:solidFill>
                <a:srgbClr val="000000"/>
              </a:solidFill>
              <a:latin typeface="Times New Roman" panose="02020603050405020304" pitchFamily="18" charset="0"/>
            </a:endParaRPr>
          </a:p>
        </p:txBody>
      </p:sp>
      <p:sp>
        <p:nvSpPr>
          <p:cNvPr id="12296" name="Text Box 8"/>
          <p:cNvSpPr txBox="1">
            <a:spLocks noChangeArrowheads="1"/>
          </p:cNvSpPr>
          <p:nvPr/>
        </p:nvSpPr>
        <p:spPr bwMode="auto">
          <a:xfrm>
            <a:off x="3535363" y="5319713"/>
            <a:ext cx="1428750"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3000" b="1">
                <a:solidFill>
                  <a:srgbClr val="000000"/>
                </a:solidFill>
                <a:latin typeface="Times New Roman" panose="02020603050405020304" pitchFamily="18" charset="0"/>
              </a:rPr>
              <a:t>3×180</a:t>
            </a:r>
            <a:r>
              <a:rPr lang="en-US" altLang="zh-CN" sz="2400" b="1" baseline="56000">
                <a:solidFill>
                  <a:srgbClr val="000000"/>
                </a:solidFill>
                <a:latin typeface="Times New Roman" panose="02020603050405020304" pitchFamily="18" charset="0"/>
              </a:rPr>
              <a:t>0</a:t>
            </a:r>
          </a:p>
        </p:txBody>
      </p:sp>
      <p:sp>
        <p:nvSpPr>
          <p:cNvPr id="12297" name="Text Box 9">
            <a:hlinkClick r:id="" action="ppaction://hlinkshowjump?jump=previousslide"/>
          </p:cNvPr>
          <p:cNvSpPr txBox="1">
            <a:spLocks noChangeArrowheads="1"/>
          </p:cNvSpPr>
          <p:nvPr/>
        </p:nvSpPr>
        <p:spPr bwMode="auto">
          <a:xfrm>
            <a:off x="5348288" y="5302250"/>
            <a:ext cx="1428750"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3000" b="1">
                <a:solidFill>
                  <a:srgbClr val="000000"/>
                </a:solidFill>
                <a:latin typeface="Times New Roman" panose="02020603050405020304" pitchFamily="18" charset="0"/>
              </a:rPr>
              <a:t>4×180</a:t>
            </a:r>
            <a:r>
              <a:rPr lang="en-US" altLang="zh-CN" sz="2400" b="1" baseline="56000">
                <a:solidFill>
                  <a:srgbClr val="000000"/>
                </a:solidFill>
                <a:latin typeface="Times New Roman" panose="02020603050405020304" pitchFamily="18" charset="0"/>
              </a:rPr>
              <a:t>0</a:t>
            </a:r>
          </a:p>
        </p:txBody>
      </p:sp>
      <p:sp>
        <p:nvSpPr>
          <p:cNvPr id="12298" name="Text Box 10"/>
          <p:cNvSpPr txBox="1">
            <a:spLocks noChangeArrowheads="1"/>
          </p:cNvSpPr>
          <p:nvPr/>
        </p:nvSpPr>
        <p:spPr bwMode="auto">
          <a:xfrm>
            <a:off x="6931025" y="5299075"/>
            <a:ext cx="1909763"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800" b="1">
                <a:solidFill>
                  <a:srgbClr val="FF0000"/>
                </a:solidFill>
                <a:latin typeface="Times New Roman" panose="02020603050405020304" pitchFamily="18" charset="0"/>
              </a:rPr>
              <a:t>(n-2)×180</a:t>
            </a:r>
            <a:r>
              <a:rPr lang="en-US" altLang="zh-CN" sz="2400" b="1" baseline="56000">
                <a:solidFill>
                  <a:srgbClr val="FF0000"/>
                </a:solidFill>
                <a:latin typeface="Times New Roman" panose="02020603050405020304" pitchFamily="18" charset="0"/>
              </a:rPr>
              <a:t>0</a:t>
            </a:r>
            <a:endParaRPr lang="en-US" altLang="zh-CN" sz="2800" b="1">
              <a:solidFill>
                <a:srgbClr val="FF0000"/>
              </a:solidFill>
              <a:latin typeface="Times New Roman" panose="02020603050405020304" pitchFamily="18" charset="0"/>
            </a:endParaRPr>
          </a:p>
        </p:txBody>
      </p:sp>
      <p:graphicFrame>
        <p:nvGraphicFramePr>
          <p:cNvPr id="12299" name="Object 11"/>
          <p:cNvGraphicFramePr>
            <a:graphicFrameLocks noChangeAspect="1"/>
          </p:cNvGraphicFramePr>
          <p:nvPr/>
        </p:nvGraphicFramePr>
        <p:xfrm>
          <a:off x="1831975" y="1055688"/>
          <a:ext cx="1563688" cy="1446212"/>
        </p:xfrm>
        <a:graphic>
          <a:graphicData uri="http://schemas.openxmlformats.org/presentationml/2006/ole">
            <mc:AlternateContent xmlns:mc="http://schemas.openxmlformats.org/markup-compatibility/2006">
              <mc:Choice xmlns:v="urn:schemas-microsoft-com:vml" Requires="v">
                <p:oleObj spid="_x0000_s2069" r:id="rId6" imgW="1819275" imgH="1438275" progId="Paint.Picture">
                  <p:embed/>
                </p:oleObj>
              </mc:Choice>
              <mc:Fallback>
                <p:oleObj r:id="rId6" imgW="1819275" imgH="1438275" progId="Paint.Picture">
                  <p:embed/>
                  <p:pic>
                    <p:nvPicPr>
                      <p:cNvPr id="0" name="图片 2054"/>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31975" y="1055688"/>
                        <a:ext cx="1563688" cy="144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300" name="Line 12"/>
          <p:cNvSpPr>
            <a:spLocks noChangeShapeType="1"/>
          </p:cNvSpPr>
          <p:nvPr/>
        </p:nvSpPr>
        <p:spPr bwMode="auto">
          <a:xfrm flipV="1">
            <a:off x="1847850" y="1112838"/>
            <a:ext cx="781050" cy="1143000"/>
          </a:xfrm>
          <a:prstGeom prst="line">
            <a:avLst/>
          </a:prstGeom>
          <a:noFill/>
          <a:ln w="28575">
            <a:solidFill>
              <a:schemeClr val="bg1"/>
            </a:solidFill>
            <a:prstDash val="dash"/>
            <a:rou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zh-CN" altLang="en-US">
              <a:solidFill>
                <a:srgbClr val="000000"/>
              </a:solidFill>
            </a:endParaRPr>
          </a:p>
        </p:txBody>
      </p:sp>
      <p:graphicFrame>
        <p:nvGraphicFramePr>
          <p:cNvPr id="12301" name="Object 13"/>
          <p:cNvGraphicFramePr>
            <a:graphicFrameLocks noChangeAspect="1"/>
          </p:cNvGraphicFramePr>
          <p:nvPr/>
        </p:nvGraphicFramePr>
        <p:xfrm>
          <a:off x="3563938" y="981075"/>
          <a:ext cx="1500187" cy="1377950"/>
        </p:xfrm>
        <a:graphic>
          <a:graphicData uri="http://schemas.openxmlformats.org/presentationml/2006/ole">
            <mc:AlternateContent xmlns:mc="http://schemas.openxmlformats.org/markup-compatibility/2006">
              <mc:Choice xmlns:v="urn:schemas-microsoft-com:vml" Requires="v">
                <p:oleObj spid="_x0000_s2070" r:id="rId8" imgW="1586865" imgH="1385570" progId="Paint.Picture">
                  <p:embed/>
                </p:oleObj>
              </mc:Choice>
              <mc:Fallback>
                <p:oleObj r:id="rId8" imgW="1586865" imgH="1385570" progId="Paint.Picture">
                  <p:embed/>
                  <p:pic>
                    <p:nvPicPr>
                      <p:cNvPr id="0" name="图片 2055"/>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63938" y="981075"/>
                        <a:ext cx="1500187" cy="137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302" name="Line 14"/>
          <p:cNvSpPr>
            <a:spLocks noChangeShapeType="1"/>
          </p:cNvSpPr>
          <p:nvPr/>
        </p:nvSpPr>
        <p:spPr bwMode="auto">
          <a:xfrm flipV="1">
            <a:off x="3862388" y="1187450"/>
            <a:ext cx="519112" cy="957263"/>
          </a:xfrm>
          <a:prstGeom prst="line">
            <a:avLst/>
          </a:prstGeom>
          <a:noFill/>
          <a:ln w="28575">
            <a:solidFill>
              <a:schemeClr val="bg1"/>
            </a:solidFill>
            <a:prstDash val="dash"/>
            <a:rou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zh-CN" altLang="en-US">
              <a:solidFill>
                <a:srgbClr val="000000"/>
              </a:solidFill>
            </a:endParaRPr>
          </a:p>
        </p:txBody>
      </p:sp>
      <p:sp>
        <p:nvSpPr>
          <p:cNvPr id="12303" name="Line 15"/>
          <p:cNvSpPr>
            <a:spLocks noChangeShapeType="1"/>
          </p:cNvSpPr>
          <p:nvPr/>
        </p:nvSpPr>
        <p:spPr bwMode="auto">
          <a:xfrm flipV="1">
            <a:off x="3852863" y="1674813"/>
            <a:ext cx="1095375" cy="477837"/>
          </a:xfrm>
          <a:prstGeom prst="line">
            <a:avLst/>
          </a:prstGeom>
          <a:noFill/>
          <a:ln w="28575">
            <a:solidFill>
              <a:schemeClr val="bg1"/>
            </a:solidFill>
            <a:prstDash val="dash"/>
            <a:rou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zh-CN" altLang="en-US">
              <a:solidFill>
                <a:srgbClr val="000000"/>
              </a:solidFill>
            </a:endParaRPr>
          </a:p>
        </p:txBody>
      </p:sp>
      <p:graphicFrame>
        <p:nvGraphicFramePr>
          <p:cNvPr id="12304" name="Object 16"/>
          <p:cNvGraphicFramePr>
            <a:graphicFrameLocks noChangeAspect="1"/>
          </p:cNvGraphicFramePr>
          <p:nvPr/>
        </p:nvGraphicFramePr>
        <p:xfrm>
          <a:off x="5405438" y="1163638"/>
          <a:ext cx="1568450" cy="1244600"/>
        </p:xfrm>
        <a:graphic>
          <a:graphicData uri="http://schemas.openxmlformats.org/presentationml/2006/ole">
            <mc:AlternateContent xmlns:mc="http://schemas.openxmlformats.org/markup-compatibility/2006">
              <mc:Choice xmlns:v="urn:schemas-microsoft-com:vml" Requires="v">
                <p:oleObj spid="_x0000_s2071" r:id="rId10" imgW="1466850" imgH="1152525" progId="Paint.Picture">
                  <p:embed/>
                </p:oleObj>
              </mc:Choice>
              <mc:Fallback>
                <p:oleObj r:id="rId10" imgW="1466850" imgH="1152525" progId="Paint.Picture">
                  <p:embed/>
                  <p:pic>
                    <p:nvPicPr>
                      <p:cNvPr id="0" name="图片 2056"/>
                      <p:cNvPicPr>
                        <a:picLocks noChangeAspect="1" noChangeArrowheads="1"/>
                      </p:cNvPicPr>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05438" y="1163638"/>
                        <a:ext cx="1568450" cy="124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305" name="Line 17"/>
          <p:cNvSpPr>
            <a:spLocks noChangeShapeType="1"/>
          </p:cNvSpPr>
          <p:nvPr/>
        </p:nvSpPr>
        <p:spPr bwMode="auto">
          <a:xfrm flipH="1">
            <a:off x="5719763" y="1306513"/>
            <a:ext cx="127000" cy="820737"/>
          </a:xfrm>
          <a:prstGeom prst="line">
            <a:avLst/>
          </a:prstGeom>
          <a:noFill/>
          <a:ln w="28575">
            <a:solidFill>
              <a:schemeClr val="bg1"/>
            </a:solidFill>
            <a:prstDash val="dash"/>
            <a:rou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zh-CN" altLang="en-US">
              <a:solidFill>
                <a:srgbClr val="000000"/>
              </a:solidFill>
            </a:endParaRPr>
          </a:p>
        </p:txBody>
      </p:sp>
      <p:sp>
        <p:nvSpPr>
          <p:cNvPr id="12306" name="Line 18"/>
          <p:cNvSpPr>
            <a:spLocks noChangeShapeType="1"/>
          </p:cNvSpPr>
          <p:nvPr/>
        </p:nvSpPr>
        <p:spPr bwMode="auto">
          <a:xfrm flipV="1">
            <a:off x="5711825" y="1301750"/>
            <a:ext cx="784225" cy="846138"/>
          </a:xfrm>
          <a:prstGeom prst="line">
            <a:avLst/>
          </a:prstGeom>
          <a:noFill/>
          <a:ln w="28575">
            <a:solidFill>
              <a:schemeClr val="bg1"/>
            </a:solidFill>
            <a:prstDash val="dash"/>
            <a:rou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zh-CN" altLang="en-US">
              <a:solidFill>
                <a:srgbClr val="000000"/>
              </a:solidFill>
            </a:endParaRPr>
          </a:p>
        </p:txBody>
      </p:sp>
      <p:sp>
        <p:nvSpPr>
          <p:cNvPr id="12307" name="Line 19"/>
          <p:cNvSpPr>
            <a:spLocks noChangeShapeType="1"/>
          </p:cNvSpPr>
          <p:nvPr/>
        </p:nvSpPr>
        <p:spPr bwMode="auto">
          <a:xfrm flipV="1">
            <a:off x="5729288" y="1741488"/>
            <a:ext cx="1065212" cy="385762"/>
          </a:xfrm>
          <a:prstGeom prst="line">
            <a:avLst/>
          </a:prstGeom>
          <a:noFill/>
          <a:ln w="28575">
            <a:solidFill>
              <a:schemeClr val="bg1"/>
            </a:solidFill>
            <a:prstDash val="dash"/>
            <a:rou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zh-CN" altLang="en-US">
              <a:solidFill>
                <a:srgbClr val="000000"/>
              </a:solidFill>
            </a:endParaRPr>
          </a:p>
        </p:txBody>
      </p:sp>
      <p:sp>
        <p:nvSpPr>
          <p:cNvPr id="12308" name="Text Box 20"/>
          <p:cNvSpPr txBox="1">
            <a:spLocks noChangeArrowheads="1"/>
          </p:cNvSpPr>
          <p:nvPr/>
        </p:nvSpPr>
        <p:spPr bwMode="auto">
          <a:xfrm>
            <a:off x="2220913" y="3308350"/>
            <a:ext cx="473075" cy="771525"/>
          </a:xfrm>
          <a:prstGeom prst="rect">
            <a:avLst/>
          </a:prstGeom>
          <a:solidFill>
            <a:srgbClr val="66FFFF"/>
          </a:solidFill>
          <a:ln w="9525">
            <a:solidFill>
              <a:srgbClr val="E9E400"/>
            </a:solidFill>
            <a:miter lim="800000"/>
          </a:ln>
        </p:spPr>
        <p:txBody>
          <a:bodyPr wrap="none">
            <a:spAutoFit/>
          </a:bodyPr>
          <a:lstStyle/>
          <a:p>
            <a:pPr algn="ctr" fontAlgn="base">
              <a:spcBef>
                <a:spcPct val="0"/>
              </a:spcBef>
              <a:spcAft>
                <a:spcPct val="0"/>
              </a:spcAft>
              <a:buFont typeface="Arial" panose="020B0604020202020204" pitchFamily="34" charset="0"/>
              <a:buNone/>
            </a:pPr>
            <a:r>
              <a:rPr lang="en-US" altLang="zh-CN" sz="4400" b="1">
                <a:solidFill>
                  <a:srgbClr val="9900CC"/>
                </a:solidFill>
                <a:latin typeface="Times New Roman" panose="02020603050405020304" pitchFamily="18" charset="0"/>
              </a:rPr>
              <a:t>1</a:t>
            </a:r>
            <a:endParaRPr lang="en-US" altLang="zh-CN" sz="3500" b="1">
              <a:solidFill>
                <a:srgbClr val="000000"/>
              </a:solidFill>
              <a:latin typeface="Times New Roman" panose="02020603050405020304" pitchFamily="18" charset="0"/>
            </a:endParaRPr>
          </a:p>
        </p:txBody>
      </p:sp>
      <p:sp>
        <p:nvSpPr>
          <p:cNvPr id="12309" name="Text Box 21"/>
          <p:cNvSpPr txBox="1">
            <a:spLocks noChangeArrowheads="1"/>
          </p:cNvSpPr>
          <p:nvPr/>
        </p:nvSpPr>
        <p:spPr bwMode="auto">
          <a:xfrm>
            <a:off x="4095750" y="3308350"/>
            <a:ext cx="473075" cy="771525"/>
          </a:xfrm>
          <a:prstGeom prst="rect">
            <a:avLst/>
          </a:prstGeom>
          <a:solidFill>
            <a:srgbClr val="66FFFF"/>
          </a:solidFill>
          <a:ln w="9525">
            <a:solidFill>
              <a:srgbClr val="E9E400"/>
            </a:solidFill>
            <a:miter lim="800000"/>
          </a:ln>
        </p:spPr>
        <p:txBody>
          <a:bodyPr wrap="none">
            <a:spAutoFit/>
          </a:bodyPr>
          <a:lstStyle/>
          <a:p>
            <a:pPr algn="ctr" fontAlgn="base">
              <a:spcBef>
                <a:spcPct val="0"/>
              </a:spcBef>
              <a:spcAft>
                <a:spcPct val="0"/>
              </a:spcAft>
              <a:buFont typeface="Arial" panose="020B0604020202020204" pitchFamily="34" charset="0"/>
              <a:buNone/>
            </a:pPr>
            <a:r>
              <a:rPr lang="en-US" altLang="zh-CN" sz="4400" b="1">
                <a:solidFill>
                  <a:srgbClr val="9900CC"/>
                </a:solidFill>
                <a:latin typeface="Times New Roman" panose="02020603050405020304" pitchFamily="18" charset="0"/>
              </a:rPr>
              <a:t>2</a:t>
            </a:r>
            <a:endParaRPr lang="en-US" altLang="zh-CN" sz="2400" b="1">
              <a:solidFill>
                <a:srgbClr val="9900CC"/>
              </a:solidFill>
              <a:latin typeface="Times New Roman" panose="02020603050405020304" pitchFamily="18" charset="0"/>
            </a:endParaRPr>
          </a:p>
        </p:txBody>
      </p:sp>
      <p:sp>
        <p:nvSpPr>
          <p:cNvPr id="12310" name="Text Box 22"/>
          <p:cNvSpPr txBox="1">
            <a:spLocks noChangeArrowheads="1"/>
          </p:cNvSpPr>
          <p:nvPr/>
        </p:nvSpPr>
        <p:spPr bwMode="auto">
          <a:xfrm>
            <a:off x="5821363" y="3352800"/>
            <a:ext cx="473075" cy="771525"/>
          </a:xfrm>
          <a:prstGeom prst="rect">
            <a:avLst/>
          </a:prstGeom>
          <a:solidFill>
            <a:srgbClr val="66FFFF"/>
          </a:solidFill>
          <a:ln w="9525">
            <a:solidFill>
              <a:srgbClr val="E9E400"/>
            </a:solidFill>
            <a:miter lim="800000"/>
          </a:ln>
        </p:spPr>
        <p:txBody>
          <a:bodyPr wrap="none">
            <a:spAutoFit/>
          </a:bodyPr>
          <a:lstStyle/>
          <a:p>
            <a:pPr algn="ctr" fontAlgn="base">
              <a:spcBef>
                <a:spcPct val="0"/>
              </a:spcBef>
              <a:spcAft>
                <a:spcPct val="0"/>
              </a:spcAft>
              <a:buFont typeface="Arial" panose="020B0604020202020204" pitchFamily="34" charset="0"/>
              <a:buNone/>
            </a:pPr>
            <a:r>
              <a:rPr lang="en-US" altLang="zh-CN" sz="4400" b="1">
                <a:solidFill>
                  <a:srgbClr val="9900CC"/>
                </a:solidFill>
                <a:latin typeface="Times New Roman" panose="02020603050405020304" pitchFamily="18" charset="0"/>
              </a:rPr>
              <a:t>3</a:t>
            </a:r>
            <a:endParaRPr lang="en-US" altLang="zh-CN" sz="2400" b="1">
              <a:solidFill>
                <a:srgbClr val="000000"/>
              </a:solidFill>
              <a:latin typeface="Times New Roman" panose="02020603050405020304" pitchFamily="18" charset="0"/>
            </a:endParaRPr>
          </a:p>
        </p:txBody>
      </p:sp>
      <p:sp>
        <p:nvSpPr>
          <p:cNvPr id="12311" name="Text Box 23"/>
          <p:cNvSpPr txBox="1">
            <a:spLocks noChangeArrowheads="1"/>
          </p:cNvSpPr>
          <p:nvPr/>
        </p:nvSpPr>
        <p:spPr bwMode="auto">
          <a:xfrm>
            <a:off x="2254250" y="4327525"/>
            <a:ext cx="473075" cy="771525"/>
          </a:xfrm>
          <a:prstGeom prst="rect">
            <a:avLst/>
          </a:prstGeom>
          <a:solidFill>
            <a:srgbClr val="D60093"/>
          </a:solidFill>
          <a:ln w="9525">
            <a:solidFill>
              <a:srgbClr val="FFFF00"/>
            </a:solidFill>
            <a:miter lim="800000"/>
          </a:ln>
        </p:spPr>
        <p:txBody>
          <a:bodyPr wrap="none">
            <a:spAutoFit/>
          </a:bodyPr>
          <a:lstStyle/>
          <a:p>
            <a:pPr algn="ctr" fontAlgn="base">
              <a:spcBef>
                <a:spcPct val="0"/>
              </a:spcBef>
              <a:spcAft>
                <a:spcPct val="0"/>
              </a:spcAft>
              <a:buFont typeface="Arial" panose="020B0604020202020204" pitchFamily="34" charset="0"/>
              <a:buNone/>
            </a:pPr>
            <a:r>
              <a:rPr lang="en-US" altLang="zh-CN" sz="4400" b="1">
                <a:solidFill>
                  <a:srgbClr val="FFFF00"/>
                </a:solidFill>
                <a:latin typeface="Times New Roman" panose="02020603050405020304" pitchFamily="18" charset="0"/>
              </a:rPr>
              <a:t>2</a:t>
            </a:r>
            <a:endParaRPr lang="en-US" altLang="zh-CN" sz="2400" b="1">
              <a:solidFill>
                <a:srgbClr val="FFFF00"/>
              </a:solidFill>
              <a:latin typeface="Times New Roman" panose="02020603050405020304" pitchFamily="18" charset="0"/>
            </a:endParaRPr>
          </a:p>
        </p:txBody>
      </p:sp>
      <p:sp>
        <p:nvSpPr>
          <p:cNvPr id="12312" name="Text Box 24"/>
          <p:cNvSpPr txBox="1">
            <a:spLocks noChangeArrowheads="1"/>
          </p:cNvSpPr>
          <p:nvPr/>
        </p:nvSpPr>
        <p:spPr bwMode="auto">
          <a:xfrm>
            <a:off x="4111625" y="4343400"/>
            <a:ext cx="473075" cy="771525"/>
          </a:xfrm>
          <a:prstGeom prst="rect">
            <a:avLst/>
          </a:prstGeom>
          <a:solidFill>
            <a:srgbClr val="D60093"/>
          </a:solidFill>
          <a:ln w="9525">
            <a:solidFill>
              <a:srgbClr val="FFFF00"/>
            </a:solidFill>
            <a:miter lim="800000"/>
          </a:ln>
        </p:spPr>
        <p:txBody>
          <a:bodyPr wrap="none">
            <a:spAutoFit/>
          </a:bodyPr>
          <a:lstStyle/>
          <a:p>
            <a:pPr algn="ctr" fontAlgn="base">
              <a:spcBef>
                <a:spcPct val="0"/>
              </a:spcBef>
              <a:spcAft>
                <a:spcPct val="0"/>
              </a:spcAft>
              <a:buFont typeface="Arial" panose="020B0604020202020204" pitchFamily="34" charset="0"/>
              <a:buNone/>
            </a:pPr>
            <a:r>
              <a:rPr lang="en-US" altLang="zh-CN" sz="4400" b="1">
                <a:solidFill>
                  <a:srgbClr val="FFFF00"/>
                </a:solidFill>
                <a:latin typeface="Times New Roman" panose="02020603050405020304" pitchFamily="18" charset="0"/>
              </a:rPr>
              <a:t>3</a:t>
            </a:r>
            <a:endParaRPr lang="en-US" altLang="zh-CN" sz="3500" b="1">
              <a:solidFill>
                <a:srgbClr val="FFFF00"/>
              </a:solidFill>
              <a:latin typeface="Times New Roman" panose="02020603050405020304" pitchFamily="18" charset="0"/>
            </a:endParaRPr>
          </a:p>
        </p:txBody>
      </p:sp>
      <p:sp>
        <p:nvSpPr>
          <p:cNvPr id="12313" name="Text Box 25"/>
          <p:cNvSpPr txBox="1">
            <a:spLocks noChangeArrowheads="1"/>
          </p:cNvSpPr>
          <p:nvPr/>
        </p:nvSpPr>
        <p:spPr bwMode="auto">
          <a:xfrm>
            <a:off x="5854700" y="4343400"/>
            <a:ext cx="457200" cy="771525"/>
          </a:xfrm>
          <a:prstGeom prst="rect">
            <a:avLst/>
          </a:prstGeom>
          <a:solidFill>
            <a:srgbClr val="D60093"/>
          </a:solidFill>
          <a:ln w="9525">
            <a:solidFill>
              <a:srgbClr val="FFFF00"/>
            </a:solidFill>
            <a:miter lim="800000"/>
          </a:ln>
        </p:spPr>
        <p:txBody>
          <a:bodyPr>
            <a:spAutoFit/>
          </a:bodyPr>
          <a:lstStyle/>
          <a:p>
            <a:pPr algn="ctr" fontAlgn="base">
              <a:spcBef>
                <a:spcPct val="0"/>
              </a:spcBef>
              <a:spcAft>
                <a:spcPct val="0"/>
              </a:spcAft>
              <a:buFont typeface="Arial" panose="020B0604020202020204" pitchFamily="34" charset="0"/>
              <a:buNone/>
            </a:pPr>
            <a:r>
              <a:rPr lang="en-US" altLang="zh-CN" sz="4400" b="1">
                <a:solidFill>
                  <a:srgbClr val="FFFF00"/>
                </a:solidFill>
                <a:latin typeface="Times New Roman" panose="02020603050405020304" pitchFamily="18" charset="0"/>
              </a:rPr>
              <a:t>4</a:t>
            </a:r>
          </a:p>
        </p:txBody>
      </p:sp>
      <p:sp>
        <p:nvSpPr>
          <p:cNvPr id="12314" name="Text Box 26"/>
          <p:cNvSpPr txBox="1">
            <a:spLocks noChangeArrowheads="1"/>
          </p:cNvSpPr>
          <p:nvPr/>
        </p:nvSpPr>
        <p:spPr bwMode="auto">
          <a:xfrm>
            <a:off x="2209800" y="2468563"/>
            <a:ext cx="422275" cy="650875"/>
          </a:xfrm>
          <a:prstGeom prst="rect">
            <a:avLst/>
          </a:prstGeom>
          <a:solidFill>
            <a:srgbClr val="66FF66"/>
          </a:solidFill>
          <a:ln w="9525">
            <a:solidFill>
              <a:srgbClr val="FF33CC"/>
            </a:solidFill>
            <a:miter lim="800000"/>
          </a:ln>
        </p:spPr>
        <p:txBody>
          <a:bodyPr wrap="none">
            <a:spAutoFit/>
          </a:bodyPr>
          <a:lstStyle/>
          <a:p>
            <a:pPr fontAlgn="base">
              <a:spcBef>
                <a:spcPct val="0"/>
              </a:spcBef>
              <a:spcAft>
                <a:spcPct val="0"/>
              </a:spcAft>
              <a:buFont typeface="Arial" panose="020B0604020202020204" pitchFamily="34" charset="0"/>
              <a:buNone/>
            </a:pPr>
            <a:r>
              <a:rPr lang="en-US" altLang="zh-CN" sz="3600" b="1">
                <a:solidFill>
                  <a:srgbClr val="CC0000"/>
                </a:solidFill>
                <a:latin typeface="Times New Roman" panose="02020603050405020304" pitchFamily="18" charset="0"/>
              </a:rPr>
              <a:t>4</a:t>
            </a:r>
            <a:endParaRPr lang="en-US" altLang="zh-CN" b="1">
              <a:solidFill>
                <a:srgbClr val="CC0000"/>
              </a:solidFill>
              <a:latin typeface="Times New Roman" panose="02020603050405020304" pitchFamily="18" charset="0"/>
            </a:endParaRPr>
          </a:p>
        </p:txBody>
      </p:sp>
      <p:sp>
        <p:nvSpPr>
          <p:cNvPr id="12315" name="Text Box 27"/>
          <p:cNvSpPr txBox="1">
            <a:spLocks noChangeArrowheads="1"/>
          </p:cNvSpPr>
          <p:nvPr/>
        </p:nvSpPr>
        <p:spPr bwMode="auto">
          <a:xfrm>
            <a:off x="4076700" y="2470150"/>
            <a:ext cx="422275" cy="650875"/>
          </a:xfrm>
          <a:prstGeom prst="rect">
            <a:avLst/>
          </a:prstGeom>
          <a:solidFill>
            <a:srgbClr val="66FF66"/>
          </a:solidFill>
          <a:ln w="9525">
            <a:solidFill>
              <a:srgbClr val="FF33CC"/>
            </a:solidFill>
            <a:miter lim="800000"/>
          </a:ln>
        </p:spPr>
        <p:txBody>
          <a:bodyPr wrap="none">
            <a:spAutoFit/>
          </a:bodyPr>
          <a:lstStyle/>
          <a:p>
            <a:pPr algn="ctr" fontAlgn="base">
              <a:spcBef>
                <a:spcPct val="0"/>
              </a:spcBef>
              <a:spcAft>
                <a:spcPct val="0"/>
              </a:spcAft>
              <a:buFont typeface="Arial" panose="020B0604020202020204" pitchFamily="34" charset="0"/>
              <a:buNone/>
            </a:pPr>
            <a:r>
              <a:rPr lang="en-US" altLang="zh-CN" sz="3600" b="1">
                <a:solidFill>
                  <a:srgbClr val="CC0000"/>
                </a:solidFill>
                <a:latin typeface="Times New Roman" panose="02020603050405020304" pitchFamily="18" charset="0"/>
              </a:rPr>
              <a:t>5</a:t>
            </a:r>
            <a:endParaRPr lang="en-US" altLang="zh-CN" sz="2700" b="1">
              <a:solidFill>
                <a:srgbClr val="000000"/>
              </a:solidFill>
              <a:latin typeface="Times New Roman" panose="02020603050405020304" pitchFamily="18" charset="0"/>
            </a:endParaRPr>
          </a:p>
        </p:txBody>
      </p:sp>
      <p:sp>
        <p:nvSpPr>
          <p:cNvPr id="12316" name="Text Box 28"/>
          <p:cNvSpPr txBox="1">
            <a:spLocks noChangeArrowheads="1"/>
          </p:cNvSpPr>
          <p:nvPr/>
        </p:nvSpPr>
        <p:spPr bwMode="auto">
          <a:xfrm>
            <a:off x="5795963" y="2492375"/>
            <a:ext cx="463550" cy="650875"/>
          </a:xfrm>
          <a:prstGeom prst="rect">
            <a:avLst/>
          </a:prstGeom>
          <a:solidFill>
            <a:srgbClr val="66FF66"/>
          </a:solidFill>
          <a:ln w="9525">
            <a:solidFill>
              <a:srgbClr val="FF33CC"/>
            </a:solidFill>
            <a:miter lim="800000"/>
          </a:ln>
        </p:spPr>
        <p:txBody>
          <a:bodyPr>
            <a:spAutoFit/>
          </a:bodyPr>
          <a:lstStyle/>
          <a:p>
            <a:pPr algn="ctr" fontAlgn="base">
              <a:spcBef>
                <a:spcPct val="0"/>
              </a:spcBef>
              <a:spcAft>
                <a:spcPct val="0"/>
              </a:spcAft>
              <a:buFont typeface="Arial" panose="020B0604020202020204" pitchFamily="34" charset="0"/>
              <a:buNone/>
            </a:pPr>
            <a:r>
              <a:rPr lang="en-US" altLang="zh-CN" sz="3600" b="1">
                <a:solidFill>
                  <a:srgbClr val="CC0000"/>
                </a:solidFill>
                <a:latin typeface="Times New Roman" panose="02020603050405020304" pitchFamily="18" charset="0"/>
              </a:rPr>
              <a:t>6</a:t>
            </a:r>
            <a:endParaRPr lang="en-US" altLang="zh-CN" sz="3600" b="1">
              <a:solidFill>
                <a:srgbClr val="000000"/>
              </a:solidFill>
              <a:latin typeface="Times New Roman" panose="02020603050405020304" pitchFamily="18" charset="0"/>
            </a:endParaRPr>
          </a:p>
        </p:txBody>
      </p:sp>
      <p:sp>
        <p:nvSpPr>
          <p:cNvPr id="12317" name="Text Box 29"/>
          <p:cNvSpPr txBox="1">
            <a:spLocks noChangeArrowheads="1"/>
          </p:cNvSpPr>
          <p:nvPr/>
        </p:nvSpPr>
        <p:spPr bwMode="auto">
          <a:xfrm>
            <a:off x="1782763" y="5297488"/>
            <a:ext cx="1428750"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3000" b="1">
                <a:solidFill>
                  <a:srgbClr val="000000"/>
                </a:solidFill>
                <a:latin typeface="Times New Roman" panose="02020603050405020304" pitchFamily="18" charset="0"/>
              </a:rPr>
              <a:t>2×180</a:t>
            </a:r>
            <a:r>
              <a:rPr lang="en-US" altLang="zh-CN" sz="2400" b="1" baseline="56000">
                <a:solidFill>
                  <a:srgbClr val="000000"/>
                </a:solidFill>
                <a:latin typeface="Times New Roman" panose="02020603050405020304" pitchFamily="18" charset="0"/>
              </a:rPr>
              <a:t>0</a:t>
            </a:r>
          </a:p>
        </p:txBody>
      </p:sp>
      <p:sp>
        <p:nvSpPr>
          <p:cNvPr id="12318" name="Text Box 30"/>
          <p:cNvSpPr txBox="1">
            <a:spLocks noChangeArrowheads="1"/>
          </p:cNvSpPr>
          <p:nvPr/>
        </p:nvSpPr>
        <p:spPr bwMode="auto">
          <a:xfrm>
            <a:off x="1979613" y="6021388"/>
            <a:ext cx="857250"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3000" b="1">
                <a:solidFill>
                  <a:srgbClr val="000000"/>
                </a:solidFill>
                <a:latin typeface="Times New Roman" panose="02020603050405020304" pitchFamily="18" charset="0"/>
              </a:rPr>
              <a:t>360</a:t>
            </a:r>
            <a:r>
              <a:rPr lang="en-US" altLang="zh-CN" sz="2400" b="1" baseline="56000">
                <a:solidFill>
                  <a:srgbClr val="000000"/>
                </a:solidFill>
                <a:latin typeface="Times New Roman" panose="02020603050405020304" pitchFamily="18" charset="0"/>
              </a:rPr>
              <a:t>0</a:t>
            </a:r>
          </a:p>
        </p:txBody>
      </p:sp>
      <p:sp>
        <p:nvSpPr>
          <p:cNvPr id="12319" name="Text Box 31"/>
          <p:cNvSpPr txBox="1">
            <a:spLocks noChangeArrowheads="1"/>
          </p:cNvSpPr>
          <p:nvPr/>
        </p:nvSpPr>
        <p:spPr bwMode="auto">
          <a:xfrm>
            <a:off x="7451725" y="6021388"/>
            <a:ext cx="857250"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3000" b="1">
                <a:solidFill>
                  <a:srgbClr val="FF0000"/>
                </a:solidFill>
                <a:latin typeface="Times New Roman" panose="02020603050405020304" pitchFamily="18" charset="0"/>
              </a:rPr>
              <a:t>360</a:t>
            </a:r>
            <a:r>
              <a:rPr lang="en-US" altLang="zh-CN" sz="2400" b="1" baseline="56000">
                <a:solidFill>
                  <a:srgbClr val="FF0000"/>
                </a:solidFill>
                <a:latin typeface="Times New Roman" panose="02020603050405020304" pitchFamily="18" charset="0"/>
              </a:rPr>
              <a:t>0</a:t>
            </a:r>
          </a:p>
        </p:txBody>
      </p:sp>
      <p:sp>
        <p:nvSpPr>
          <p:cNvPr id="12320" name="Text Box 32"/>
          <p:cNvSpPr txBox="1">
            <a:spLocks noChangeArrowheads="1"/>
          </p:cNvSpPr>
          <p:nvPr/>
        </p:nvSpPr>
        <p:spPr bwMode="auto">
          <a:xfrm>
            <a:off x="3821113" y="6032500"/>
            <a:ext cx="857250"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3000" b="1">
                <a:solidFill>
                  <a:srgbClr val="000000"/>
                </a:solidFill>
                <a:latin typeface="Times New Roman" panose="02020603050405020304" pitchFamily="18" charset="0"/>
              </a:rPr>
              <a:t>360</a:t>
            </a:r>
            <a:r>
              <a:rPr lang="en-US" altLang="zh-CN" sz="2400" b="1" baseline="56000">
                <a:solidFill>
                  <a:srgbClr val="000000"/>
                </a:solidFill>
                <a:latin typeface="Times New Roman" panose="02020603050405020304" pitchFamily="18" charset="0"/>
              </a:rPr>
              <a:t>0</a:t>
            </a:r>
          </a:p>
        </p:txBody>
      </p:sp>
      <p:sp>
        <p:nvSpPr>
          <p:cNvPr id="12321" name="Text Box 33"/>
          <p:cNvSpPr txBox="1">
            <a:spLocks noChangeArrowheads="1"/>
          </p:cNvSpPr>
          <p:nvPr/>
        </p:nvSpPr>
        <p:spPr bwMode="auto">
          <a:xfrm>
            <a:off x="5564188" y="6078538"/>
            <a:ext cx="857250"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3000" b="1">
                <a:solidFill>
                  <a:srgbClr val="000000"/>
                </a:solidFill>
                <a:latin typeface="Times New Roman" panose="02020603050405020304" pitchFamily="18" charset="0"/>
              </a:rPr>
              <a:t>360</a:t>
            </a:r>
            <a:r>
              <a:rPr lang="en-US" altLang="zh-CN" sz="2400" b="1" baseline="56000">
                <a:solidFill>
                  <a:srgbClr val="000000"/>
                </a:solidFill>
                <a:latin typeface="Times New Roman" panose="02020603050405020304" pitchFamily="18" charset="0"/>
              </a:rPr>
              <a:t>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9"/>
                                        </p:tgtEl>
                                        <p:attrNameLst>
                                          <p:attrName>style.visibility</p:attrName>
                                        </p:attrNameLst>
                                      </p:cBhvr>
                                      <p:to>
                                        <p:strVal val="visible"/>
                                      </p:to>
                                    </p:set>
                                    <p:animEffect transition="in" filter="blinds(horizontal)">
                                      <p:cBhvr>
                                        <p:cTn id="7" dur="500"/>
                                        <p:tgtEl>
                                          <p:spTgt spid="1229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301"/>
                                        </p:tgtEl>
                                        <p:attrNameLst>
                                          <p:attrName>style.visibility</p:attrName>
                                        </p:attrNameLst>
                                      </p:cBhvr>
                                      <p:to>
                                        <p:strVal val="visible"/>
                                      </p:to>
                                    </p:set>
                                    <p:animEffect transition="in" filter="blinds(horizontal)">
                                      <p:cBhvr>
                                        <p:cTn id="12" dur="500"/>
                                        <p:tgtEl>
                                          <p:spTgt spid="1230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304"/>
                                        </p:tgtEl>
                                        <p:attrNameLst>
                                          <p:attrName>style.visibility</p:attrName>
                                        </p:attrNameLst>
                                      </p:cBhvr>
                                      <p:to>
                                        <p:strVal val="visible"/>
                                      </p:to>
                                    </p:set>
                                    <p:animEffect transition="in" filter="blinds(horizontal)">
                                      <p:cBhvr>
                                        <p:cTn id="17" dur="500"/>
                                        <p:tgtEl>
                                          <p:spTgt spid="1230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2314"/>
                                        </p:tgtEl>
                                        <p:attrNameLst>
                                          <p:attrName>style.visibility</p:attrName>
                                        </p:attrNameLst>
                                      </p:cBhvr>
                                      <p:to>
                                        <p:strVal val="visible"/>
                                      </p:to>
                                    </p:set>
                                    <p:anim calcmode="lin" valueType="num">
                                      <p:cBhvr additive="base">
                                        <p:cTn id="22" dur="500" fill="hold"/>
                                        <p:tgtEl>
                                          <p:spTgt spid="12314"/>
                                        </p:tgtEl>
                                        <p:attrNameLst>
                                          <p:attrName>ppt_x</p:attrName>
                                        </p:attrNameLst>
                                      </p:cBhvr>
                                      <p:tavLst>
                                        <p:tav tm="0">
                                          <p:val>
                                            <p:strVal val="#ppt_x"/>
                                          </p:val>
                                        </p:tav>
                                        <p:tav tm="100000">
                                          <p:val>
                                            <p:strVal val="#ppt_x"/>
                                          </p:val>
                                        </p:tav>
                                      </p:tavLst>
                                    </p:anim>
                                    <p:anim calcmode="lin" valueType="num">
                                      <p:cBhvr additive="base">
                                        <p:cTn id="23" dur="500" fill="hold"/>
                                        <p:tgtEl>
                                          <p:spTgt spid="1231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315"/>
                                        </p:tgtEl>
                                        <p:attrNameLst>
                                          <p:attrName>style.visibility</p:attrName>
                                        </p:attrNameLst>
                                      </p:cBhvr>
                                      <p:to>
                                        <p:strVal val="visible"/>
                                      </p:to>
                                    </p:set>
                                    <p:anim calcmode="lin" valueType="num">
                                      <p:cBhvr additive="base">
                                        <p:cTn id="28" dur="500" fill="hold"/>
                                        <p:tgtEl>
                                          <p:spTgt spid="12315"/>
                                        </p:tgtEl>
                                        <p:attrNameLst>
                                          <p:attrName>ppt_x</p:attrName>
                                        </p:attrNameLst>
                                      </p:cBhvr>
                                      <p:tavLst>
                                        <p:tav tm="0">
                                          <p:val>
                                            <p:strVal val="#ppt_x"/>
                                          </p:val>
                                        </p:tav>
                                        <p:tav tm="100000">
                                          <p:val>
                                            <p:strVal val="#ppt_x"/>
                                          </p:val>
                                        </p:tav>
                                      </p:tavLst>
                                    </p:anim>
                                    <p:anim calcmode="lin" valueType="num">
                                      <p:cBhvr additive="base">
                                        <p:cTn id="29" dur="500" fill="hold"/>
                                        <p:tgtEl>
                                          <p:spTgt spid="1231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2316"/>
                                        </p:tgtEl>
                                        <p:attrNameLst>
                                          <p:attrName>style.visibility</p:attrName>
                                        </p:attrNameLst>
                                      </p:cBhvr>
                                      <p:to>
                                        <p:strVal val="visible"/>
                                      </p:to>
                                    </p:set>
                                    <p:anim calcmode="lin" valueType="num">
                                      <p:cBhvr additive="base">
                                        <p:cTn id="34" dur="500" fill="hold"/>
                                        <p:tgtEl>
                                          <p:spTgt spid="12316"/>
                                        </p:tgtEl>
                                        <p:attrNameLst>
                                          <p:attrName>ppt_x</p:attrName>
                                        </p:attrNameLst>
                                      </p:cBhvr>
                                      <p:tavLst>
                                        <p:tav tm="0">
                                          <p:val>
                                            <p:strVal val="#ppt_x"/>
                                          </p:val>
                                        </p:tav>
                                        <p:tav tm="100000">
                                          <p:val>
                                            <p:strVal val="#ppt_x"/>
                                          </p:val>
                                        </p:tav>
                                      </p:tavLst>
                                    </p:anim>
                                    <p:anim calcmode="lin" valueType="num">
                                      <p:cBhvr additive="base">
                                        <p:cTn id="35" dur="500" fill="hold"/>
                                        <p:tgtEl>
                                          <p:spTgt spid="1231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2293"/>
                                        </p:tgtEl>
                                        <p:attrNameLst>
                                          <p:attrName>style.visibility</p:attrName>
                                        </p:attrNameLst>
                                      </p:cBhvr>
                                      <p:to>
                                        <p:strVal val="visible"/>
                                      </p:to>
                                    </p:set>
                                    <p:anim calcmode="lin" valueType="num">
                                      <p:cBhvr additive="base">
                                        <p:cTn id="40" dur="500" fill="hold"/>
                                        <p:tgtEl>
                                          <p:spTgt spid="12293"/>
                                        </p:tgtEl>
                                        <p:attrNameLst>
                                          <p:attrName>ppt_x</p:attrName>
                                        </p:attrNameLst>
                                      </p:cBhvr>
                                      <p:tavLst>
                                        <p:tav tm="0">
                                          <p:val>
                                            <p:strVal val="#ppt_x"/>
                                          </p:val>
                                        </p:tav>
                                        <p:tav tm="100000">
                                          <p:val>
                                            <p:strVal val="#ppt_x"/>
                                          </p:val>
                                        </p:tav>
                                      </p:tavLst>
                                    </p:anim>
                                    <p:anim calcmode="lin" valueType="num">
                                      <p:cBhvr additive="base">
                                        <p:cTn id="41" dur="500" fill="hold"/>
                                        <p:tgtEl>
                                          <p:spTgt spid="12293"/>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2300"/>
                                        </p:tgtEl>
                                        <p:attrNameLst>
                                          <p:attrName>style.visibility</p:attrName>
                                        </p:attrNameLst>
                                      </p:cBhvr>
                                      <p:to>
                                        <p:strVal val="visible"/>
                                      </p:to>
                                    </p:set>
                                    <p:animEffect transition="in" filter="blinds(horizontal)">
                                      <p:cBhvr>
                                        <p:cTn id="46" dur="500"/>
                                        <p:tgtEl>
                                          <p:spTgt spid="12300"/>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2308"/>
                                        </p:tgtEl>
                                        <p:attrNameLst>
                                          <p:attrName>style.visibility</p:attrName>
                                        </p:attrNameLst>
                                      </p:cBhvr>
                                      <p:to>
                                        <p:strVal val="visible"/>
                                      </p:to>
                                    </p:set>
                                    <p:anim calcmode="lin" valueType="num">
                                      <p:cBhvr additive="base">
                                        <p:cTn id="51" dur="500" fill="hold"/>
                                        <p:tgtEl>
                                          <p:spTgt spid="12308"/>
                                        </p:tgtEl>
                                        <p:attrNameLst>
                                          <p:attrName>ppt_x</p:attrName>
                                        </p:attrNameLst>
                                      </p:cBhvr>
                                      <p:tavLst>
                                        <p:tav tm="0">
                                          <p:val>
                                            <p:strVal val="#ppt_x"/>
                                          </p:val>
                                        </p:tav>
                                        <p:tav tm="100000">
                                          <p:val>
                                            <p:strVal val="#ppt_x"/>
                                          </p:val>
                                        </p:tav>
                                      </p:tavLst>
                                    </p:anim>
                                    <p:anim calcmode="lin" valueType="num">
                                      <p:cBhvr additive="base">
                                        <p:cTn id="52" dur="500" fill="hold"/>
                                        <p:tgtEl>
                                          <p:spTgt spid="12308"/>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2303"/>
                                        </p:tgtEl>
                                        <p:attrNameLst>
                                          <p:attrName>style.visibility</p:attrName>
                                        </p:attrNameLst>
                                      </p:cBhvr>
                                      <p:to>
                                        <p:strVal val="visible"/>
                                      </p:to>
                                    </p:set>
                                    <p:animEffect transition="in" filter="blinds(horizontal)">
                                      <p:cBhvr>
                                        <p:cTn id="57" dur="500"/>
                                        <p:tgtEl>
                                          <p:spTgt spid="12303"/>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12302"/>
                                        </p:tgtEl>
                                        <p:attrNameLst>
                                          <p:attrName>style.visibility</p:attrName>
                                        </p:attrNameLst>
                                      </p:cBhvr>
                                      <p:to>
                                        <p:strVal val="visible"/>
                                      </p:to>
                                    </p:set>
                                    <p:animEffect transition="in" filter="blinds(horizontal)">
                                      <p:cBhvr>
                                        <p:cTn id="60" dur="500"/>
                                        <p:tgtEl>
                                          <p:spTgt spid="12302"/>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2309"/>
                                        </p:tgtEl>
                                        <p:attrNameLst>
                                          <p:attrName>style.visibility</p:attrName>
                                        </p:attrNameLst>
                                      </p:cBhvr>
                                      <p:to>
                                        <p:strVal val="visible"/>
                                      </p:to>
                                    </p:set>
                                    <p:anim calcmode="lin" valueType="num">
                                      <p:cBhvr additive="base">
                                        <p:cTn id="65" dur="500" fill="hold"/>
                                        <p:tgtEl>
                                          <p:spTgt spid="12309"/>
                                        </p:tgtEl>
                                        <p:attrNameLst>
                                          <p:attrName>ppt_x</p:attrName>
                                        </p:attrNameLst>
                                      </p:cBhvr>
                                      <p:tavLst>
                                        <p:tav tm="0">
                                          <p:val>
                                            <p:strVal val="#ppt_x"/>
                                          </p:val>
                                        </p:tav>
                                        <p:tav tm="100000">
                                          <p:val>
                                            <p:strVal val="#ppt_x"/>
                                          </p:val>
                                        </p:tav>
                                      </p:tavLst>
                                    </p:anim>
                                    <p:anim calcmode="lin" valueType="num">
                                      <p:cBhvr additive="base">
                                        <p:cTn id="66" dur="500" fill="hold"/>
                                        <p:tgtEl>
                                          <p:spTgt spid="12309"/>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12307"/>
                                        </p:tgtEl>
                                        <p:attrNameLst>
                                          <p:attrName>style.visibility</p:attrName>
                                        </p:attrNameLst>
                                      </p:cBhvr>
                                      <p:to>
                                        <p:strVal val="visible"/>
                                      </p:to>
                                    </p:set>
                                    <p:animEffect transition="in" filter="blinds(horizontal)">
                                      <p:cBhvr>
                                        <p:cTn id="71" dur="500"/>
                                        <p:tgtEl>
                                          <p:spTgt spid="12307"/>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12306"/>
                                        </p:tgtEl>
                                        <p:attrNameLst>
                                          <p:attrName>style.visibility</p:attrName>
                                        </p:attrNameLst>
                                      </p:cBhvr>
                                      <p:to>
                                        <p:strVal val="visible"/>
                                      </p:to>
                                    </p:set>
                                    <p:animEffect transition="in" filter="blinds(horizontal)">
                                      <p:cBhvr>
                                        <p:cTn id="74" dur="500"/>
                                        <p:tgtEl>
                                          <p:spTgt spid="12306"/>
                                        </p:tgtEl>
                                      </p:cBhvr>
                                    </p:animEffect>
                                  </p:childTnLst>
                                </p:cTn>
                              </p:par>
                              <p:par>
                                <p:cTn id="75" presetID="3" presetClass="entr" presetSubtype="10" fill="hold" grpId="0" nodeType="withEffect">
                                  <p:stCondLst>
                                    <p:cond delay="0"/>
                                  </p:stCondLst>
                                  <p:childTnLst>
                                    <p:set>
                                      <p:cBhvr>
                                        <p:cTn id="76" dur="1" fill="hold">
                                          <p:stCondLst>
                                            <p:cond delay="0"/>
                                          </p:stCondLst>
                                        </p:cTn>
                                        <p:tgtEl>
                                          <p:spTgt spid="12305"/>
                                        </p:tgtEl>
                                        <p:attrNameLst>
                                          <p:attrName>style.visibility</p:attrName>
                                        </p:attrNameLst>
                                      </p:cBhvr>
                                      <p:to>
                                        <p:strVal val="visible"/>
                                      </p:to>
                                    </p:set>
                                    <p:animEffect transition="in" filter="blinds(horizontal)">
                                      <p:cBhvr>
                                        <p:cTn id="77" dur="500"/>
                                        <p:tgtEl>
                                          <p:spTgt spid="12305"/>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12310"/>
                                        </p:tgtEl>
                                        <p:attrNameLst>
                                          <p:attrName>style.visibility</p:attrName>
                                        </p:attrNameLst>
                                      </p:cBhvr>
                                      <p:to>
                                        <p:strVal val="visible"/>
                                      </p:to>
                                    </p:set>
                                    <p:anim calcmode="lin" valueType="num">
                                      <p:cBhvr additive="base">
                                        <p:cTn id="82" dur="500" fill="hold"/>
                                        <p:tgtEl>
                                          <p:spTgt spid="12310"/>
                                        </p:tgtEl>
                                        <p:attrNameLst>
                                          <p:attrName>ppt_x</p:attrName>
                                        </p:attrNameLst>
                                      </p:cBhvr>
                                      <p:tavLst>
                                        <p:tav tm="0">
                                          <p:val>
                                            <p:strVal val="#ppt_x"/>
                                          </p:val>
                                        </p:tav>
                                        <p:tav tm="100000">
                                          <p:val>
                                            <p:strVal val="#ppt_x"/>
                                          </p:val>
                                        </p:tav>
                                      </p:tavLst>
                                    </p:anim>
                                    <p:anim calcmode="lin" valueType="num">
                                      <p:cBhvr additive="base">
                                        <p:cTn id="83" dur="500" fill="hold"/>
                                        <p:tgtEl>
                                          <p:spTgt spid="12310"/>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15" presetClass="entr" presetSubtype="0" fill="hold" grpId="0" nodeType="clickEffect">
                                  <p:stCondLst>
                                    <p:cond delay="0"/>
                                  </p:stCondLst>
                                  <p:childTnLst>
                                    <p:set>
                                      <p:cBhvr>
                                        <p:cTn id="87" dur="1" fill="hold">
                                          <p:stCondLst>
                                            <p:cond delay="0"/>
                                          </p:stCondLst>
                                        </p:cTn>
                                        <p:tgtEl>
                                          <p:spTgt spid="12294"/>
                                        </p:tgtEl>
                                        <p:attrNameLst>
                                          <p:attrName>style.visibility</p:attrName>
                                        </p:attrNameLst>
                                      </p:cBhvr>
                                      <p:to>
                                        <p:strVal val="visible"/>
                                      </p:to>
                                    </p:set>
                                    <p:anim calcmode="lin" valueType="num">
                                      <p:cBhvr>
                                        <p:cTn id="88" dur="1000" fill="hold"/>
                                        <p:tgtEl>
                                          <p:spTgt spid="12294"/>
                                        </p:tgtEl>
                                        <p:attrNameLst>
                                          <p:attrName>ppt_w</p:attrName>
                                        </p:attrNameLst>
                                      </p:cBhvr>
                                      <p:tavLst>
                                        <p:tav tm="0">
                                          <p:val>
                                            <p:fltVal val="0"/>
                                          </p:val>
                                        </p:tav>
                                        <p:tav tm="100000">
                                          <p:val>
                                            <p:strVal val="#ppt_w"/>
                                          </p:val>
                                        </p:tav>
                                      </p:tavLst>
                                    </p:anim>
                                    <p:anim calcmode="lin" valueType="num">
                                      <p:cBhvr>
                                        <p:cTn id="89" dur="1000" fill="hold"/>
                                        <p:tgtEl>
                                          <p:spTgt spid="12294"/>
                                        </p:tgtEl>
                                        <p:attrNameLst>
                                          <p:attrName>ppt_h</p:attrName>
                                        </p:attrNameLst>
                                      </p:cBhvr>
                                      <p:tavLst>
                                        <p:tav tm="0">
                                          <p:val>
                                            <p:fltVal val="0"/>
                                          </p:val>
                                        </p:tav>
                                        <p:tav tm="100000">
                                          <p:val>
                                            <p:strVal val="#ppt_h"/>
                                          </p:val>
                                        </p:tav>
                                      </p:tavLst>
                                    </p:anim>
                                    <p:anim calcmode="lin" valueType="num">
                                      <p:cBhvr>
                                        <p:cTn id="90" dur="1000" fill="hold"/>
                                        <p:tgtEl>
                                          <p:spTgt spid="12294"/>
                                        </p:tgtEl>
                                        <p:attrNameLst>
                                          <p:attrName>ppt_x</p:attrName>
                                        </p:attrNameLst>
                                      </p:cBhvr>
                                      <p:tavLst>
                                        <p:tav tm="0" fmla="#ppt_x+(cos(-2*pi*(1-$))*-#ppt_x-sin(-2*pi*(1-$))*(1-#ppt_y))*(1-$)">
                                          <p:val>
                                            <p:fltVal val="0"/>
                                          </p:val>
                                        </p:tav>
                                        <p:tav tm="100000">
                                          <p:val>
                                            <p:fltVal val="1"/>
                                          </p:val>
                                        </p:tav>
                                      </p:tavLst>
                                    </p:anim>
                                    <p:anim calcmode="lin" valueType="num">
                                      <p:cBhvr>
                                        <p:cTn id="91" dur="1000" fill="hold"/>
                                        <p:tgtEl>
                                          <p:spTgt spid="1229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12311"/>
                                        </p:tgtEl>
                                        <p:attrNameLst>
                                          <p:attrName>style.visibility</p:attrName>
                                        </p:attrNameLst>
                                      </p:cBhvr>
                                      <p:to>
                                        <p:strVal val="visible"/>
                                      </p:to>
                                    </p:set>
                                    <p:anim calcmode="lin" valueType="num">
                                      <p:cBhvr additive="base">
                                        <p:cTn id="96" dur="500" fill="hold"/>
                                        <p:tgtEl>
                                          <p:spTgt spid="12311"/>
                                        </p:tgtEl>
                                        <p:attrNameLst>
                                          <p:attrName>ppt_x</p:attrName>
                                        </p:attrNameLst>
                                      </p:cBhvr>
                                      <p:tavLst>
                                        <p:tav tm="0">
                                          <p:val>
                                            <p:strVal val="#ppt_x"/>
                                          </p:val>
                                        </p:tav>
                                        <p:tav tm="100000">
                                          <p:val>
                                            <p:strVal val="#ppt_x"/>
                                          </p:val>
                                        </p:tav>
                                      </p:tavLst>
                                    </p:anim>
                                    <p:anim calcmode="lin" valueType="num">
                                      <p:cBhvr additive="base">
                                        <p:cTn id="97" dur="500" fill="hold"/>
                                        <p:tgtEl>
                                          <p:spTgt spid="12311"/>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2312"/>
                                        </p:tgtEl>
                                        <p:attrNameLst>
                                          <p:attrName>style.visibility</p:attrName>
                                        </p:attrNameLst>
                                      </p:cBhvr>
                                      <p:to>
                                        <p:strVal val="visible"/>
                                      </p:to>
                                    </p:set>
                                    <p:anim calcmode="lin" valueType="num">
                                      <p:cBhvr additive="base">
                                        <p:cTn id="102" dur="500" fill="hold"/>
                                        <p:tgtEl>
                                          <p:spTgt spid="12312"/>
                                        </p:tgtEl>
                                        <p:attrNameLst>
                                          <p:attrName>ppt_x</p:attrName>
                                        </p:attrNameLst>
                                      </p:cBhvr>
                                      <p:tavLst>
                                        <p:tav tm="0">
                                          <p:val>
                                            <p:strVal val="#ppt_x"/>
                                          </p:val>
                                        </p:tav>
                                        <p:tav tm="100000">
                                          <p:val>
                                            <p:strVal val="#ppt_x"/>
                                          </p:val>
                                        </p:tav>
                                      </p:tavLst>
                                    </p:anim>
                                    <p:anim calcmode="lin" valueType="num">
                                      <p:cBhvr additive="base">
                                        <p:cTn id="103" dur="500" fill="hold"/>
                                        <p:tgtEl>
                                          <p:spTgt spid="12312"/>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12313"/>
                                        </p:tgtEl>
                                        <p:attrNameLst>
                                          <p:attrName>style.visibility</p:attrName>
                                        </p:attrNameLst>
                                      </p:cBhvr>
                                      <p:to>
                                        <p:strVal val="visible"/>
                                      </p:to>
                                    </p:set>
                                    <p:anim calcmode="lin" valueType="num">
                                      <p:cBhvr additive="base">
                                        <p:cTn id="108" dur="500" fill="hold"/>
                                        <p:tgtEl>
                                          <p:spTgt spid="12313"/>
                                        </p:tgtEl>
                                        <p:attrNameLst>
                                          <p:attrName>ppt_x</p:attrName>
                                        </p:attrNameLst>
                                      </p:cBhvr>
                                      <p:tavLst>
                                        <p:tav tm="0">
                                          <p:val>
                                            <p:strVal val="#ppt_x"/>
                                          </p:val>
                                        </p:tav>
                                        <p:tav tm="100000">
                                          <p:val>
                                            <p:strVal val="#ppt_x"/>
                                          </p:val>
                                        </p:tav>
                                      </p:tavLst>
                                    </p:anim>
                                    <p:anim calcmode="lin" valueType="num">
                                      <p:cBhvr additive="base">
                                        <p:cTn id="109" dur="500" fill="hold"/>
                                        <p:tgtEl>
                                          <p:spTgt spid="12313"/>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15" presetClass="entr" presetSubtype="0" fill="hold" grpId="0" nodeType="clickEffect">
                                  <p:stCondLst>
                                    <p:cond delay="0"/>
                                  </p:stCondLst>
                                  <p:childTnLst>
                                    <p:set>
                                      <p:cBhvr>
                                        <p:cTn id="113" dur="1" fill="hold">
                                          <p:stCondLst>
                                            <p:cond delay="0"/>
                                          </p:stCondLst>
                                        </p:cTn>
                                        <p:tgtEl>
                                          <p:spTgt spid="12295"/>
                                        </p:tgtEl>
                                        <p:attrNameLst>
                                          <p:attrName>style.visibility</p:attrName>
                                        </p:attrNameLst>
                                      </p:cBhvr>
                                      <p:to>
                                        <p:strVal val="visible"/>
                                      </p:to>
                                    </p:set>
                                    <p:anim calcmode="lin" valueType="num">
                                      <p:cBhvr>
                                        <p:cTn id="114" dur="1000" fill="hold"/>
                                        <p:tgtEl>
                                          <p:spTgt spid="12295"/>
                                        </p:tgtEl>
                                        <p:attrNameLst>
                                          <p:attrName>ppt_w</p:attrName>
                                        </p:attrNameLst>
                                      </p:cBhvr>
                                      <p:tavLst>
                                        <p:tav tm="0">
                                          <p:val>
                                            <p:fltVal val="0"/>
                                          </p:val>
                                        </p:tav>
                                        <p:tav tm="100000">
                                          <p:val>
                                            <p:strVal val="#ppt_w"/>
                                          </p:val>
                                        </p:tav>
                                      </p:tavLst>
                                    </p:anim>
                                    <p:anim calcmode="lin" valueType="num">
                                      <p:cBhvr>
                                        <p:cTn id="115" dur="1000" fill="hold"/>
                                        <p:tgtEl>
                                          <p:spTgt spid="12295"/>
                                        </p:tgtEl>
                                        <p:attrNameLst>
                                          <p:attrName>ppt_h</p:attrName>
                                        </p:attrNameLst>
                                      </p:cBhvr>
                                      <p:tavLst>
                                        <p:tav tm="0">
                                          <p:val>
                                            <p:fltVal val="0"/>
                                          </p:val>
                                        </p:tav>
                                        <p:tav tm="100000">
                                          <p:val>
                                            <p:strVal val="#ppt_h"/>
                                          </p:val>
                                        </p:tav>
                                      </p:tavLst>
                                    </p:anim>
                                    <p:anim calcmode="lin" valueType="num">
                                      <p:cBhvr>
                                        <p:cTn id="116" dur="1000" fill="hold"/>
                                        <p:tgtEl>
                                          <p:spTgt spid="12295"/>
                                        </p:tgtEl>
                                        <p:attrNameLst>
                                          <p:attrName>ppt_x</p:attrName>
                                        </p:attrNameLst>
                                      </p:cBhvr>
                                      <p:tavLst>
                                        <p:tav tm="0" fmla="#ppt_x+(cos(-2*pi*(1-$))*-#ppt_x-sin(-2*pi*(1-$))*(1-#ppt_y))*(1-$)">
                                          <p:val>
                                            <p:fltVal val="0"/>
                                          </p:val>
                                        </p:tav>
                                        <p:tav tm="100000">
                                          <p:val>
                                            <p:fltVal val="1"/>
                                          </p:val>
                                        </p:tav>
                                      </p:tavLst>
                                    </p:anim>
                                    <p:anim calcmode="lin" valueType="num">
                                      <p:cBhvr>
                                        <p:cTn id="117" dur="1000" fill="hold"/>
                                        <p:tgtEl>
                                          <p:spTgt spid="1229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12317"/>
                                        </p:tgtEl>
                                        <p:attrNameLst>
                                          <p:attrName>style.visibility</p:attrName>
                                        </p:attrNameLst>
                                      </p:cBhvr>
                                      <p:to>
                                        <p:strVal val="visible"/>
                                      </p:to>
                                    </p:set>
                                    <p:anim calcmode="lin" valueType="num">
                                      <p:cBhvr additive="base">
                                        <p:cTn id="122" dur="500" fill="hold"/>
                                        <p:tgtEl>
                                          <p:spTgt spid="12317"/>
                                        </p:tgtEl>
                                        <p:attrNameLst>
                                          <p:attrName>ppt_x</p:attrName>
                                        </p:attrNameLst>
                                      </p:cBhvr>
                                      <p:tavLst>
                                        <p:tav tm="0">
                                          <p:val>
                                            <p:strVal val="#ppt_x"/>
                                          </p:val>
                                        </p:tav>
                                        <p:tav tm="100000">
                                          <p:val>
                                            <p:strVal val="#ppt_x"/>
                                          </p:val>
                                        </p:tav>
                                      </p:tavLst>
                                    </p:anim>
                                    <p:anim calcmode="lin" valueType="num">
                                      <p:cBhvr additive="base">
                                        <p:cTn id="123" dur="500" fill="hold"/>
                                        <p:tgtEl>
                                          <p:spTgt spid="12317"/>
                                        </p:tgtEl>
                                        <p:attrNameLst>
                                          <p:attrName>ppt_y</p:attrName>
                                        </p:attrNameLst>
                                      </p:cBhvr>
                                      <p:tavLst>
                                        <p:tav tm="0">
                                          <p:val>
                                            <p:strVal val="1+#ppt_h/2"/>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2" presetClass="entr" presetSubtype="4" fill="hold" grpId="0" nodeType="clickEffect">
                                  <p:stCondLst>
                                    <p:cond delay="0"/>
                                  </p:stCondLst>
                                  <p:childTnLst>
                                    <p:set>
                                      <p:cBhvr>
                                        <p:cTn id="127" dur="1" fill="hold">
                                          <p:stCondLst>
                                            <p:cond delay="0"/>
                                          </p:stCondLst>
                                        </p:cTn>
                                        <p:tgtEl>
                                          <p:spTgt spid="12296"/>
                                        </p:tgtEl>
                                        <p:attrNameLst>
                                          <p:attrName>style.visibility</p:attrName>
                                        </p:attrNameLst>
                                      </p:cBhvr>
                                      <p:to>
                                        <p:strVal val="visible"/>
                                      </p:to>
                                    </p:set>
                                    <p:anim calcmode="lin" valueType="num">
                                      <p:cBhvr additive="base">
                                        <p:cTn id="128" dur="500" fill="hold"/>
                                        <p:tgtEl>
                                          <p:spTgt spid="12296"/>
                                        </p:tgtEl>
                                        <p:attrNameLst>
                                          <p:attrName>ppt_x</p:attrName>
                                        </p:attrNameLst>
                                      </p:cBhvr>
                                      <p:tavLst>
                                        <p:tav tm="0">
                                          <p:val>
                                            <p:strVal val="#ppt_x"/>
                                          </p:val>
                                        </p:tav>
                                        <p:tav tm="100000">
                                          <p:val>
                                            <p:strVal val="#ppt_x"/>
                                          </p:val>
                                        </p:tav>
                                      </p:tavLst>
                                    </p:anim>
                                    <p:anim calcmode="lin" valueType="num">
                                      <p:cBhvr additive="base">
                                        <p:cTn id="129" dur="500" fill="hold"/>
                                        <p:tgtEl>
                                          <p:spTgt spid="12296"/>
                                        </p:tgtEl>
                                        <p:attrNameLst>
                                          <p:attrName>ppt_y</p:attrName>
                                        </p:attrNameLst>
                                      </p:cBhvr>
                                      <p:tavLst>
                                        <p:tav tm="0">
                                          <p:val>
                                            <p:strVal val="1+#ppt_h/2"/>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2" presetClass="entr" presetSubtype="4" fill="hold" grpId="0" nodeType="clickEffect">
                                  <p:stCondLst>
                                    <p:cond delay="0"/>
                                  </p:stCondLst>
                                  <p:childTnLst>
                                    <p:set>
                                      <p:cBhvr>
                                        <p:cTn id="133" dur="1" fill="hold">
                                          <p:stCondLst>
                                            <p:cond delay="0"/>
                                          </p:stCondLst>
                                        </p:cTn>
                                        <p:tgtEl>
                                          <p:spTgt spid="12297"/>
                                        </p:tgtEl>
                                        <p:attrNameLst>
                                          <p:attrName>style.visibility</p:attrName>
                                        </p:attrNameLst>
                                      </p:cBhvr>
                                      <p:to>
                                        <p:strVal val="visible"/>
                                      </p:to>
                                    </p:set>
                                    <p:anim calcmode="lin" valueType="num">
                                      <p:cBhvr additive="base">
                                        <p:cTn id="134" dur="500" fill="hold"/>
                                        <p:tgtEl>
                                          <p:spTgt spid="12297"/>
                                        </p:tgtEl>
                                        <p:attrNameLst>
                                          <p:attrName>ppt_x</p:attrName>
                                        </p:attrNameLst>
                                      </p:cBhvr>
                                      <p:tavLst>
                                        <p:tav tm="0">
                                          <p:val>
                                            <p:strVal val="#ppt_x"/>
                                          </p:val>
                                        </p:tav>
                                        <p:tav tm="100000">
                                          <p:val>
                                            <p:strVal val="#ppt_x"/>
                                          </p:val>
                                        </p:tav>
                                      </p:tavLst>
                                    </p:anim>
                                    <p:anim calcmode="lin" valueType="num">
                                      <p:cBhvr additive="base">
                                        <p:cTn id="135" dur="500" fill="hold"/>
                                        <p:tgtEl>
                                          <p:spTgt spid="12297"/>
                                        </p:tgtEl>
                                        <p:attrNameLst>
                                          <p:attrName>ppt_y</p:attrName>
                                        </p:attrNameLst>
                                      </p:cBhvr>
                                      <p:tavLst>
                                        <p:tav tm="0">
                                          <p:val>
                                            <p:strVal val="1+#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15" presetClass="entr" presetSubtype="0" fill="hold" grpId="0" nodeType="clickEffect">
                                  <p:stCondLst>
                                    <p:cond delay="0"/>
                                  </p:stCondLst>
                                  <p:childTnLst>
                                    <p:set>
                                      <p:cBhvr>
                                        <p:cTn id="139" dur="1" fill="hold">
                                          <p:stCondLst>
                                            <p:cond delay="0"/>
                                          </p:stCondLst>
                                        </p:cTn>
                                        <p:tgtEl>
                                          <p:spTgt spid="12298"/>
                                        </p:tgtEl>
                                        <p:attrNameLst>
                                          <p:attrName>style.visibility</p:attrName>
                                        </p:attrNameLst>
                                      </p:cBhvr>
                                      <p:to>
                                        <p:strVal val="visible"/>
                                      </p:to>
                                    </p:set>
                                    <p:anim calcmode="lin" valueType="num">
                                      <p:cBhvr>
                                        <p:cTn id="140" dur="1000" fill="hold"/>
                                        <p:tgtEl>
                                          <p:spTgt spid="12298"/>
                                        </p:tgtEl>
                                        <p:attrNameLst>
                                          <p:attrName>ppt_w</p:attrName>
                                        </p:attrNameLst>
                                      </p:cBhvr>
                                      <p:tavLst>
                                        <p:tav tm="0">
                                          <p:val>
                                            <p:fltVal val="0"/>
                                          </p:val>
                                        </p:tav>
                                        <p:tav tm="100000">
                                          <p:val>
                                            <p:strVal val="#ppt_w"/>
                                          </p:val>
                                        </p:tav>
                                      </p:tavLst>
                                    </p:anim>
                                    <p:anim calcmode="lin" valueType="num">
                                      <p:cBhvr>
                                        <p:cTn id="141" dur="1000" fill="hold"/>
                                        <p:tgtEl>
                                          <p:spTgt spid="12298"/>
                                        </p:tgtEl>
                                        <p:attrNameLst>
                                          <p:attrName>ppt_h</p:attrName>
                                        </p:attrNameLst>
                                      </p:cBhvr>
                                      <p:tavLst>
                                        <p:tav tm="0">
                                          <p:val>
                                            <p:fltVal val="0"/>
                                          </p:val>
                                        </p:tav>
                                        <p:tav tm="100000">
                                          <p:val>
                                            <p:strVal val="#ppt_h"/>
                                          </p:val>
                                        </p:tav>
                                      </p:tavLst>
                                    </p:anim>
                                    <p:anim calcmode="lin" valueType="num">
                                      <p:cBhvr>
                                        <p:cTn id="142" dur="1000" fill="hold"/>
                                        <p:tgtEl>
                                          <p:spTgt spid="12298"/>
                                        </p:tgtEl>
                                        <p:attrNameLst>
                                          <p:attrName>ppt_x</p:attrName>
                                        </p:attrNameLst>
                                      </p:cBhvr>
                                      <p:tavLst>
                                        <p:tav tm="0" fmla="#ppt_x+(cos(-2*pi*(1-$))*-#ppt_x-sin(-2*pi*(1-$))*(1-#ppt_y))*(1-$)">
                                          <p:val>
                                            <p:fltVal val="0"/>
                                          </p:val>
                                        </p:tav>
                                        <p:tav tm="100000">
                                          <p:val>
                                            <p:fltVal val="1"/>
                                          </p:val>
                                        </p:tav>
                                      </p:tavLst>
                                    </p:anim>
                                    <p:anim calcmode="lin" valueType="num">
                                      <p:cBhvr>
                                        <p:cTn id="143" dur="1000" fill="hold"/>
                                        <p:tgtEl>
                                          <p:spTgt spid="1229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44" fill="hold">
                      <p:stCondLst>
                        <p:cond delay="indefinite"/>
                      </p:stCondLst>
                      <p:childTnLst>
                        <p:par>
                          <p:cTn id="145" fill="hold">
                            <p:stCondLst>
                              <p:cond delay="0"/>
                            </p:stCondLst>
                            <p:childTnLst>
                              <p:par>
                                <p:cTn id="146" presetID="2" presetClass="entr" presetSubtype="4" fill="hold" grpId="0" nodeType="clickEffect">
                                  <p:stCondLst>
                                    <p:cond delay="0"/>
                                  </p:stCondLst>
                                  <p:childTnLst>
                                    <p:set>
                                      <p:cBhvr>
                                        <p:cTn id="147" dur="1" fill="hold">
                                          <p:stCondLst>
                                            <p:cond delay="0"/>
                                          </p:stCondLst>
                                        </p:cTn>
                                        <p:tgtEl>
                                          <p:spTgt spid="12318"/>
                                        </p:tgtEl>
                                        <p:attrNameLst>
                                          <p:attrName>style.visibility</p:attrName>
                                        </p:attrNameLst>
                                      </p:cBhvr>
                                      <p:to>
                                        <p:strVal val="visible"/>
                                      </p:to>
                                    </p:set>
                                    <p:anim calcmode="lin" valueType="num">
                                      <p:cBhvr additive="base">
                                        <p:cTn id="148" dur="500" fill="hold"/>
                                        <p:tgtEl>
                                          <p:spTgt spid="12318"/>
                                        </p:tgtEl>
                                        <p:attrNameLst>
                                          <p:attrName>ppt_x</p:attrName>
                                        </p:attrNameLst>
                                      </p:cBhvr>
                                      <p:tavLst>
                                        <p:tav tm="0">
                                          <p:val>
                                            <p:strVal val="#ppt_x"/>
                                          </p:val>
                                        </p:tav>
                                        <p:tav tm="100000">
                                          <p:val>
                                            <p:strVal val="#ppt_x"/>
                                          </p:val>
                                        </p:tav>
                                      </p:tavLst>
                                    </p:anim>
                                    <p:anim calcmode="lin" valueType="num">
                                      <p:cBhvr additive="base">
                                        <p:cTn id="149" dur="500" fill="hold"/>
                                        <p:tgtEl>
                                          <p:spTgt spid="12318"/>
                                        </p:tgtEl>
                                        <p:attrNameLst>
                                          <p:attrName>ppt_y</p:attrName>
                                        </p:attrNameLst>
                                      </p:cBhvr>
                                      <p:tavLst>
                                        <p:tav tm="0">
                                          <p:val>
                                            <p:strVal val="1+#ppt_h/2"/>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2" presetClass="entr" presetSubtype="4" fill="hold" grpId="0" nodeType="clickEffect">
                                  <p:stCondLst>
                                    <p:cond delay="0"/>
                                  </p:stCondLst>
                                  <p:childTnLst>
                                    <p:set>
                                      <p:cBhvr>
                                        <p:cTn id="153" dur="1" fill="hold">
                                          <p:stCondLst>
                                            <p:cond delay="0"/>
                                          </p:stCondLst>
                                        </p:cTn>
                                        <p:tgtEl>
                                          <p:spTgt spid="12320"/>
                                        </p:tgtEl>
                                        <p:attrNameLst>
                                          <p:attrName>style.visibility</p:attrName>
                                        </p:attrNameLst>
                                      </p:cBhvr>
                                      <p:to>
                                        <p:strVal val="visible"/>
                                      </p:to>
                                    </p:set>
                                    <p:anim calcmode="lin" valueType="num">
                                      <p:cBhvr additive="base">
                                        <p:cTn id="154" dur="500" fill="hold"/>
                                        <p:tgtEl>
                                          <p:spTgt spid="12320"/>
                                        </p:tgtEl>
                                        <p:attrNameLst>
                                          <p:attrName>ppt_x</p:attrName>
                                        </p:attrNameLst>
                                      </p:cBhvr>
                                      <p:tavLst>
                                        <p:tav tm="0">
                                          <p:val>
                                            <p:strVal val="#ppt_x"/>
                                          </p:val>
                                        </p:tav>
                                        <p:tav tm="100000">
                                          <p:val>
                                            <p:strVal val="#ppt_x"/>
                                          </p:val>
                                        </p:tav>
                                      </p:tavLst>
                                    </p:anim>
                                    <p:anim calcmode="lin" valueType="num">
                                      <p:cBhvr additive="base">
                                        <p:cTn id="155" dur="500" fill="hold"/>
                                        <p:tgtEl>
                                          <p:spTgt spid="12320"/>
                                        </p:tgtEl>
                                        <p:attrNameLst>
                                          <p:attrName>ppt_y</p:attrName>
                                        </p:attrNameLst>
                                      </p:cBhvr>
                                      <p:tavLst>
                                        <p:tav tm="0">
                                          <p:val>
                                            <p:strVal val="1+#ppt_h/2"/>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2" presetClass="entr" presetSubtype="4" fill="hold" grpId="0" nodeType="clickEffect">
                                  <p:stCondLst>
                                    <p:cond delay="0"/>
                                  </p:stCondLst>
                                  <p:childTnLst>
                                    <p:set>
                                      <p:cBhvr>
                                        <p:cTn id="159" dur="1" fill="hold">
                                          <p:stCondLst>
                                            <p:cond delay="0"/>
                                          </p:stCondLst>
                                        </p:cTn>
                                        <p:tgtEl>
                                          <p:spTgt spid="12321"/>
                                        </p:tgtEl>
                                        <p:attrNameLst>
                                          <p:attrName>style.visibility</p:attrName>
                                        </p:attrNameLst>
                                      </p:cBhvr>
                                      <p:to>
                                        <p:strVal val="visible"/>
                                      </p:to>
                                    </p:set>
                                    <p:anim calcmode="lin" valueType="num">
                                      <p:cBhvr additive="base">
                                        <p:cTn id="160" dur="500" fill="hold"/>
                                        <p:tgtEl>
                                          <p:spTgt spid="12321"/>
                                        </p:tgtEl>
                                        <p:attrNameLst>
                                          <p:attrName>ppt_x</p:attrName>
                                        </p:attrNameLst>
                                      </p:cBhvr>
                                      <p:tavLst>
                                        <p:tav tm="0">
                                          <p:val>
                                            <p:strVal val="#ppt_x"/>
                                          </p:val>
                                        </p:tav>
                                        <p:tav tm="100000">
                                          <p:val>
                                            <p:strVal val="#ppt_x"/>
                                          </p:val>
                                        </p:tav>
                                      </p:tavLst>
                                    </p:anim>
                                    <p:anim calcmode="lin" valueType="num">
                                      <p:cBhvr additive="base">
                                        <p:cTn id="161" dur="500" fill="hold"/>
                                        <p:tgtEl>
                                          <p:spTgt spid="12321"/>
                                        </p:tgtEl>
                                        <p:attrNameLst>
                                          <p:attrName>ppt_y</p:attrName>
                                        </p:attrNameLst>
                                      </p:cBhvr>
                                      <p:tavLst>
                                        <p:tav tm="0">
                                          <p:val>
                                            <p:strVal val="1+#ppt_h/2"/>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15" presetClass="entr" presetSubtype="0" fill="hold" grpId="0" nodeType="clickEffect">
                                  <p:stCondLst>
                                    <p:cond delay="0"/>
                                  </p:stCondLst>
                                  <p:childTnLst>
                                    <p:set>
                                      <p:cBhvr>
                                        <p:cTn id="165" dur="1" fill="hold">
                                          <p:stCondLst>
                                            <p:cond delay="0"/>
                                          </p:stCondLst>
                                        </p:cTn>
                                        <p:tgtEl>
                                          <p:spTgt spid="12319"/>
                                        </p:tgtEl>
                                        <p:attrNameLst>
                                          <p:attrName>style.visibility</p:attrName>
                                        </p:attrNameLst>
                                      </p:cBhvr>
                                      <p:to>
                                        <p:strVal val="visible"/>
                                      </p:to>
                                    </p:set>
                                    <p:anim calcmode="lin" valueType="num">
                                      <p:cBhvr>
                                        <p:cTn id="166" dur="1000" fill="hold"/>
                                        <p:tgtEl>
                                          <p:spTgt spid="12319"/>
                                        </p:tgtEl>
                                        <p:attrNameLst>
                                          <p:attrName>ppt_w</p:attrName>
                                        </p:attrNameLst>
                                      </p:cBhvr>
                                      <p:tavLst>
                                        <p:tav tm="0">
                                          <p:val>
                                            <p:fltVal val="0"/>
                                          </p:val>
                                        </p:tav>
                                        <p:tav tm="100000">
                                          <p:val>
                                            <p:strVal val="#ppt_w"/>
                                          </p:val>
                                        </p:tav>
                                      </p:tavLst>
                                    </p:anim>
                                    <p:anim calcmode="lin" valueType="num">
                                      <p:cBhvr>
                                        <p:cTn id="167" dur="1000" fill="hold"/>
                                        <p:tgtEl>
                                          <p:spTgt spid="12319"/>
                                        </p:tgtEl>
                                        <p:attrNameLst>
                                          <p:attrName>ppt_h</p:attrName>
                                        </p:attrNameLst>
                                      </p:cBhvr>
                                      <p:tavLst>
                                        <p:tav tm="0">
                                          <p:val>
                                            <p:fltVal val="0"/>
                                          </p:val>
                                        </p:tav>
                                        <p:tav tm="100000">
                                          <p:val>
                                            <p:strVal val="#ppt_h"/>
                                          </p:val>
                                        </p:tav>
                                      </p:tavLst>
                                    </p:anim>
                                    <p:anim calcmode="lin" valueType="num">
                                      <p:cBhvr>
                                        <p:cTn id="168" dur="1000" fill="hold"/>
                                        <p:tgtEl>
                                          <p:spTgt spid="12319"/>
                                        </p:tgtEl>
                                        <p:attrNameLst>
                                          <p:attrName>ppt_x</p:attrName>
                                        </p:attrNameLst>
                                      </p:cBhvr>
                                      <p:tavLst>
                                        <p:tav tm="0" fmla="#ppt_x+(cos(-2*pi*(1-$))*-#ppt_x-sin(-2*pi*(1-$))*(1-#ppt_y))*(1-$)">
                                          <p:val>
                                            <p:fltVal val="0"/>
                                          </p:val>
                                        </p:tav>
                                        <p:tav tm="100000">
                                          <p:val>
                                            <p:fltVal val="1"/>
                                          </p:val>
                                        </p:tav>
                                      </p:tavLst>
                                    </p:anim>
                                    <p:anim calcmode="lin" valueType="num">
                                      <p:cBhvr>
                                        <p:cTn id="169" dur="1000" fill="hold"/>
                                        <p:tgtEl>
                                          <p:spTgt spid="1231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utoUpdateAnimBg="0"/>
      <p:bldP spid="12294" grpId="0" autoUpdateAnimBg="0"/>
      <p:bldP spid="12295" grpId="0" autoUpdateAnimBg="0"/>
      <p:bldP spid="12296" grpId="0" autoUpdateAnimBg="0"/>
      <p:bldP spid="12297" grpId="0" autoUpdateAnimBg="0"/>
      <p:bldP spid="12298" grpId="0" autoUpdateAnimBg="0"/>
      <p:bldP spid="12300" grpId="0" animBg="1"/>
      <p:bldP spid="12302" grpId="0" animBg="1"/>
      <p:bldP spid="12303" grpId="0" animBg="1"/>
      <p:bldP spid="12305" grpId="0" animBg="1"/>
      <p:bldP spid="12306" grpId="0" animBg="1"/>
      <p:bldP spid="12307" grpId="0" animBg="1"/>
      <p:bldP spid="12308" grpId="0" animBg="1" autoUpdateAnimBg="0"/>
      <p:bldP spid="12309" grpId="0" animBg="1" autoUpdateAnimBg="0"/>
      <p:bldP spid="12310" grpId="0" animBg="1" autoUpdateAnimBg="0"/>
      <p:bldP spid="12311" grpId="0" animBg="1" autoUpdateAnimBg="0"/>
      <p:bldP spid="12312" grpId="0" animBg="1" autoUpdateAnimBg="0"/>
      <p:bldP spid="12313" grpId="0" animBg="1" autoUpdateAnimBg="0"/>
      <p:bldP spid="12314" grpId="0" animBg="1" autoUpdateAnimBg="0"/>
      <p:bldP spid="12315" grpId="0" animBg="1" autoUpdateAnimBg="0"/>
      <p:bldP spid="12316" grpId="0" animBg="1" autoUpdateAnimBg="0"/>
      <p:bldP spid="12317" grpId="0" autoUpdateAnimBg="0"/>
      <p:bldP spid="12318" grpId="0" autoUpdateAnimBg="0"/>
      <p:bldP spid="12319" grpId="0" autoUpdateAnimBg="0"/>
      <p:bldP spid="12320" grpId="0" autoUpdateAnimBg="0"/>
      <p:bldP spid="12321" grpId="0" autoUpdateAnimBg="0"/>
    </p:bldLst>
  </p:timing>
</p:sld>
</file>

<file path=ppt/theme/theme1.xml><?xml version="1.0" encoding="utf-8"?>
<a:theme xmlns:a="http://schemas.openxmlformats.org/drawingml/2006/main" name="WWW.2PPT.COM&#10;">
  <a:themeElements>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ww.7cxk.com1">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a:srcRect/>
          <a:tile tx="0" ty="0" sx="100000" sy="100000" flip="none" algn="tl"/>
        </a:blipFill>
        <a:ln w="9525" cap="flat" cmpd="sng" algn="ctr">
          <a:solidFill>
            <a:schemeClr val="tx1"/>
          </a:solidFill>
          <a:prstDash val="solid"/>
          <a:round/>
          <a:headEnd type="none" w="med" len="med"/>
          <a:tailEnd type="none" w="med" len="med"/>
        </a:ln>
      </a:spPr>
      <a:bodyPr vert="horz" wrap="none" lIns="91440" tIns="45720" rIns="91440" bIns="45720" numCol="1" anchor="t"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blipFill dpi="0" rotWithShape="0">
          <a:blip xmlns:r="http://schemas.openxmlformats.org/officeDocument/2006/relationships"/>
          <a:srcRect/>
          <a:tile tx="0" ty="0" sx="100000" sy="100000" flip="none" algn="tl"/>
        </a:blipFill>
        <a:ln w="9525" cap="flat" cmpd="sng" algn="ctr">
          <a:solidFill>
            <a:schemeClr val="tx1"/>
          </a:solidFill>
          <a:prstDash val="solid"/>
          <a:round/>
          <a:headEnd type="none" w="med" len="med"/>
          <a:tailEnd type="none" w="med" len="med"/>
        </a:ln>
      </a:spPr>
      <a:bodyPr vert="horz" wrap="none" lIns="91440" tIns="45720" rIns="91440" bIns="45720" numCol="1" anchor="t"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ww.7cxk.com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ww.7cxk.com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ww.7cxk.com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ww.7cxk.com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ww.7cxk.com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ww.7cxk.com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ww.7cxk.com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ww.7cxk.com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ww.7cxk.com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ww.7cxk.com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ww.7cxk.com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848</Words>
  <Application>Microsoft Office PowerPoint</Application>
  <PresentationFormat>全屏显示(4:3)</PresentationFormat>
  <Paragraphs>127</Paragraphs>
  <Slides>19</Slides>
  <Notes>1</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4</vt:i4>
      </vt:variant>
      <vt:variant>
        <vt:lpstr>幻灯片标题</vt:lpstr>
      </vt:variant>
      <vt:variant>
        <vt:i4>19</vt:i4>
      </vt:variant>
    </vt:vector>
  </HeadingPairs>
  <TitlesOfParts>
    <vt:vector size="34" baseType="lpstr">
      <vt:lpstr>仿宋_GB2312</vt:lpstr>
      <vt:lpstr>楷体_GB2312</vt:lpstr>
      <vt:lpstr>隶书</vt:lpstr>
      <vt:lpstr>宋体</vt:lpstr>
      <vt:lpstr>微软雅黑</vt:lpstr>
      <vt:lpstr>文鼎CS长宋</vt:lpstr>
      <vt:lpstr>文鼎特粗圆简</vt:lpstr>
      <vt:lpstr>Arial</vt:lpstr>
      <vt:lpstr>Calibri</vt:lpstr>
      <vt:lpstr>Times New Roman</vt:lpstr>
      <vt:lpstr>WWW.2PPT.COM
</vt:lpstr>
      <vt:lpstr>Bitmap Image</vt:lpstr>
      <vt:lpstr>Microsoft Word 97 - 2003 文档</vt:lpstr>
      <vt:lpstr>Equation.3</vt:lpstr>
      <vt:lpstr>MS_ClipArt_Gallery.2</vt:lpstr>
      <vt:lpstr>PowerPoint 演示文稿</vt:lpstr>
      <vt:lpstr>PowerPoint 演示文稿</vt:lpstr>
      <vt:lpstr>PowerPoint 演示文稿</vt:lpstr>
      <vt:lpstr>PowerPoint 演示文稿</vt:lpstr>
      <vt:lpstr>2、四边形的内角和是多少？</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2018-07-16T03:05:00Z</dcterms:created>
  <dcterms:modified xsi:type="dcterms:W3CDTF">2023-01-17T02:53:46Z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52B5E49DD456485C82E1054DF43CCA63</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