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1" r:id="rId3"/>
    <p:sldId id="262" r:id="rId4"/>
    <p:sldId id="263" r:id="rId5"/>
    <p:sldId id="267" r:id="rId6"/>
    <p:sldId id="270" r:id="rId7"/>
    <p:sldId id="271" r:id="rId8"/>
    <p:sldId id="272" r:id="rId9"/>
    <p:sldId id="274" r:id="rId10"/>
    <p:sldId id="275" r:id="rId11"/>
    <p:sldId id="276" r:id="rId12"/>
    <p:sldId id="278" r:id="rId13"/>
    <p:sldId id="279" r:id="rId14"/>
    <p:sldId id="280" r:id="rId15"/>
    <p:sldId id="282" r:id="rId16"/>
    <p:sldId id="285" r:id="rId17"/>
    <p:sldId id="286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9E91"/>
    <a:srgbClr val="CAC6BE"/>
    <a:srgbClr val="E73A1C"/>
    <a:srgbClr val="F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00"/>
    <p:restoredTop sz="94715"/>
  </p:normalViewPr>
  <p:slideViewPr>
    <p:cSldViewPr snapToGrid="0" snapToObjects="1">
      <p:cViewPr varScale="1">
        <p:scale>
          <a:sx n="119" d="100"/>
          <a:sy n="119" d="100"/>
        </p:scale>
        <p:origin x="1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12-4E93-A311-8B5A39A136AB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12-4E93-A311-8B5A39A136AB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12-4E93-A311-8B5A39A136AB}"/>
              </c:ext>
            </c:extLst>
          </c:dPt>
          <c:dPt>
            <c:idx val="3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12-4E93-A311-8B5A39A136AB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12-4E93-A311-8B5A39A13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rgbClr val="CAC6B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F0-4437-8EA8-7C2045F5FCCB}"/>
              </c:ext>
            </c:extLst>
          </c:dPt>
          <c:dPt>
            <c:idx val="1"/>
            <c:bubble3D val="0"/>
            <c:spPr>
              <a:solidFill>
                <a:srgbClr val="A59E9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F0-4437-8EA8-7C2045F5FCCB}"/>
              </c:ext>
            </c:extLst>
          </c:dPt>
          <c:dPt>
            <c:idx val="2"/>
            <c:bubble3D val="0"/>
            <c:spPr>
              <a:solidFill>
                <a:schemeClr val="accent5">
                  <a:lumMod val="9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F0-4437-8EA8-7C2045F5FCCB}"/>
              </c:ext>
            </c:extLst>
          </c:dPt>
          <c:dPt>
            <c:idx val="3"/>
            <c:bubble3D val="0"/>
            <c:spPr>
              <a:solidFill>
                <a:schemeClr val="accent3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F0-4437-8EA8-7C2045F5FCCB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F0-4437-8EA8-7C2045F5FC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销售额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F84-4D79-95CA-FAF8A4369C4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F84-4D79-95CA-FAF8A4369C4F}"/>
              </c:ext>
            </c:extLst>
          </c:dPt>
          <c:dPt>
            <c:idx val="2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F84-4D79-95CA-FAF8A4369C4F}"/>
              </c:ext>
            </c:extLst>
          </c:dPt>
          <c:dPt>
            <c:idx val="3"/>
            <c:bubble3D val="0"/>
            <c:spPr>
              <a:solidFill>
                <a:schemeClr val="bg1">
                  <a:lumMod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F84-4D79-95CA-FAF8A4369C4F}"/>
              </c:ext>
            </c:extLst>
          </c:dPt>
          <c:cat>
            <c:strRef>
              <c:f>工作表1!$A$2:$A$5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F84-4D79-95CA-FAF8A4369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幻灯片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标题幻灯片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标题幻灯片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幻灯片">
    <p:bg>
      <p:bgPr>
        <a:pattFill prst="dotGrid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795910" y="232908"/>
            <a:ext cx="4868117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3200" b="1">
                <a:solidFill>
                  <a:schemeClr val="accent6">
                    <a:lumMod val="75000"/>
                  </a:schemeClr>
                </a:solidFill>
                <a:latin typeface="阿里巴巴普惠体 R" panose="00020600040101010101" pitchFamily="18" charset="-122"/>
                <a:ea typeface="阿里巴巴普惠体 R" panose="00020600040101010101" pitchFamily="18" charset="-122"/>
                <a:cs typeface="阿里巴巴普惠体 R" panose="00020600040101010101" pitchFamily="18" charset="-122"/>
              </a:defRPr>
            </a:lvl1pPr>
          </a:lstStyle>
          <a:p>
            <a:pPr lvl="0"/>
            <a:r>
              <a:rPr kumimoji="1" lang="zh-CN" altLang="en-US" dirty="0" smtClean="0"/>
              <a:t>添加标题</a:t>
            </a:r>
            <a:endParaRPr kumimoji="1"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51958"/>
            <a:ext cx="1795910" cy="702884"/>
          </a:xfrm>
          <a:prstGeom prst="rect">
            <a:avLst/>
          </a:prstGeom>
        </p:spPr>
      </p:pic>
      <p:cxnSp>
        <p:nvCxnSpPr>
          <p:cNvPr id="3" name="直接连接符 2"/>
          <p:cNvCxnSpPr/>
          <p:nvPr userDrawn="1"/>
        </p:nvCxnSpPr>
        <p:spPr>
          <a:xfrm>
            <a:off x="0" y="6820377"/>
            <a:ext cx="12192000" cy="0"/>
          </a:xfrm>
          <a:prstGeom prst="line">
            <a:avLst/>
          </a:prstGeom>
          <a:ln w="63500">
            <a:solidFill>
              <a:srgbClr val="CAC6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440603" y="759873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lang="zh-CN" alt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背景图片素材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440603" y="182445"/>
            <a:ext cx="77777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/>
            <a:r>
              <a:rPr kumimoji="1"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OfficePLUS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234833" y="85725"/>
            <a:ext cx="1946392" cy="1181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2852055" y="2926429"/>
            <a:ext cx="6487886" cy="397077"/>
          </a:xfrm>
          <a:prstGeom prst="roundRect">
            <a:avLst>
              <a:gd name="adj" fmla="val 0"/>
            </a:avLst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05" y="3708804"/>
            <a:ext cx="12140695" cy="4751628"/>
          </a:xfrm>
          <a:prstGeom prst="rect">
            <a:avLst/>
          </a:prstGeom>
        </p:spPr>
      </p:pic>
      <p:sp>
        <p:nvSpPr>
          <p:cNvPr id="5" name="文本框 8"/>
          <p:cNvSpPr txBox="1"/>
          <p:nvPr/>
        </p:nvSpPr>
        <p:spPr>
          <a:xfrm>
            <a:off x="3471724" y="2897982"/>
            <a:ext cx="524855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smtClean="0">
                <a:solidFill>
                  <a:schemeClr val="accent6">
                    <a:lumMod val="75000"/>
                  </a:schemeClr>
                </a:solidFill>
                <a:latin typeface="+mn-ea"/>
                <a:cs typeface="+mn-ea"/>
                <a:sym typeface="+mn-lt"/>
              </a:rPr>
              <a:t>指导老师： 某教授       </a:t>
            </a:r>
            <a:r>
              <a:rPr lang="en-US" altLang="zh-CN" sz="1400" smtClean="0">
                <a:solidFill>
                  <a:schemeClr val="accent6">
                    <a:lumMod val="75000"/>
                  </a:schemeClr>
                </a:solidFill>
                <a:latin typeface="+mn-ea"/>
                <a:cs typeface="+mn-ea"/>
                <a:sym typeface="+mn-lt"/>
              </a:rPr>
              <a:t>/      </a:t>
            </a:r>
            <a:r>
              <a:rPr lang="zh-CN" altLang="en-US" sz="1400" smtClean="0">
                <a:solidFill>
                  <a:schemeClr val="accent6">
                    <a:lumMod val="75000"/>
                  </a:schemeClr>
                </a:solidFill>
                <a:latin typeface="+mn-ea"/>
                <a:cs typeface="+mn-ea"/>
                <a:sym typeface="+mn-lt"/>
              </a:rPr>
              <a:t>报告人：</a:t>
            </a:r>
            <a:r>
              <a:rPr lang="en-US" altLang="zh-CN" sz="1400" smtClean="0">
                <a:solidFill>
                  <a:schemeClr val="accent6">
                    <a:lumMod val="75000"/>
                  </a:schemeClr>
                </a:solidFill>
                <a:latin typeface="+mn-ea"/>
                <a:cs typeface="+mn-ea"/>
                <a:sym typeface="+mn-lt"/>
              </a:rPr>
              <a:t>PPT818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46979" y="1479879"/>
            <a:ext cx="689804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8800" b="1" dirty="0">
                <a:solidFill>
                  <a:schemeClr val="accent6">
                    <a:lumMod val="7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lt"/>
              </a:rPr>
              <a:t>毕业论文答辩</a:t>
            </a: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8" y="519341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271" y="3829464"/>
            <a:ext cx="747458" cy="58332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+mn-lt"/>
                <a:ea typeface="+mn-ea"/>
                <a:cs typeface="+mn-ea"/>
                <a:sym typeface="+mn-lt"/>
              </a:rPr>
              <a:t>分析讨论</a:t>
            </a:r>
            <a:endParaRPr kumimoji="1"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罐形 2"/>
          <p:cNvSpPr/>
          <p:nvPr/>
        </p:nvSpPr>
        <p:spPr>
          <a:xfrm>
            <a:off x="1427324" y="4700250"/>
            <a:ext cx="3655297" cy="1087093"/>
          </a:xfrm>
          <a:prstGeom prst="can">
            <a:avLst>
              <a:gd name="adj" fmla="val 50000"/>
            </a:avLst>
          </a:prstGeom>
          <a:solidFill>
            <a:schemeClr val="tx1">
              <a:lumMod val="50000"/>
              <a:lumOff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0" name="罐形 19"/>
          <p:cNvSpPr/>
          <p:nvPr/>
        </p:nvSpPr>
        <p:spPr>
          <a:xfrm>
            <a:off x="1427324" y="3872540"/>
            <a:ext cx="3655297" cy="1087093"/>
          </a:xfrm>
          <a:prstGeom prst="can">
            <a:avLst>
              <a:gd name="adj" fmla="val 50000"/>
            </a:avLst>
          </a:pr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1" name="罐形 20"/>
          <p:cNvSpPr/>
          <p:nvPr/>
        </p:nvSpPr>
        <p:spPr>
          <a:xfrm>
            <a:off x="1427324" y="3044830"/>
            <a:ext cx="3655297" cy="1087093"/>
          </a:xfrm>
          <a:prstGeom prst="can">
            <a:avLst>
              <a:gd name="adj" fmla="val 50000"/>
            </a:avLst>
          </a:prstGeom>
          <a:solidFill>
            <a:schemeClr val="bg1">
              <a:lumMod val="6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2" name="罐形 21"/>
          <p:cNvSpPr/>
          <p:nvPr/>
        </p:nvSpPr>
        <p:spPr>
          <a:xfrm>
            <a:off x="1427324" y="2217120"/>
            <a:ext cx="3655297" cy="1087093"/>
          </a:xfrm>
          <a:prstGeom prst="can">
            <a:avLst>
              <a:gd name="adj" fmla="val 50000"/>
            </a:avLst>
          </a:prstGeom>
          <a:solidFill>
            <a:srgbClr val="A59E9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3" name="罐形 22"/>
          <p:cNvSpPr/>
          <p:nvPr/>
        </p:nvSpPr>
        <p:spPr>
          <a:xfrm>
            <a:off x="1427324" y="1389410"/>
            <a:ext cx="3655297" cy="1087093"/>
          </a:xfrm>
          <a:prstGeom prst="can">
            <a:avLst>
              <a:gd name="adj" fmla="val 50000"/>
            </a:avLst>
          </a:prstGeom>
          <a:solidFill>
            <a:srgbClr val="CAC6BE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2" name="文本框 8"/>
          <p:cNvSpPr txBox="1"/>
          <p:nvPr/>
        </p:nvSpPr>
        <p:spPr>
          <a:xfrm>
            <a:off x="7247439" y="1686734"/>
            <a:ext cx="3517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，此处添加详细文本描述，文字内容建议与标题相关尽量简洁生动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6" name="组 15"/>
          <p:cNvGrpSpPr/>
          <p:nvPr/>
        </p:nvGrpSpPr>
        <p:grpSpPr>
          <a:xfrm>
            <a:off x="5430897" y="1804486"/>
            <a:ext cx="288086" cy="288086"/>
            <a:chOff x="6357257" y="965602"/>
            <a:chExt cx="402772" cy="402772"/>
          </a:xfrm>
        </p:grpSpPr>
        <p:sp>
          <p:nvSpPr>
            <p:cNvPr id="14" name="椭圆 13"/>
            <p:cNvSpPr/>
            <p:nvPr/>
          </p:nvSpPr>
          <p:spPr>
            <a:xfrm>
              <a:off x="6357257" y="965602"/>
              <a:ext cx="402772" cy="402772"/>
            </a:xfrm>
            <a:prstGeom prst="ellipse">
              <a:avLst/>
            </a:prstGeom>
            <a:solidFill>
              <a:srgbClr val="CAC6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15" name="L 形 14"/>
            <p:cNvSpPr/>
            <p:nvPr/>
          </p:nvSpPr>
          <p:spPr>
            <a:xfrm rot="18900000">
              <a:off x="6454068" y="1076389"/>
              <a:ext cx="209150" cy="137654"/>
            </a:xfrm>
            <a:prstGeom prst="corner">
              <a:avLst>
                <a:gd name="adj1" fmla="val 23237"/>
                <a:gd name="adj2" fmla="val 231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38" name="矩形 37"/>
          <p:cNvSpPr/>
          <p:nvPr/>
        </p:nvSpPr>
        <p:spPr>
          <a:xfrm>
            <a:off x="5775325" y="1778168"/>
            <a:ext cx="1402948" cy="313868"/>
          </a:xfrm>
          <a:prstGeom prst="rect">
            <a:avLst/>
          </a:prstGeom>
          <a:solidFill>
            <a:srgbClr val="CAC6BE"/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文本框 8"/>
          <p:cNvSpPr txBox="1"/>
          <p:nvPr/>
        </p:nvSpPr>
        <p:spPr>
          <a:xfrm>
            <a:off x="7247439" y="2514444"/>
            <a:ext cx="3517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，此处添加详细文本描述，文字内容建议与标题相关尽量简洁生动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组 46"/>
          <p:cNvGrpSpPr/>
          <p:nvPr/>
        </p:nvGrpSpPr>
        <p:grpSpPr>
          <a:xfrm>
            <a:off x="5430897" y="2632196"/>
            <a:ext cx="288086" cy="288086"/>
            <a:chOff x="6357257" y="965602"/>
            <a:chExt cx="402772" cy="402772"/>
          </a:xfrm>
        </p:grpSpPr>
        <p:sp>
          <p:nvSpPr>
            <p:cNvPr id="49" name="椭圆 48"/>
            <p:cNvSpPr/>
            <p:nvPr/>
          </p:nvSpPr>
          <p:spPr>
            <a:xfrm>
              <a:off x="6357257" y="965602"/>
              <a:ext cx="402772" cy="402772"/>
            </a:xfrm>
            <a:prstGeom prst="ellipse">
              <a:avLst/>
            </a:prstGeom>
            <a:solidFill>
              <a:srgbClr val="A59E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50" name="L 形 49"/>
            <p:cNvSpPr/>
            <p:nvPr/>
          </p:nvSpPr>
          <p:spPr>
            <a:xfrm rot="18900000">
              <a:off x="6454068" y="1076389"/>
              <a:ext cx="209150" cy="137654"/>
            </a:xfrm>
            <a:prstGeom prst="corner">
              <a:avLst>
                <a:gd name="adj1" fmla="val 23237"/>
                <a:gd name="adj2" fmla="val 231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48" name="矩形 47"/>
          <p:cNvSpPr/>
          <p:nvPr/>
        </p:nvSpPr>
        <p:spPr>
          <a:xfrm>
            <a:off x="5775325" y="2605878"/>
            <a:ext cx="1402948" cy="313868"/>
          </a:xfrm>
          <a:prstGeom prst="rect">
            <a:avLst/>
          </a:prstGeom>
          <a:solidFill>
            <a:srgbClr val="A59E91"/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文本框 8"/>
          <p:cNvSpPr txBox="1"/>
          <p:nvPr/>
        </p:nvSpPr>
        <p:spPr>
          <a:xfrm>
            <a:off x="7247439" y="3342154"/>
            <a:ext cx="3517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，此处添加详细文本描述，文字内容建议与标题相关尽量简洁生动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3" name="组 52"/>
          <p:cNvGrpSpPr/>
          <p:nvPr/>
        </p:nvGrpSpPr>
        <p:grpSpPr>
          <a:xfrm>
            <a:off x="5430897" y="3459906"/>
            <a:ext cx="288086" cy="288086"/>
            <a:chOff x="6357257" y="965602"/>
            <a:chExt cx="402772" cy="402772"/>
          </a:xfrm>
        </p:grpSpPr>
        <p:sp>
          <p:nvSpPr>
            <p:cNvPr id="55" name="椭圆 54"/>
            <p:cNvSpPr/>
            <p:nvPr/>
          </p:nvSpPr>
          <p:spPr>
            <a:xfrm>
              <a:off x="6357257" y="965602"/>
              <a:ext cx="402772" cy="4027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56" name="L 形 55"/>
            <p:cNvSpPr/>
            <p:nvPr/>
          </p:nvSpPr>
          <p:spPr>
            <a:xfrm rot="18900000">
              <a:off x="6454068" y="1076389"/>
              <a:ext cx="209150" cy="137654"/>
            </a:xfrm>
            <a:prstGeom prst="corner">
              <a:avLst>
                <a:gd name="adj1" fmla="val 23237"/>
                <a:gd name="adj2" fmla="val 231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5775325" y="3433588"/>
            <a:ext cx="1402948" cy="31386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7247439" y="4169864"/>
            <a:ext cx="3517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，此处添加详细文本描述，文字内容建议与标题相关尽量简洁生动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9" name="组 58"/>
          <p:cNvGrpSpPr/>
          <p:nvPr/>
        </p:nvGrpSpPr>
        <p:grpSpPr>
          <a:xfrm>
            <a:off x="5430897" y="4287616"/>
            <a:ext cx="288086" cy="288086"/>
            <a:chOff x="6357257" y="965602"/>
            <a:chExt cx="402772" cy="402772"/>
          </a:xfrm>
        </p:grpSpPr>
        <p:sp>
          <p:nvSpPr>
            <p:cNvPr id="61" name="椭圆 60"/>
            <p:cNvSpPr/>
            <p:nvPr/>
          </p:nvSpPr>
          <p:spPr>
            <a:xfrm>
              <a:off x="6357257" y="965602"/>
              <a:ext cx="402772" cy="40277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62" name="L 形 61"/>
            <p:cNvSpPr/>
            <p:nvPr/>
          </p:nvSpPr>
          <p:spPr>
            <a:xfrm rot="18900000">
              <a:off x="6454068" y="1076389"/>
              <a:ext cx="209150" cy="137654"/>
            </a:xfrm>
            <a:prstGeom prst="corner">
              <a:avLst>
                <a:gd name="adj1" fmla="val 23237"/>
                <a:gd name="adj2" fmla="val 231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60" name="矩形 59"/>
          <p:cNvSpPr/>
          <p:nvPr/>
        </p:nvSpPr>
        <p:spPr>
          <a:xfrm>
            <a:off x="5775325" y="4261298"/>
            <a:ext cx="1402948" cy="31386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7247439" y="4997574"/>
            <a:ext cx="351745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  <a:r>
              <a:rPr lang="zh-CN" alt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，此处添加详细文本描述，文字内容建议与标题相关尽量简洁生动</a:t>
            </a:r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5" name="组 64"/>
          <p:cNvGrpSpPr/>
          <p:nvPr/>
        </p:nvGrpSpPr>
        <p:grpSpPr>
          <a:xfrm>
            <a:off x="5430897" y="5115326"/>
            <a:ext cx="288086" cy="288086"/>
            <a:chOff x="6357257" y="965602"/>
            <a:chExt cx="402772" cy="402772"/>
          </a:xfrm>
        </p:grpSpPr>
        <p:sp>
          <p:nvSpPr>
            <p:cNvPr id="67" name="椭圆 66"/>
            <p:cNvSpPr/>
            <p:nvPr/>
          </p:nvSpPr>
          <p:spPr>
            <a:xfrm>
              <a:off x="6357257" y="965602"/>
              <a:ext cx="402772" cy="402772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  <p:sp>
          <p:nvSpPr>
            <p:cNvPr id="68" name="L 形 67"/>
            <p:cNvSpPr/>
            <p:nvPr/>
          </p:nvSpPr>
          <p:spPr>
            <a:xfrm rot="18900000">
              <a:off x="6454068" y="1076389"/>
              <a:ext cx="209150" cy="137654"/>
            </a:xfrm>
            <a:prstGeom prst="corner">
              <a:avLst>
                <a:gd name="adj1" fmla="val 23237"/>
                <a:gd name="adj2" fmla="val 2317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cs typeface="+mn-ea"/>
                <a:sym typeface="+mn-lt"/>
              </a:endParaRPr>
            </a:p>
          </p:txBody>
        </p:sp>
      </p:grpSp>
      <p:sp>
        <p:nvSpPr>
          <p:cNvPr id="66" name="矩形 65"/>
          <p:cNvSpPr/>
          <p:nvPr/>
        </p:nvSpPr>
        <p:spPr>
          <a:xfrm>
            <a:off x="5775325" y="5089008"/>
            <a:ext cx="1402948" cy="31386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+mn-lt"/>
                <a:ea typeface="+mn-ea"/>
                <a:cs typeface="+mn-ea"/>
                <a:sym typeface="+mn-lt"/>
              </a:rPr>
              <a:t>分析讨论</a:t>
            </a:r>
            <a:endParaRPr kumimoji="1"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9" name="直线连接符 8"/>
          <p:cNvCxnSpPr/>
          <p:nvPr/>
        </p:nvCxnSpPr>
        <p:spPr>
          <a:xfrm>
            <a:off x="8853056" y="870201"/>
            <a:ext cx="0" cy="476603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组 10"/>
          <p:cNvGrpSpPr/>
          <p:nvPr/>
        </p:nvGrpSpPr>
        <p:grpSpPr>
          <a:xfrm>
            <a:off x="956868" y="1598768"/>
            <a:ext cx="2171645" cy="2163438"/>
            <a:chOff x="1087813" y="1357746"/>
            <a:chExt cx="2392022" cy="2382982"/>
          </a:xfrm>
        </p:grpSpPr>
        <p:graphicFrame>
          <p:nvGraphicFramePr>
            <p:cNvPr id="7" name="图表 6"/>
            <p:cNvGraphicFramePr/>
            <p:nvPr/>
          </p:nvGraphicFramePr>
          <p:xfrm>
            <a:off x="1087813" y="1357746"/>
            <a:ext cx="2382982" cy="23829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同心圆 5"/>
            <p:cNvSpPr/>
            <p:nvPr/>
          </p:nvSpPr>
          <p:spPr>
            <a:xfrm>
              <a:off x="1096853" y="1357746"/>
              <a:ext cx="2382982" cy="2382982"/>
            </a:xfrm>
            <a:prstGeom prst="donut">
              <a:avLst>
                <a:gd name="adj" fmla="val 406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文本框 8"/>
          <p:cNvSpPr txBox="1"/>
          <p:nvPr/>
        </p:nvSpPr>
        <p:spPr>
          <a:xfrm>
            <a:off x="808708" y="4556884"/>
            <a:ext cx="2459760" cy="55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035748" y="4048947"/>
            <a:ext cx="2005677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点击此处添加标题</a:t>
            </a:r>
            <a:endParaRPr lang="en-US" altLang="zh-CN" b="1" dirty="0">
              <a:cs typeface="+mn-ea"/>
              <a:sym typeface="+mn-lt"/>
            </a:endParaRPr>
          </a:p>
        </p:txBody>
      </p:sp>
      <p:grpSp>
        <p:nvGrpSpPr>
          <p:cNvPr id="57" name="组 56"/>
          <p:cNvGrpSpPr/>
          <p:nvPr/>
        </p:nvGrpSpPr>
        <p:grpSpPr>
          <a:xfrm>
            <a:off x="3564375" y="1598768"/>
            <a:ext cx="2171645" cy="2163438"/>
            <a:chOff x="1087813" y="1357746"/>
            <a:chExt cx="2392022" cy="2382982"/>
          </a:xfrm>
        </p:grpSpPr>
        <p:graphicFrame>
          <p:nvGraphicFramePr>
            <p:cNvPr id="70" name="图表 69"/>
            <p:cNvGraphicFramePr/>
            <p:nvPr/>
          </p:nvGraphicFramePr>
          <p:xfrm>
            <a:off x="1087813" y="1357746"/>
            <a:ext cx="2382982" cy="23829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1" name="同心圆 70"/>
            <p:cNvSpPr/>
            <p:nvPr/>
          </p:nvSpPr>
          <p:spPr>
            <a:xfrm>
              <a:off x="1096853" y="1357746"/>
              <a:ext cx="2382982" cy="2382982"/>
            </a:xfrm>
            <a:prstGeom prst="donut">
              <a:avLst>
                <a:gd name="adj" fmla="val 406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3" name="文本框 8"/>
          <p:cNvSpPr txBox="1"/>
          <p:nvPr/>
        </p:nvSpPr>
        <p:spPr>
          <a:xfrm>
            <a:off x="3416215" y="4556884"/>
            <a:ext cx="2459760" cy="55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3643255" y="4048947"/>
            <a:ext cx="2005677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点击此处添加标题</a:t>
            </a:r>
            <a:endParaRPr lang="en-US" altLang="zh-CN" b="1" dirty="0">
              <a:cs typeface="+mn-ea"/>
              <a:sym typeface="+mn-lt"/>
            </a:endParaRPr>
          </a:p>
        </p:txBody>
      </p:sp>
      <p:grpSp>
        <p:nvGrpSpPr>
          <p:cNvPr id="73" name="组 72"/>
          <p:cNvGrpSpPr/>
          <p:nvPr/>
        </p:nvGrpSpPr>
        <p:grpSpPr>
          <a:xfrm>
            <a:off x="6171882" y="1618130"/>
            <a:ext cx="2171645" cy="2163438"/>
            <a:chOff x="1087813" y="1357746"/>
            <a:chExt cx="2392022" cy="2382982"/>
          </a:xfrm>
        </p:grpSpPr>
        <p:graphicFrame>
          <p:nvGraphicFramePr>
            <p:cNvPr id="76" name="图表 75"/>
            <p:cNvGraphicFramePr/>
            <p:nvPr/>
          </p:nvGraphicFramePr>
          <p:xfrm>
            <a:off x="1087813" y="1357746"/>
            <a:ext cx="2382982" cy="238298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7" name="同心圆 76"/>
            <p:cNvSpPr/>
            <p:nvPr/>
          </p:nvSpPr>
          <p:spPr>
            <a:xfrm>
              <a:off x="1096853" y="1357746"/>
              <a:ext cx="2382982" cy="2382982"/>
            </a:xfrm>
            <a:prstGeom prst="donut">
              <a:avLst>
                <a:gd name="adj" fmla="val 4066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4" name="文本框 8"/>
          <p:cNvSpPr txBox="1"/>
          <p:nvPr/>
        </p:nvSpPr>
        <p:spPr>
          <a:xfrm>
            <a:off x="6023722" y="4576246"/>
            <a:ext cx="2459760" cy="55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5" name="矩形 74"/>
          <p:cNvSpPr/>
          <p:nvPr/>
        </p:nvSpPr>
        <p:spPr>
          <a:xfrm>
            <a:off x="6250762" y="4068309"/>
            <a:ext cx="2005677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点击此处添加标题</a:t>
            </a:r>
            <a:endParaRPr lang="en-US" altLang="zh-CN" b="1" dirty="0">
              <a:cs typeface="+mn-ea"/>
              <a:sym typeface="+mn-lt"/>
            </a:endParaRPr>
          </a:p>
        </p:txBody>
      </p:sp>
      <p:sp>
        <p:nvSpPr>
          <p:cNvPr id="78" name="文本框 8"/>
          <p:cNvSpPr txBox="1"/>
          <p:nvPr/>
        </p:nvSpPr>
        <p:spPr>
          <a:xfrm>
            <a:off x="9292369" y="2415040"/>
            <a:ext cx="2374802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，此处添加详细文本描述，文字内容建议与标题相关尽量简洁生动</a:t>
            </a:r>
            <a:r>
              <a:rPr lang="en-US" altLang="zh-CN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标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题数字等都可以通过点击和重新输入进行更改</a:t>
            </a:r>
            <a:r>
              <a:rPr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，此处添加详细文本描述，文字内容建议与标题相关尽量简洁生动</a:t>
            </a:r>
            <a:r>
              <a:rPr lang="en-US" altLang="zh-CN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标</a:t>
            </a:r>
            <a:r>
              <a:rPr lang="zh-CN" altLang="en-US" sz="1200" dirty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题数字等都可以通过点击和重新输入进行更改</a:t>
            </a:r>
            <a:r>
              <a:rPr lang="zh-CN" altLang="en-US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，此处添加详细文本描述，文字内容建议与标题相关尽量简洁生动</a:t>
            </a:r>
            <a:r>
              <a:rPr lang="en-US" altLang="zh-CN" sz="1200" dirty="0" smtClean="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9371389" y="1850806"/>
            <a:ext cx="2005677" cy="424603"/>
          </a:xfrm>
          <a:prstGeom prst="rect">
            <a:avLst/>
          </a:prstGeom>
          <a:solidFill>
            <a:srgbClr val="CAC6BE"/>
          </a:solidFill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>
            <a:off x="0" y="4600445"/>
            <a:ext cx="12192000" cy="1036848"/>
          </a:xfrm>
          <a:prstGeom prst="rect">
            <a:avLst/>
          </a:prstGeom>
          <a:solidFill>
            <a:schemeClr val="bg1">
              <a:lumMod val="8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0" y="3557042"/>
            <a:ext cx="12192000" cy="1036848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2516603"/>
            <a:ext cx="12192000" cy="1036848"/>
          </a:xfrm>
          <a:prstGeom prst="rect">
            <a:avLst/>
          </a:prstGeom>
          <a:solidFill>
            <a:schemeClr val="bg1">
              <a:lumMod val="6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0" y="1473200"/>
            <a:ext cx="12192000" cy="1036848"/>
          </a:xfrm>
          <a:prstGeom prst="rect">
            <a:avLst/>
          </a:prstGeom>
          <a:solidFill>
            <a:schemeClr val="bg1">
              <a:lumMod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+mn-lt"/>
                <a:ea typeface="+mn-ea"/>
                <a:cs typeface="+mn-ea"/>
                <a:sym typeface="+mn-lt"/>
              </a:rPr>
              <a:t>主要结论</a:t>
            </a:r>
            <a:endParaRPr kumimoji="1"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梯形 2"/>
          <p:cNvSpPr/>
          <p:nvPr/>
        </p:nvSpPr>
        <p:spPr>
          <a:xfrm rot="10800000">
            <a:off x="563994" y="1261587"/>
            <a:ext cx="4857138" cy="879888"/>
          </a:xfrm>
          <a:prstGeom prst="trapezoid">
            <a:avLst>
              <a:gd name="adj" fmla="val 3437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cs typeface="+mn-ea"/>
              <a:sym typeface="+mn-lt"/>
            </a:endParaRPr>
          </a:p>
        </p:txBody>
      </p:sp>
      <p:sp>
        <p:nvSpPr>
          <p:cNvPr id="23" name="梯形 22"/>
          <p:cNvSpPr/>
          <p:nvPr/>
        </p:nvSpPr>
        <p:spPr>
          <a:xfrm rot="10800000">
            <a:off x="902505" y="2325762"/>
            <a:ext cx="4180116" cy="879888"/>
          </a:xfrm>
          <a:prstGeom prst="trapezoid">
            <a:avLst>
              <a:gd name="adj" fmla="val 3437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4" name="梯形 23"/>
          <p:cNvSpPr/>
          <p:nvPr/>
        </p:nvSpPr>
        <p:spPr>
          <a:xfrm rot="10800000">
            <a:off x="1229076" y="3389937"/>
            <a:ext cx="3526974" cy="879888"/>
          </a:xfrm>
          <a:prstGeom prst="trapezoid">
            <a:avLst>
              <a:gd name="adj" fmla="val 3437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6" name="梯形 25"/>
          <p:cNvSpPr/>
          <p:nvPr/>
        </p:nvSpPr>
        <p:spPr>
          <a:xfrm rot="10800000">
            <a:off x="1555648" y="4454112"/>
            <a:ext cx="2873830" cy="879888"/>
          </a:xfrm>
          <a:prstGeom prst="trapezoid">
            <a:avLst>
              <a:gd name="adj" fmla="val 34375"/>
            </a:avLst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902506" y="2141475"/>
            <a:ext cx="4212684" cy="184286"/>
          </a:xfrm>
          <a:prstGeom prst="parallelogram">
            <a:avLst>
              <a:gd name="adj" fmla="val 81928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9" name="平行四边形 28"/>
          <p:cNvSpPr/>
          <p:nvPr/>
        </p:nvSpPr>
        <p:spPr>
          <a:xfrm>
            <a:off x="1208448" y="3205650"/>
            <a:ext cx="3547602" cy="184286"/>
          </a:xfrm>
          <a:prstGeom prst="parallelogram">
            <a:avLst>
              <a:gd name="adj" fmla="val 81928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0" name="平行四边形 29"/>
          <p:cNvSpPr/>
          <p:nvPr/>
        </p:nvSpPr>
        <p:spPr>
          <a:xfrm>
            <a:off x="1555647" y="4269826"/>
            <a:ext cx="2873831" cy="184286"/>
          </a:xfrm>
          <a:prstGeom prst="parallelogram">
            <a:avLst>
              <a:gd name="adj" fmla="val 819288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455397" y="1368587"/>
            <a:ext cx="1074332" cy="6658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ONE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2438019" y="2432761"/>
            <a:ext cx="1141658" cy="6658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TWO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212670" y="3496936"/>
            <a:ext cx="1576072" cy="6658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THREE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343570" y="4561112"/>
            <a:ext cx="1346844" cy="66588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FOUR</a:t>
            </a:r>
            <a:endParaRPr lang="en-US" altLang="zh-CN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平行四边形 36"/>
          <p:cNvSpPr/>
          <p:nvPr/>
        </p:nvSpPr>
        <p:spPr>
          <a:xfrm>
            <a:off x="785665" y="5334000"/>
            <a:ext cx="3337862" cy="782320"/>
          </a:xfrm>
          <a:prstGeom prst="parallelogram">
            <a:avLst>
              <a:gd name="adj" fmla="val 290284"/>
            </a:avLst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685970" y="1617880"/>
            <a:ext cx="4029538" cy="51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685970" y="2653293"/>
            <a:ext cx="4029538" cy="51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缺角矩形 12"/>
          <p:cNvSpPr/>
          <p:nvPr/>
        </p:nvSpPr>
        <p:spPr>
          <a:xfrm>
            <a:off x="6100577" y="1852267"/>
            <a:ext cx="289208" cy="289208"/>
          </a:xfrm>
          <a:prstGeom prst="plaque">
            <a:avLst>
              <a:gd name="adj" fmla="val 38921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8" name="缺角矩形 47"/>
          <p:cNvSpPr/>
          <p:nvPr/>
        </p:nvSpPr>
        <p:spPr>
          <a:xfrm>
            <a:off x="6096000" y="2884946"/>
            <a:ext cx="289208" cy="289208"/>
          </a:xfrm>
          <a:prstGeom prst="plaque">
            <a:avLst>
              <a:gd name="adj" fmla="val 3892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6685970" y="3698775"/>
            <a:ext cx="4029538" cy="51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685970" y="4734188"/>
            <a:ext cx="4029538" cy="515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缺角矩形 50"/>
          <p:cNvSpPr/>
          <p:nvPr/>
        </p:nvSpPr>
        <p:spPr>
          <a:xfrm>
            <a:off x="6100577" y="3933162"/>
            <a:ext cx="289208" cy="289208"/>
          </a:xfrm>
          <a:prstGeom prst="plaque">
            <a:avLst>
              <a:gd name="adj" fmla="val 38921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2" name="缺角矩形 51"/>
          <p:cNvSpPr/>
          <p:nvPr/>
        </p:nvSpPr>
        <p:spPr>
          <a:xfrm>
            <a:off x="6096000" y="4965841"/>
            <a:ext cx="289208" cy="289208"/>
          </a:xfrm>
          <a:prstGeom prst="plaque">
            <a:avLst>
              <a:gd name="adj" fmla="val 3892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+mn-lt"/>
                <a:ea typeface="+mn-ea"/>
                <a:cs typeface="+mn-ea"/>
                <a:sym typeface="+mn-lt"/>
              </a:rPr>
              <a:t>主要结论</a:t>
            </a:r>
            <a:endParaRPr kumimoji="1"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t="40333" r="1256" b="18735"/>
          <a:stretch>
            <a:fillRect/>
          </a:stretch>
        </p:blipFill>
        <p:spPr>
          <a:xfrm>
            <a:off x="0" y="1145894"/>
            <a:ext cx="12192000" cy="2784814"/>
          </a:xfrm>
          <a:prstGeom prst="rect">
            <a:avLst/>
          </a:prstGeom>
        </p:spPr>
      </p:pic>
      <p:cxnSp>
        <p:nvCxnSpPr>
          <p:cNvPr id="36" name="直线连接符 35"/>
          <p:cNvCxnSpPr/>
          <p:nvPr/>
        </p:nvCxnSpPr>
        <p:spPr>
          <a:xfrm>
            <a:off x="3302000" y="4380505"/>
            <a:ext cx="1739900" cy="0"/>
          </a:xfrm>
          <a:prstGeom prst="line">
            <a:avLst/>
          </a:prstGeom>
          <a:ln w="12700">
            <a:solidFill>
              <a:srgbClr val="A59E9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/>
          <p:nvPr/>
        </p:nvCxnSpPr>
        <p:spPr>
          <a:xfrm>
            <a:off x="7150100" y="4381446"/>
            <a:ext cx="1739900" cy="0"/>
          </a:xfrm>
          <a:prstGeom prst="line">
            <a:avLst/>
          </a:prstGeom>
          <a:ln w="12700">
            <a:solidFill>
              <a:srgbClr val="A59E9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5497123" y="4180450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CN" altLang="en-US" sz="2000" b="1" dirty="0" smtClean="0">
                <a:cs typeface="+mn-ea"/>
                <a:sym typeface="+mn-lt"/>
              </a:rPr>
              <a:t>输入标题</a:t>
            </a:r>
            <a:endParaRPr kumimoji="1" lang="zh-CN" altLang="en-US" sz="2000" b="1" dirty="0">
              <a:cs typeface="+mn-ea"/>
              <a:sym typeface="+mn-lt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1655885" y="1963080"/>
            <a:ext cx="9984154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3200" b="1" dirty="0">
                <a:solidFill>
                  <a:schemeClr val="bg1"/>
                </a:solidFill>
                <a:cs typeface="+mn-ea"/>
                <a:sym typeface="+mn-lt"/>
              </a:rPr>
              <a:t>... ...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51962" y="1156953"/>
            <a:ext cx="904986" cy="143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7200" dirty="0" smtClean="0">
                <a:solidFill>
                  <a:schemeClr val="bg1"/>
                </a:solidFill>
                <a:cs typeface="+mn-ea"/>
                <a:sym typeface="+mn-lt"/>
              </a:rPr>
              <a:t>“</a:t>
            </a:r>
            <a:endParaRPr lang="zh-CN" altLang="en-US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686562" y="2769207"/>
            <a:ext cx="904986" cy="143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7200" dirty="0" smtClean="0">
                <a:solidFill>
                  <a:schemeClr val="bg1"/>
                </a:solidFill>
                <a:cs typeface="+mn-ea"/>
                <a:sym typeface="+mn-lt"/>
              </a:rPr>
              <a:t>”</a:t>
            </a:r>
            <a:endParaRPr lang="zh-CN" altLang="en-US" sz="7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文本框 8"/>
          <p:cNvSpPr txBox="1"/>
          <p:nvPr/>
        </p:nvSpPr>
        <p:spPr>
          <a:xfrm>
            <a:off x="1424051" y="4824284"/>
            <a:ext cx="9343898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标题数字等都可以通过点击和重新输入进行更改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题数字等都可以通过点击和重新输入进行更改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标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题数字等都可以通过点击和重新输入进行更改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，此处添加详细文本描述，文字内容建议与标题相关尽量简洁生动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+mn-lt"/>
                <a:ea typeface="+mn-ea"/>
                <a:cs typeface="+mn-ea"/>
                <a:sym typeface="+mn-lt"/>
              </a:rPr>
              <a:t>主要结论</a:t>
            </a:r>
            <a:endParaRPr kumimoji="1"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" name="组 9"/>
          <p:cNvGrpSpPr/>
          <p:nvPr/>
        </p:nvGrpSpPr>
        <p:grpSpPr>
          <a:xfrm>
            <a:off x="729204" y="1226916"/>
            <a:ext cx="2605778" cy="4340505"/>
            <a:chOff x="613457" y="1226916"/>
            <a:chExt cx="2605778" cy="4340505"/>
          </a:xfrm>
          <a:solidFill>
            <a:schemeClr val="bg1">
              <a:lumMod val="50000"/>
            </a:schemeClr>
          </a:solidFill>
        </p:grpSpPr>
        <p:grpSp>
          <p:nvGrpSpPr>
            <p:cNvPr id="9" name="组 8"/>
            <p:cNvGrpSpPr/>
            <p:nvPr/>
          </p:nvGrpSpPr>
          <p:grpSpPr>
            <a:xfrm>
              <a:off x="613457" y="1226916"/>
              <a:ext cx="2605778" cy="4340505"/>
              <a:chOff x="613457" y="1226916"/>
              <a:chExt cx="2605778" cy="4340505"/>
            </a:xfrm>
            <a:grpFill/>
          </p:grpSpPr>
          <p:grpSp>
            <p:nvGrpSpPr>
              <p:cNvPr id="8" name="组 7"/>
              <p:cNvGrpSpPr/>
              <p:nvPr/>
            </p:nvGrpSpPr>
            <p:grpSpPr>
              <a:xfrm>
                <a:off x="613457" y="1226916"/>
                <a:ext cx="2605778" cy="4340505"/>
                <a:chOff x="4016415" y="1377387"/>
                <a:chExt cx="1851950" cy="2821597"/>
              </a:xfrm>
              <a:grpFill/>
            </p:grpSpPr>
            <p:sp>
              <p:nvSpPr>
                <p:cNvPr id="6" name="椭圆 5"/>
                <p:cNvSpPr/>
                <p:nvPr/>
              </p:nvSpPr>
              <p:spPr>
                <a:xfrm>
                  <a:off x="4016415" y="1377387"/>
                  <a:ext cx="1851950" cy="185195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" name="矩形 6"/>
                <p:cNvSpPr/>
                <p:nvPr/>
              </p:nvSpPr>
              <p:spPr>
                <a:xfrm>
                  <a:off x="4016415" y="2303362"/>
                  <a:ext cx="1851950" cy="189562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4" name="椭圆 33"/>
              <p:cNvSpPr/>
              <p:nvPr/>
            </p:nvSpPr>
            <p:spPr>
              <a:xfrm>
                <a:off x="739814" y="1353274"/>
                <a:ext cx="2353064" cy="23530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1500" dirty="0" smtClean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1</a:t>
                </a:r>
                <a:endParaRPr kumimoji="1" lang="zh-CN" altLang="en-US" sz="115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8"/>
            <p:cNvSpPr txBox="1"/>
            <p:nvPr/>
          </p:nvSpPr>
          <p:spPr>
            <a:xfrm>
              <a:off x="850003" y="4294333"/>
              <a:ext cx="2219725" cy="972574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</a:t>
              </a:r>
              <a:r>
                <a:rPr lang="zh-CN" altLang="en-US" sz="1100" dirty="0" smtClean="0">
                  <a:solidFill>
                    <a:schemeClr val="bg1"/>
                  </a:solidFill>
                  <a:cs typeface="+mn-ea"/>
                  <a:sym typeface="+mn-lt"/>
                </a:rPr>
                <a:t>，此处添加详细文本描述，文字内容建议与标题相关尽量简洁生动</a:t>
              </a:r>
              <a:r>
                <a:rPr lang="en-US" altLang="zh-CN" sz="1100" dirty="0" smtClean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850003" y="3832696"/>
              <a:ext cx="2005677" cy="424603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 47"/>
          <p:cNvGrpSpPr/>
          <p:nvPr/>
        </p:nvGrpSpPr>
        <p:grpSpPr>
          <a:xfrm>
            <a:off x="3435127" y="1226916"/>
            <a:ext cx="2605778" cy="4340505"/>
            <a:chOff x="613457" y="1226916"/>
            <a:chExt cx="2605778" cy="4340505"/>
          </a:xfrm>
        </p:grpSpPr>
        <p:grpSp>
          <p:nvGrpSpPr>
            <p:cNvPr id="49" name="组 48"/>
            <p:cNvGrpSpPr/>
            <p:nvPr/>
          </p:nvGrpSpPr>
          <p:grpSpPr>
            <a:xfrm>
              <a:off x="613457" y="1226916"/>
              <a:ext cx="2605778" cy="4340505"/>
              <a:chOff x="613457" y="1226916"/>
              <a:chExt cx="2605778" cy="4340505"/>
            </a:xfrm>
          </p:grpSpPr>
          <p:grpSp>
            <p:nvGrpSpPr>
              <p:cNvPr id="52" name="组 51"/>
              <p:cNvGrpSpPr/>
              <p:nvPr/>
            </p:nvGrpSpPr>
            <p:grpSpPr>
              <a:xfrm>
                <a:off x="613457" y="1226916"/>
                <a:ext cx="2605778" cy="4340505"/>
                <a:chOff x="4016415" y="1377387"/>
                <a:chExt cx="1851950" cy="2821597"/>
              </a:xfrm>
            </p:grpSpPr>
            <p:sp>
              <p:nvSpPr>
                <p:cNvPr id="55" name="椭圆 54"/>
                <p:cNvSpPr/>
                <p:nvPr/>
              </p:nvSpPr>
              <p:spPr>
                <a:xfrm>
                  <a:off x="4016415" y="1377387"/>
                  <a:ext cx="1851950" cy="1851950"/>
                </a:xfrm>
                <a:prstGeom prst="ellipse">
                  <a:avLst/>
                </a:prstGeom>
                <a:solidFill>
                  <a:srgbClr val="A59E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56" name="矩形 55"/>
                <p:cNvSpPr/>
                <p:nvPr/>
              </p:nvSpPr>
              <p:spPr>
                <a:xfrm>
                  <a:off x="4016415" y="2303362"/>
                  <a:ext cx="1851950" cy="1895622"/>
                </a:xfrm>
                <a:prstGeom prst="rect">
                  <a:avLst/>
                </a:prstGeom>
                <a:solidFill>
                  <a:srgbClr val="A59E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4" name="椭圆 53"/>
              <p:cNvSpPr/>
              <p:nvPr/>
            </p:nvSpPr>
            <p:spPr>
              <a:xfrm>
                <a:off x="739814" y="1353274"/>
                <a:ext cx="2353064" cy="23530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1500" dirty="0" smtClean="0">
                    <a:solidFill>
                      <a:srgbClr val="CAC6BE"/>
                    </a:solidFill>
                    <a:cs typeface="+mn-ea"/>
                    <a:sym typeface="+mn-lt"/>
                  </a:rPr>
                  <a:t>2</a:t>
                </a:r>
                <a:endParaRPr kumimoji="1" lang="zh-CN" altLang="en-US" sz="11500" dirty="0">
                  <a:solidFill>
                    <a:srgbClr val="CAC6B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0" name="文本框 8"/>
            <p:cNvSpPr txBox="1"/>
            <p:nvPr/>
          </p:nvSpPr>
          <p:spPr>
            <a:xfrm>
              <a:off x="850003" y="4294333"/>
              <a:ext cx="2219725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</a:t>
              </a:r>
              <a:r>
                <a:rPr lang="zh-CN" altLang="en-US" sz="1100" dirty="0" smtClean="0">
                  <a:solidFill>
                    <a:schemeClr val="bg1"/>
                  </a:solidFill>
                  <a:cs typeface="+mn-ea"/>
                  <a:sym typeface="+mn-lt"/>
                </a:rPr>
                <a:t>，此处添加详细文本描述，文字内容建议与标题相关尽量简洁生动</a:t>
              </a:r>
              <a:r>
                <a:rPr lang="en-US" altLang="zh-CN" sz="1100" dirty="0" smtClean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850003" y="3832696"/>
              <a:ext cx="2005677" cy="4246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组 56"/>
          <p:cNvGrpSpPr/>
          <p:nvPr/>
        </p:nvGrpSpPr>
        <p:grpSpPr>
          <a:xfrm>
            <a:off x="6141050" y="1226916"/>
            <a:ext cx="2605778" cy="4340505"/>
            <a:chOff x="613457" y="1226916"/>
            <a:chExt cx="2605778" cy="4340505"/>
          </a:xfrm>
        </p:grpSpPr>
        <p:grpSp>
          <p:nvGrpSpPr>
            <p:cNvPr id="58" name="组 57"/>
            <p:cNvGrpSpPr/>
            <p:nvPr/>
          </p:nvGrpSpPr>
          <p:grpSpPr>
            <a:xfrm>
              <a:off x="613457" y="1226916"/>
              <a:ext cx="2605778" cy="4340505"/>
              <a:chOff x="613457" y="1226916"/>
              <a:chExt cx="2605778" cy="4340505"/>
            </a:xfrm>
          </p:grpSpPr>
          <p:grpSp>
            <p:nvGrpSpPr>
              <p:cNvPr id="61" name="组 60"/>
              <p:cNvGrpSpPr/>
              <p:nvPr/>
            </p:nvGrpSpPr>
            <p:grpSpPr>
              <a:xfrm>
                <a:off x="613457" y="1226916"/>
                <a:ext cx="2605778" cy="4340505"/>
                <a:chOff x="4016415" y="1377387"/>
                <a:chExt cx="1851950" cy="2821597"/>
              </a:xfrm>
            </p:grpSpPr>
            <p:sp>
              <p:nvSpPr>
                <p:cNvPr id="63" name="椭圆 62"/>
                <p:cNvSpPr/>
                <p:nvPr/>
              </p:nvSpPr>
              <p:spPr>
                <a:xfrm>
                  <a:off x="4016415" y="1377387"/>
                  <a:ext cx="1851950" cy="185195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64" name="矩形 63"/>
                <p:cNvSpPr/>
                <p:nvPr/>
              </p:nvSpPr>
              <p:spPr>
                <a:xfrm>
                  <a:off x="4016415" y="2303362"/>
                  <a:ext cx="1851950" cy="1895622"/>
                </a:xfrm>
                <a:prstGeom prst="rect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2" name="椭圆 61"/>
              <p:cNvSpPr/>
              <p:nvPr/>
            </p:nvSpPr>
            <p:spPr>
              <a:xfrm>
                <a:off x="739814" y="1353274"/>
                <a:ext cx="2353064" cy="23530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1500" dirty="0" smtClean="0">
                    <a:solidFill>
                      <a:schemeClr val="bg1">
                        <a:lumMod val="50000"/>
                      </a:schemeClr>
                    </a:solidFill>
                    <a:cs typeface="+mn-ea"/>
                    <a:sym typeface="+mn-lt"/>
                  </a:rPr>
                  <a:t>3</a:t>
                </a:r>
                <a:endParaRPr kumimoji="1" lang="zh-CN" altLang="en-US" sz="115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9" name="文本框 8"/>
            <p:cNvSpPr txBox="1"/>
            <p:nvPr/>
          </p:nvSpPr>
          <p:spPr>
            <a:xfrm>
              <a:off x="850003" y="4294333"/>
              <a:ext cx="2219725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</a:t>
              </a:r>
              <a:r>
                <a:rPr lang="zh-CN" altLang="en-US" sz="1100" dirty="0" smtClean="0">
                  <a:solidFill>
                    <a:schemeClr val="bg1"/>
                  </a:solidFill>
                  <a:cs typeface="+mn-ea"/>
                  <a:sym typeface="+mn-lt"/>
                </a:rPr>
                <a:t>，此处添加详细文本描述，文字内容建议与标题相关尽量简洁生动</a:t>
              </a:r>
              <a:r>
                <a:rPr lang="en-US" altLang="zh-CN" sz="1100" dirty="0" smtClean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850003" y="3832696"/>
              <a:ext cx="2005677" cy="4246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 64"/>
          <p:cNvGrpSpPr/>
          <p:nvPr/>
        </p:nvGrpSpPr>
        <p:grpSpPr>
          <a:xfrm>
            <a:off x="8846973" y="1226916"/>
            <a:ext cx="2605778" cy="4340505"/>
            <a:chOff x="613457" y="1226916"/>
            <a:chExt cx="2605778" cy="4340505"/>
          </a:xfrm>
        </p:grpSpPr>
        <p:grpSp>
          <p:nvGrpSpPr>
            <p:cNvPr id="66" name="组 65"/>
            <p:cNvGrpSpPr/>
            <p:nvPr/>
          </p:nvGrpSpPr>
          <p:grpSpPr>
            <a:xfrm>
              <a:off x="613457" y="1226916"/>
              <a:ext cx="2605778" cy="4340505"/>
              <a:chOff x="613457" y="1226916"/>
              <a:chExt cx="2605778" cy="4340505"/>
            </a:xfrm>
          </p:grpSpPr>
          <p:grpSp>
            <p:nvGrpSpPr>
              <p:cNvPr id="69" name="组 68"/>
              <p:cNvGrpSpPr/>
              <p:nvPr/>
            </p:nvGrpSpPr>
            <p:grpSpPr>
              <a:xfrm>
                <a:off x="613457" y="1226916"/>
                <a:ext cx="2605778" cy="4340505"/>
                <a:chOff x="4016415" y="1377387"/>
                <a:chExt cx="1851950" cy="2821597"/>
              </a:xfrm>
            </p:grpSpPr>
            <p:sp>
              <p:nvSpPr>
                <p:cNvPr id="71" name="椭圆 70"/>
                <p:cNvSpPr/>
                <p:nvPr/>
              </p:nvSpPr>
              <p:spPr>
                <a:xfrm>
                  <a:off x="4016415" y="1377387"/>
                  <a:ext cx="1851950" cy="1851950"/>
                </a:xfrm>
                <a:prstGeom prst="ellipse">
                  <a:avLst/>
                </a:prstGeom>
                <a:solidFill>
                  <a:srgbClr val="A59E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矩形 71"/>
                <p:cNvSpPr/>
                <p:nvPr/>
              </p:nvSpPr>
              <p:spPr>
                <a:xfrm>
                  <a:off x="4016415" y="2303362"/>
                  <a:ext cx="1851950" cy="1895622"/>
                </a:xfrm>
                <a:prstGeom prst="rect">
                  <a:avLst/>
                </a:prstGeom>
                <a:solidFill>
                  <a:srgbClr val="A59E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0" name="椭圆 69"/>
              <p:cNvSpPr/>
              <p:nvPr/>
            </p:nvSpPr>
            <p:spPr>
              <a:xfrm>
                <a:off x="739814" y="1353274"/>
                <a:ext cx="2353064" cy="235306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11500" dirty="0" smtClean="0">
                    <a:solidFill>
                      <a:srgbClr val="CAC6BE"/>
                    </a:solidFill>
                    <a:cs typeface="+mn-ea"/>
                    <a:sym typeface="+mn-lt"/>
                  </a:rPr>
                  <a:t>4</a:t>
                </a:r>
                <a:endParaRPr kumimoji="1" lang="zh-CN" altLang="en-US" sz="11500" dirty="0">
                  <a:solidFill>
                    <a:srgbClr val="CAC6B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67" name="文本框 8"/>
            <p:cNvSpPr txBox="1"/>
            <p:nvPr/>
          </p:nvSpPr>
          <p:spPr>
            <a:xfrm>
              <a:off x="850003" y="4294333"/>
              <a:ext cx="2219725" cy="9725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标题数字等都可以通过点击和重新输入进行更改</a:t>
              </a:r>
              <a:r>
                <a:rPr lang="zh-CN" altLang="en-US" sz="1100" dirty="0" smtClean="0">
                  <a:solidFill>
                    <a:schemeClr val="bg1"/>
                  </a:solidFill>
                  <a:cs typeface="+mn-ea"/>
                  <a:sym typeface="+mn-lt"/>
                </a:rPr>
                <a:t>，此处添加详细文本描述，文字内容建议与标题相关尽量简洁生动</a:t>
              </a:r>
              <a:r>
                <a:rPr lang="en-US" altLang="zh-CN" sz="1100" dirty="0" smtClean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  <a:endParaRPr lang="zh-CN" altLang="en-US" sz="1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8" name="矩形 67"/>
            <p:cNvSpPr/>
            <p:nvPr/>
          </p:nvSpPr>
          <p:spPr>
            <a:xfrm>
              <a:off x="850003" y="3832696"/>
              <a:ext cx="2005677" cy="4246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点击此处添加标题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+mn-lt"/>
                <a:ea typeface="+mn-ea"/>
                <a:cs typeface="+mn-ea"/>
                <a:sym typeface="+mn-lt"/>
              </a:rPr>
              <a:t>参考文献</a:t>
            </a:r>
            <a:endParaRPr kumimoji="1"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1329668" y="1476026"/>
            <a:ext cx="1937168" cy="2519583"/>
            <a:chOff x="1497998" y="1405645"/>
            <a:chExt cx="1937168" cy="2519583"/>
          </a:xfrm>
        </p:grpSpPr>
        <p:grpSp>
          <p:nvGrpSpPr>
            <p:cNvPr id="5" name="组 4"/>
            <p:cNvGrpSpPr/>
            <p:nvPr/>
          </p:nvGrpSpPr>
          <p:grpSpPr>
            <a:xfrm>
              <a:off x="1497998" y="1405645"/>
              <a:ext cx="1937168" cy="2519583"/>
              <a:chOff x="3206186" y="1347566"/>
              <a:chExt cx="1770929" cy="2303363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3206186" y="1411876"/>
                <a:ext cx="1666755" cy="22390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矩形 2"/>
              <p:cNvSpPr/>
              <p:nvPr/>
            </p:nvSpPr>
            <p:spPr>
              <a:xfrm>
                <a:off x="3310360" y="1347566"/>
                <a:ext cx="1666755" cy="223905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平行四边形 3"/>
              <p:cNvSpPr/>
              <p:nvPr/>
            </p:nvSpPr>
            <p:spPr>
              <a:xfrm rot="16200000" flipH="1">
                <a:off x="2106594" y="2447160"/>
                <a:ext cx="2303362" cy="104176"/>
              </a:xfrm>
              <a:prstGeom prst="parallelogram">
                <a:avLst>
                  <a:gd name="adj" fmla="val 61072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0" name="矩形 39"/>
            <p:cNvSpPr/>
            <p:nvPr/>
          </p:nvSpPr>
          <p:spPr>
            <a:xfrm>
              <a:off x="1611950" y="1694985"/>
              <a:ext cx="1823215" cy="313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en-US" altLang="zh-CN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添加书籍名称</a:t>
              </a:r>
              <a:r>
                <a:rPr lang="en-US" altLang="zh-CN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1611949" y="3229150"/>
              <a:ext cx="182321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cs typeface="+mn-ea"/>
                  <a:sym typeface="+mn-lt"/>
                </a:rPr>
                <a:t>作者：</a:t>
              </a:r>
              <a:r>
                <a:rPr lang="en-US" altLang="zh-CN" sz="1000" dirty="0" smtClean="0">
                  <a:solidFill>
                    <a:schemeClr val="bg1"/>
                  </a:solidFill>
                  <a:cs typeface="+mn-ea"/>
                  <a:sym typeface="+mn-lt"/>
                </a:rPr>
                <a:t>XXX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文本框 8"/>
          <p:cNvSpPr txBox="1"/>
          <p:nvPr/>
        </p:nvSpPr>
        <p:spPr>
          <a:xfrm>
            <a:off x="1125346" y="4652192"/>
            <a:ext cx="2459760" cy="496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352386" y="4144255"/>
            <a:ext cx="2005677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点击此处添加标题</a:t>
            </a:r>
            <a:endParaRPr lang="en-US" altLang="zh-CN" b="1" dirty="0">
              <a:cs typeface="+mn-ea"/>
              <a:sym typeface="+mn-lt"/>
            </a:endParaRPr>
          </a:p>
        </p:txBody>
      </p:sp>
      <p:grpSp>
        <p:nvGrpSpPr>
          <p:cNvPr id="47" name="组 46"/>
          <p:cNvGrpSpPr/>
          <p:nvPr/>
        </p:nvGrpSpPr>
        <p:grpSpPr>
          <a:xfrm>
            <a:off x="3850728" y="1476026"/>
            <a:ext cx="1937168" cy="2519583"/>
            <a:chOff x="1497998" y="1405645"/>
            <a:chExt cx="1937168" cy="2519583"/>
          </a:xfrm>
        </p:grpSpPr>
        <p:grpSp>
          <p:nvGrpSpPr>
            <p:cNvPr id="74" name="组 73"/>
            <p:cNvGrpSpPr/>
            <p:nvPr/>
          </p:nvGrpSpPr>
          <p:grpSpPr>
            <a:xfrm>
              <a:off x="1497998" y="1405645"/>
              <a:ext cx="1937168" cy="2519583"/>
              <a:chOff x="3206186" y="1347566"/>
              <a:chExt cx="1770929" cy="2303363"/>
            </a:xfrm>
          </p:grpSpPr>
          <p:sp>
            <p:nvSpPr>
              <p:cNvPr id="77" name="矩形 76"/>
              <p:cNvSpPr/>
              <p:nvPr/>
            </p:nvSpPr>
            <p:spPr>
              <a:xfrm>
                <a:off x="3206186" y="1411876"/>
                <a:ext cx="1666755" cy="22390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8" name="矩形 77"/>
              <p:cNvSpPr/>
              <p:nvPr/>
            </p:nvSpPr>
            <p:spPr>
              <a:xfrm>
                <a:off x="3310360" y="1347566"/>
                <a:ext cx="1666755" cy="2239053"/>
              </a:xfrm>
              <a:prstGeom prst="rect">
                <a:avLst/>
              </a:prstGeom>
              <a:solidFill>
                <a:srgbClr val="CAC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9" name="平行四边形 78"/>
              <p:cNvSpPr/>
              <p:nvPr/>
            </p:nvSpPr>
            <p:spPr>
              <a:xfrm rot="16200000" flipH="1">
                <a:off x="2106594" y="2447160"/>
                <a:ext cx="2303362" cy="104176"/>
              </a:xfrm>
              <a:prstGeom prst="parallelogram">
                <a:avLst>
                  <a:gd name="adj" fmla="val 61072"/>
                </a:avLst>
              </a:prstGeom>
              <a:solidFill>
                <a:srgbClr val="A59E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1611950" y="1694985"/>
              <a:ext cx="1823215" cy="313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en-US" altLang="zh-CN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添加书籍名称</a:t>
              </a:r>
              <a:r>
                <a:rPr lang="en-US" altLang="zh-CN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1611949" y="3229150"/>
              <a:ext cx="182321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cs typeface="+mn-ea"/>
                  <a:sym typeface="+mn-lt"/>
                </a:rPr>
                <a:t>作者：</a:t>
              </a:r>
              <a:r>
                <a:rPr lang="en-US" altLang="zh-CN" sz="1000" dirty="0" smtClean="0">
                  <a:solidFill>
                    <a:schemeClr val="bg1"/>
                  </a:solidFill>
                  <a:cs typeface="+mn-ea"/>
                  <a:sym typeface="+mn-lt"/>
                </a:rPr>
                <a:t>XXX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3" name="文本框 8"/>
          <p:cNvSpPr txBox="1"/>
          <p:nvPr/>
        </p:nvSpPr>
        <p:spPr>
          <a:xfrm>
            <a:off x="3646406" y="4652192"/>
            <a:ext cx="2459760" cy="496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3873446" y="4144255"/>
            <a:ext cx="2005677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点击此处添加标题</a:t>
            </a:r>
            <a:endParaRPr lang="en-US" altLang="zh-CN" b="1" dirty="0">
              <a:cs typeface="+mn-ea"/>
              <a:sym typeface="+mn-lt"/>
            </a:endParaRPr>
          </a:p>
        </p:txBody>
      </p:sp>
      <p:grpSp>
        <p:nvGrpSpPr>
          <p:cNvPr id="42" name="组 10"/>
          <p:cNvGrpSpPr/>
          <p:nvPr/>
        </p:nvGrpSpPr>
        <p:grpSpPr>
          <a:xfrm>
            <a:off x="6371788" y="1476026"/>
            <a:ext cx="1937168" cy="2519583"/>
            <a:chOff x="1497998" y="1405645"/>
            <a:chExt cx="1937168" cy="2519583"/>
          </a:xfrm>
        </p:grpSpPr>
        <p:grpSp>
          <p:nvGrpSpPr>
            <p:cNvPr id="45" name="组 4"/>
            <p:cNvGrpSpPr/>
            <p:nvPr/>
          </p:nvGrpSpPr>
          <p:grpSpPr>
            <a:xfrm>
              <a:off x="1497998" y="1405645"/>
              <a:ext cx="1937168" cy="2519583"/>
              <a:chOff x="3206186" y="1347566"/>
              <a:chExt cx="1770929" cy="2303363"/>
            </a:xfrm>
          </p:grpSpPr>
          <p:sp>
            <p:nvSpPr>
              <p:cNvPr id="49" name="矩形 48"/>
              <p:cNvSpPr/>
              <p:nvPr/>
            </p:nvSpPr>
            <p:spPr>
              <a:xfrm>
                <a:off x="3206186" y="1411876"/>
                <a:ext cx="1666755" cy="22390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3310360" y="1347566"/>
                <a:ext cx="1666755" cy="223905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平行四边形 50"/>
              <p:cNvSpPr/>
              <p:nvPr/>
            </p:nvSpPr>
            <p:spPr>
              <a:xfrm rot="16200000" flipH="1">
                <a:off x="2106594" y="2447160"/>
                <a:ext cx="2303362" cy="104176"/>
              </a:xfrm>
              <a:prstGeom prst="parallelogram">
                <a:avLst>
                  <a:gd name="adj" fmla="val 61072"/>
                </a:avLst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1611950" y="1694985"/>
              <a:ext cx="1823215" cy="313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en-US" altLang="zh-CN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添加书籍名称</a:t>
              </a:r>
              <a:r>
                <a:rPr lang="en-US" altLang="zh-CN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611949" y="3229150"/>
              <a:ext cx="182321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cs typeface="+mn-ea"/>
                  <a:sym typeface="+mn-lt"/>
                </a:rPr>
                <a:t>作者：</a:t>
              </a:r>
              <a:r>
                <a:rPr lang="en-US" altLang="zh-CN" sz="1000" dirty="0" smtClean="0">
                  <a:solidFill>
                    <a:schemeClr val="bg1"/>
                  </a:solidFill>
                  <a:cs typeface="+mn-ea"/>
                  <a:sym typeface="+mn-lt"/>
                </a:rPr>
                <a:t>XXX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文本框 8"/>
          <p:cNvSpPr txBox="1"/>
          <p:nvPr/>
        </p:nvSpPr>
        <p:spPr>
          <a:xfrm>
            <a:off x="6167466" y="4652192"/>
            <a:ext cx="2459760" cy="496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394506" y="4144255"/>
            <a:ext cx="2005677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点击此处添加标题</a:t>
            </a:r>
            <a:endParaRPr lang="en-US" altLang="zh-CN" b="1" dirty="0">
              <a:cs typeface="+mn-ea"/>
              <a:sym typeface="+mn-lt"/>
            </a:endParaRPr>
          </a:p>
        </p:txBody>
      </p:sp>
      <p:grpSp>
        <p:nvGrpSpPr>
          <p:cNvPr id="55" name="组 46"/>
          <p:cNvGrpSpPr/>
          <p:nvPr/>
        </p:nvGrpSpPr>
        <p:grpSpPr>
          <a:xfrm>
            <a:off x="8892848" y="1476026"/>
            <a:ext cx="1937168" cy="2519583"/>
            <a:chOff x="1497998" y="1405645"/>
            <a:chExt cx="1937168" cy="2519583"/>
          </a:xfrm>
        </p:grpSpPr>
        <p:grpSp>
          <p:nvGrpSpPr>
            <p:cNvPr id="56" name="组 73"/>
            <p:cNvGrpSpPr/>
            <p:nvPr/>
          </p:nvGrpSpPr>
          <p:grpSpPr>
            <a:xfrm>
              <a:off x="1497998" y="1405645"/>
              <a:ext cx="1937168" cy="2519583"/>
              <a:chOff x="3206186" y="1347566"/>
              <a:chExt cx="1770929" cy="2303363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3206186" y="1411876"/>
                <a:ext cx="1666755" cy="223905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3310360" y="1347566"/>
                <a:ext cx="1666755" cy="2239053"/>
              </a:xfrm>
              <a:prstGeom prst="rect">
                <a:avLst/>
              </a:prstGeom>
              <a:solidFill>
                <a:srgbClr val="CAC6B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1" name="平行四边形 60"/>
              <p:cNvSpPr/>
              <p:nvPr/>
            </p:nvSpPr>
            <p:spPr>
              <a:xfrm rot="16200000" flipH="1">
                <a:off x="2106594" y="2447160"/>
                <a:ext cx="2303362" cy="104176"/>
              </a:xfrm>
              <a:prstGeom prst="parallelogram">
                <a:avLst>
                  <a:gd name="adj" fmla="val 61072"/>
                </a:avLst>
              </a:prstGeom>
              <a:solidFill>
                <a:srgbClr val="A59E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>
                  <a:cs typeface="+mn-ea"/>
                  <a:sym typeface="+mn-lt"/>
                </a:endParaRPr>
              </a:p>
            </p:txBody>
          </p:sp>
        </p:grpSp>
        <p:sp>
          <p:nvSpPr>
            <p:cNvPr id="57" name="矩形 56"/>
            <p:cNvSpPr/>
            <p:nvPr/>
          </p:nvSpPr>
          <p:spPr>
            <a:xfrm>
              <a:off x="1611950" y="1694985"/>
              <a:ext cx="1823215" cy="3138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en-US" altLang="zh-CN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《</a:t>
              </a:r>
              <a:r>
                <a:rPr lang="zh-CN" altLang="en-US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添加书籍名称</a:t>
              </a:r>
              <a:r>
                <a:rPr lang="en-US" altLang="zh-CN" sz="1200" b="1" dirty="0" smtClean="0">
                  <a:solidFill>
                    <a:schemeClr val="bg1"/>
                  </a:solidFill>
                  <a:cs typeface="+mn-ea"/>
                  <a:sym typeface="+mn-lt"/>
                </a:rPr>
                <a:t>》</a:t>
              </a:r>
              <a:endParaRPr lang="en-US" altLang="zh-CN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1611949" y="3229150"/>
              <a:ext cx="1823215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609600">
                <a:lnSpc>
                  <a:spcPct val="130000"/>
                </a:lnSpc>
              </a:pPr>
              <a:r>
                <a:rPr lang="zh-CN" altLang="en-US" sz="1000" dirty="0" smtClean="0">
                  <a:solidFill>
                    <a:schemeClr val="bg1"/>
                  </a:solidFill>
                  <a:cs typeface="+mn-ea"/>
                  <a:sym typeface="+mn-lt"/>
                </a:rPr>
                <a:t>作者：</a:t>
              </a:r>
              <a:r>
                <a:rPr lang="en-US" altLang="zh-CN" sz="1000" dirty="0" smtClean="0">
                  <a:solidFill>
                    <a:schemeClr val="bg1"/>
                  </a:solidFill>
                  <a:cs typeface="+mn-ea"/>
                  <a:sym typeface="+mn-lt"/>
                </a:rPr>
                <a:t>XXX</a:t>
              </a:r>
              <a:endParaRPr lang="en-US" altLang="zh-CN" sz="1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2" name="文本框 8"/>
          <p:cNvSpPr txBox="1"/>
          <p:nvPr/>
        </p:nvSpPr>
        <p:spPr>
          <a:xfrm>
            <a:off x="8688526" y="4652192"/>
            <a:ext cx="2459760" cy="496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05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8915566" y="4144255"/>
            <a:ext cx="2005677" cy="4246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b="1" dirty="0">
                <a:cs typeface="+mn-ea"/>
                <a:sym typeface="+mn-lt"/>
              </a:rPr>
              <a:t>点击此处添加标题</a:t>
            </a:r>
            <a:endParaRPr lang="en-US" altLang="zh-CN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+mn-lt"/>
                <a:ea typeface="+mn-ea"/>
                <a:cs typeface="+mn-ea"/>
                <a:sym typeface="+mn-lt"/>
              </a:rPr>
              <a:t>参考文献</a:t>
            </a:r>
            <a:endParaRPr kumimoji="1"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73426" y="1549074"/>
            <a:ext cx="4493252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>
            <a:defPPr>
              <a:defRPr lang="zh-CN"/>
            </a:defPPr>
            <a:lvl1pPr algn="ctr" defTabSz="914400">
              <a:lnSpc>
                <a:spcPct val="130000"/>
              </a:lnSpc>
              <a:defRPr sz="1050" u="sng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marL="457200" defTabSz="914400"/>
            <a:lvl3pPr marL="914400" defTabSz="914400"/>
            <a:lvl4pPr marL="1371600" defTabSz="914400"/>
            <a:lvl5pPr marL="1828800" defTabSz="914400"/>
            <a:lvl6pPr marL="2286000" defTabSz="914400"/>
            <a:lvl7pPr marL="2743200" defTabSz="914400"/>
            <a:lvl8pPr marL="3200400" defTabSz="914400"/>
            <a:lvl9pPr marL="3657600" defTabSz="914400"/>
          </a:lstStyle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u="none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u="none" dirty="0" smtClean="0">
                <a:latin typeface="+mn-lt"/>
                <a:ea typeface="+mn-ea"/>
                <a:cs typeface="+mn-ea"/>
                <a:sym typeface="+mn-lt"/>
              </a:rPr>
              <a:t>[1]</a:t>
            </a:r>
            <a:r>
              <a:rPr lang="zh-CN" altLang="en-US" sz="1200" u="none" dirty="0" smtClean="0">
                <a:latin typeface="+mn-lt"/>
                <a:ea typeface="+mn-ea"/>
                <a:cs typeface="+mn-ea"/>
                <a:sym typeface="+mn-lt"/>
              </a:rPr>
              <a:t> 作者名称．参考文献名称．该文献出版社．出版日期．</a:t>
            </a: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u="none" dirty="0" smtClean="0">
                <a:latin typeface="+mn-lt"/>
                <a:ea typeface="+mn-ea"/>
                <a:cs typeface="+mn-ea"/>
                <a:sym typeface="+mn-lt"/>
              </a:rPr>
              <a:t>[2]</a:t>
            </a:r>
            <a:r>
              <a:rPr lang="zh-CN" altLang="en-US" sz="1200" u="none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作者名称．参考文献名称．该文献出版社．出版日期．</a:t>
            </a: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u="none" dirty="0" smtClean="0">
                <a:latin typeface="+mn-lt"/>
                <a:ea typeface="+mn-ea"/>
                <a:cs typeface="+mn-ea"/>
                <a:sym typeface="+mn-lt"/>
              </a:rPr>
              <a:t>[3]</a:t>
            </a:r>
            <a:r>
              <a:rPr lang="zh-CN" altLang="en-US" sz="1200" u="none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作者名称．参考文献名称．该文献出版社．出版日期</a:t>
            </a:r>
            <a:r>
              <a:rPr lang="zh-CN" altLang="en-US" sz="1200" u="none" dirty="0" smtClean="0">
                <a:latin typeface="+mn-lt"/>
                <a:ea typeface="+mn-ea"/>
                <a:cs typeface="+mn-ea"/>
                <a:sym typeface="+mn-lt"/>
              </a:rPr>
              <a:t>．</a:t>
            </a: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u="none" dirty="0" smtClean="0">
                <a:latin typeface="+mn-lt"/>
                <a:ea typeface="+mn-ea"/>
                <a:cs typeface="+mn-ea"/>
                <a:sym typeface="+mn-lt"/>
              </a:rPr>
              <a:t>[4]</a:t>
            </a:r>
            <a:r>
              <a:rPr lang="zh-CN" altLang="en-US" sz="1200" u="none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作者名称．参考文献名称．该文献出版社．出版</a:t>
            </a:r>
            <a:r>
              <a:rPr lang="zh-CN" altLang="en-US" sz="1200" u="none" dirty="0" smtClean="0">
                <a:latin typeface="+mn-lt"/>
                <a:ea typeface="+mn-ea"/>
                <a:cs typeface="+mn-ea"/>
                <a:sym typeface="+mn-lt"/>
              </a:rPr>
              <a:t>日期．</a:t>
            </a: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u="none" dirty="0" smtClean="0">
                <a:latin typeface="+mn-lt"/>
                <a:ea typeface="+mn-ea"/>
                <a:cs typeface="+mn-ea"/>
                <a:sym typeface="+mn-lt"/>
              </a:rPr>
              <a:t>[5]</a:t>
            </a:r>
            <a:r>
              <a:rPr lang="zh-CN" altLang="en-US" sz="1200" u="none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作者名称．参考文献名称．该文献出版社．出版日期．</a:t>
            </a: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u="none" dirty="0" smtClean="0">
                <a:latin typeface="+mn-lt"/>
                <a:ea typeface="+mn-ea"/>
                <a:cs typeface="+mn-ea"/>
                <a:sym typeface="+mn-lt"/>
              </a:rPr>
              <a:t>[6]</a:t>
            </a:r>
            <a:r>
              <a:rPr lang="zh-CN" altLang="en-US" sz="1200" u="none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作者名称．参考文献名称．该文献出版社．出版日期．</a:t>
            </a: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u="none" dirty="0" smtClean="0">
                <a:latin typeface="+mn-lt"/>
                <a:ea typeface="+mn-ea"/>
                <a:cs typeface="+mn-ea"/>
                <a:sym typeface="+mn-lt"/>
              </a:rPr>
              <a:t>[7]</a:t>
            </a:r>
            <a:r>
              <a:rPr lang="zh-CN" altLang="en-US" sz="1200" u="none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作者名称．参考文献名称．该文献出版社．出版日期．</a:t>
            </a: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u="none" dirty="0" smtClean="0">
                <a:latin typeface="+mn-lt"/>
                <a:ea typeface="+mn-ea"/>
                <a:cs typeface="+mn-ea"/>
                <a:sym typeface="+mn-lt"/>
              </a:rPr>
              <a:t>[8]</a:t>
            </a:r>
            <a:r>
              <a:rPr lang="zh-CN" altLang="en-US" sz="1200" u="none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作者名称．参考文献名称．该文献出版社．出版日期．</a:t>
            </a: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u="none" dirty="0" smtClean="0">
                <a:latin typeface="+mn-lt"/>
                <a:ea typeface="+mn-ea"/>
                <a:cs typeface="+mn-ea"/>
                <a:sym typeface="+mn-lt"/>
              </a:rPr>
              <a:t>[9]</a:t>
            </a:r>
            <a:r>
              <a:rPr lang="zh-CN" altLang="en-US" sz="1200" u="none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作者名称．参考文献名称．该文献出版社．出版日期．</a:t>
            </a:r>
          </a:p>
          <a:p>
            <a:pPr marL="171450" indent="-17145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200" u="none" dirty="0" smtClean="0">
                <a:latin typeface="+mn-lt"/>
                <a:ea typeface="+mn-ea"/>
                <a:cs typeface="+mn-ea"/>
                <a:sym typeface="+mn-lt"/>
              </a:rPr>
              <a:t>[10]</a:t>
            </a:r>
            <a:r>
              <a:rPr lang="zh-CN" altLang="en-US" sz="1200" u="none" dirty="0" smtClean="0"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1200" u="none" dirty="0">
                <a:latin typeface="+mn-lt"/>
                <a:ea typeface="+mn-ea"/>
                <a:cs typeface="+mn-ea"/>
                <a:sym typeface="+mn-lt"/>
              </a:rPr>
              <a:t>作者名称．参考文献名称．该文献出版社．出版日期</a:t>
            </a:r>
            <a:r>
              <a:rPr lang="zh-CN" altLang="en-US" sz="1200" u="none" dirty="0" smtClean="0">
                <a:latin typeface="+mn-lt"/>
                <a:ea typeface="+mn-ea"/>
                <a:cs typeface="+mn-ea"/>
                <a:sym typeface="+mn-lt"/>
              </a:rPr>
              <a:t>．</a:t>
            </a:r>
            <a:endParaRPr lang="zh-CN" altLang="en-US" sz="1200" u="none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25322" y="1549074"/>
            <a:ext cx="4493252" cy="378565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[11]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作者名称．参考文献名称．该文献出版社．出版日期．</a:t>
            </a: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[12]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作者名称．参考文献名称．该文献出版社．出版日期．</a:t>
            </a: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[13]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作者名称．参考文献名称．该文献出版社．出版日期．</a:t>
            </a: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[14]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作者名称．参考文献名称．该文献出版社．出版日期．</a:t>
            </a: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[15]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作者名称．参考文献名称．该文献出版社．出版日期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．</a:t>
            </a: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16]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作者名称．参考文献名称．该文献出版社．出版日期．</a:t>
            </a: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17]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作者名称．参考文献名称．该文献出版社．出版日期．</a:t>
            </a: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18]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作者名称．参考文献名称．该文献出版社．出版日期．</a:t>
            </a: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19]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作者名称．参考文献名称．该文献出版社．出版日期．</a:t>
            </a:r>
          </a:p>
          <a:p>
            <a:pPr marL="171450" indent="-171450" defTabSz="9144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[20]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作者名称．参考文献名称．该文献出版社．出版日期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．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 20"/>
          <p:cNvSpPr/>
          <p:nvPr/>
        </p:nvSpPr>
        <p:spPr>
          <a:xfrm>
            <a:off x="2852055" y="2926429"/>
            <a:ext cx="6487886" cy="397077"/>
          </a:xfrm>
          <a:prstGeom prst="roundRect">
            <a:avLst>
              <a:gd name="adj" fmla="val 0"/>
            </a:avLst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1305" y="3708804"/>
            <a:ext cx="12140695" cy="4751628"/>
          </a:xfrm>
          <a:prstGeom prst="rect">
            <a:avLst/>
          </a:prstGeom>
        </p:spPr>
      </p:pic>
      <p:sp>
        <p:nvSpPr>
          <p:cNvPr id="5" name="文本框 8"/>
          <p:cNvSpPr txBox="1"/>
          <p:nvPr/>
        </p:nvSpPr>
        <p:spPr>
          <a:xfrm>
            <a:off x="3471724" y="2897982"/>
            <a:ext cx="5248551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400" smtClean="0">
                <a:solidFill>
                  <a:schemeClr val="accent6">
                    <a:lumMod val="75000"/>
                  </a:schemeClr>
                </a:solidFill>
                <a:latin typeface="+mn-ea"/>
                <a:cs typeface="+mn-ea"/>
                <a:sym typeface="+mn-lt"/>
              </a:rPr>
              <a:t>指导老师： 某教授       </a:t>
            </a:r>
            <a:r>
              <a:rPr lang="en-US" altLang="zh-CN" sz="1400" smtClean="0">
                <a:solidFill>
                  <a:schemeClr val="accent6">
                    <a:lumMod val="75000"/>
                  </a:schemeClr>
                </a:solidFill>
                <a:latin typeface="+mn-ea"/>
                <a:cs typeface="+mn-ea"/>
                <a:sym typeface="+mn-lt"/>
              </a:rPr>
              <a:t>/      </a:t>
            </a:r>
            <a:r>
              <a:rPr lang="zh-CN" altLang="en-US" sz="1400" smtClean="0">
                <a:solidFill>
                  <a:schemeClr val="accent6">
                    <a:lumMod val="75000"/>
                  </a:schemeClr>
                </a:solidFill>
                <a:latin typeface="+mn-ea"/>
                <a:cs typeface="+mn-ea"/>
                <a:sym typeface="+mn-lt"/>
              </a:rPr>
              <a:t>报告人：</a:t>
            </a:r>
            <a:r>
              <a:rPr lang="en-US" altLang="zh-CN" sz="1400" smtClean="0">
                <a:solidFill>
                  <a:schemeClr val="accent6">
                    <a:lumMod val="75000"/>
                  </a:schemeClr>
                </a:solidFill>
                <a:latin typeface="+mn-ea"/>
                <a:cs typeface="+mn-ea"/>
                <a:sym typeface="+mn-lt"/>
              </a:rPr>
              <a:t>PPT818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+mn-ea"/>
              <a:cs typeface="+mn-ea"/>
              <a:sym typeface="+mn-lt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94287" y="1479879"/>
            <a:ext cx="1025473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8800" b="1" dirty="0" smtClean="0">
                <a:solidFill>
                  <a:schemeClr val="accent6">
                    <a:lumMod val="75000"/>
                  </a:schemeClr>
                </a:solidFill>
                <a:latin typeface="阿里巴巴普惠体 H" panose="00020600040101010101" pitchFamily="18" charset="-122"/>
                <a:ea typeface="阿里巴巴普惠体 H" panose="00020600040101010101" pitchFamily="18" charset="-122"/>
                <a:cs typeface="阿里巴巴普惠体 H" panose="00020600040101010101" pitchFamily="18" charset="-122"/>
                <a:sym typeface="+mn-lt"/>
              </a:rPr>
              <a:t>感谢各位老师的聆听</a:t>
            </a:r>
            <a:endParaRPr kumimoji="1" lang="zh-CN" altLang="en-US" sz="8800" b="1" dirty="0">
              <a:solidFill>
                <a:schemeClr val="accent6">
                  <a:lumMod val="75000"/>
                </a:schemeClr>
              </a:solidFill>
              <a:latin typeface="阿里巴巴普惠体 H" panose="00020600040101010101" pitchFamily="18" charset="-122"/>
              <a:ea typeface="阿里巴巴普惠体 H" panose="00020600040101010101" pitchFamily="18" charset="-122"/>
              <a:cs typeface="阿里巴巴普惠体 H" panose="00020600040101010101" pitchFamily="18" charset="-122"/>
              <a:sym typeface="+mn-lt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498" y="519341"/>
            <a:ext cx="3429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2271" y="3829464"/>
            <a:ext cx="747458" cy="58332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59886"/>
          <a:stretch>
            <a:fillRect/>
          </a:stretch>
        </p:blipFill>
        <p:spPr>
          <a:xfrm>
            <a:off x="-1" y="187565"/>
            <a:ext cx="6181267" cy="603088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4071667" y="1633963"/>
            <a:ext cx="4337755" cy="707886"/>
            <a:chOff x="4071667" y="1633963"/>
            <a:chExt cx="4337755" cy="707886"/>
          </a:xfrm>
        </p:grpSpPr>
        <p:sp>
          <p:nvSpPr>
            <p:cNvPr id="33" name="文本框 32"/>
            <p:cNvSpPr txBox="1"/>
            <p:nvPr/>
          </p:nvSpPr>
          <p:spPr>
            <a:xfrm>
              <a:off x="5000167" y="1760335"/>
              <a:ext cx="3409255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选题背景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4071667" y="1633963"/>
              <a:ext cx="7521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/>
              <a:r>
                <a:rPr kumimoji="1" lang="en-US" altLang="zh-CN" sz="40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01</a:t>
              </a:r>
              <a:endParaRPr kumimoji="1" lang="zh-CN" altLang="en-US" sz="40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357417" y="2355298"/>
            <a:ext cx="4337755" cy="707886"/>
            <a:chOff x="4071667" y="2355298"/>
            <a:chExt cx="4337755" cy="707886"/>
          </a:xfrm>
        </p:grpSpPr>
        <p:sp>
          <p:nvSpPr>
            <p:cNvPr id="36" name="文本框 35"/>
            <p:cNvSpPr txBox="1"/>
            <p:nvPr/>
          </p:nvSpPr>
          <p:spPr>
            <a:xfrm>
              <a:off x="5000167" y="2481670"/>
              <a:ext cx="3409255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论文结构</a:t>
              </a:r>
              <a:endParaRPr lang="zh-CN" altLang="en-US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071667" y="2355298"/>
              <a:ext cx="7521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/>
              <a:r>
                <a:rPr kumimoji="1" lang="en-US" altLang="zh-CN" sz="40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02</a:t>
              </a:r>
              <a:endParaRPr kumimoji="1" lang="zh-CN" altLang="en-US" sz="40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733481" y="3076635"/>
            <a:ext cx="4337755" cy="707886"/>
            <a:chOff x="4071667" y="3076635"/>
            <a:chExt cx="4337755" cy="707886"/>
          </a:xfrm>
        </p:grpSpPr>
        <p:sp>
          <p:nvSpPr>
            <p:cNvPr id="39" name="文本框 38"/>
            <p:cNvSpPr txBox="1"/>
            <p:nvPr/>
          </p:nvSpPr>
          <p:spPr>
            <a:xfrm>
              <a:off x="5000167" y="3203007"/>
              <a:ext cx="3409255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研</a:t>
              </a:r>
              <a:r>
                <a:rPr lang="zh-CN" altLang="en-US" b="1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究方法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071667" y="3076635"/>
              <a:ext cx="7521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/>
              <a:r>
                <a:rPr kumimoji="1" lang="en-US" altLang="zh-CN" sz="40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03</a:t>
              </a:r>
              <a:endParaRPr kumimoji="1" lang="zh-CN" altLang="en-US" sz="40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09545" y="3797971"/>
            <a:ext cx="4337755" cy="707886"/>
            <a:chOff x="4071667" y="3797971"/>
            <a:chExt cx="4337755" cy="707886"/>
          </a:xfrm>
        </p:grpSpPr>
        <p:sp>
          <p:nvSpPr>
            <p:cNvPr id="42" name="文本框 41"/>
            <p:cNvSpPr txBox="1"/>
            <p:nvPr/>
          </p:nvSpPr>
          <p:spPr>
            <a:xfrm>
              <a:off x="5000167" y="3924343"/>
              <a:ext cx="3409255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分析讨论</a:t>
              </a:r>
              <a:endParaRPr kumimoji="1" lang="zh-CN" altLang="en-US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4071667" y="3797971"/>
              <a:ext cx="7521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/>
              <a:r>
                <a:rPr kumimoji="1" lang="en-US" altLang="zh-CN" sz="4000" dirty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04</a:t>
              </a:r>
              <a:endParaRPr kumimoji="1" lang="zh-CN" altLang="en-US" sz="40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32582" y="4519307"/>
            <a:ext cx="4337755" cy="707886"/>
            <a:chOff x="4071667" y="4519307"/>
            <a:chExt cx="4337755" cy="707886"/>
          </a:xfrm>
        </p:grpSpPr>
        <p:sp>
          <p:nvSpPr>
            <p:cNvPr id="45" name="文本框 44"/>
            <p:cNvSpPr txBox="1"/>
            <p:nvPr/>
          </p:nvSpPr>
          <p:spPr>
            <a:xfrm>
              <a:off x="5000167" y="4645679"/>
              <a:ext cx="3409255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主要结论</a:t>
              </a:r>
              <a:endParaRPr kumimoji="1" lang="zh-CN" altLang="en-US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文本框 45"/>
            <p:cNvSpPr txBox="1"/>
            <p:nvPr/>
          </p:nvSpPr>
          <p:spPr>
            <a:xfrm>
              <a:off x="4071667" y="4519307"/>
              <a:ext cx="7521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/>
              <a:r>
                <a:rPr kumimoji="1" lang="en-US" altLang="zh-CN" sz="4000" dirty="0" smtClean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05</a:t>
              </a:r>
              <a:endParaRPr kumimoji="1" lang="zh-CN" altLang="en-US" sz="40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861674" y="5240645"/>
            <a:ext cx="4337755" cy="707886"/>
            <a:chOff x="4071667" y="5240645"/>
            <a:chExt cx="4337755" cy="707886"/>
          </a:xfrm>
        </p:grpSpPr>
        <p:sp>
          <p:nvSpPr>
            <p:cNvPr id="48" name="文本框 47"/>
            <p:cNvSpPr txBox="1"/>
            <p:nvPr/>
          </p:nvSpPr>
          <p:spPr>
            <a:xfrm>
              <a:off x="5000167" y="5367017"/>
              <a:ext cx="3409255" cy="452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09600">
                <a:lnSpc>
                  <a:spcPct val="130000"/>
                </a:lnSpc>
              </a:pPr>
              <a:r>
                <a:rPr lang="zh-CN" altLang="en-US" b="1" dirty="0" smtClean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参考文献</a:t>
              </a:r>
              <a:endParaRPr kumimoji="1" lang="zh-CN" altLang="en-US" b="1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4071667" y="5240645"/>
              <a:ext cx="7521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600"/>
              <a:r>
                <a:rPr kumimoji="1" lang="en-US" altLang="zh-CN" sz="4000" dirty="0" smtClean="0">
                  <a:solidFill>
                    <a:schemeClr val="accent6">
                      <a:lumMod val="75000"/>
                    </a:schemeClr>
                  </a:solidFill>
                  <a:cs typeface="+mn-ea"/>
                  <a:sym typeface="+mn-lt"/>
                </a:rPr>
                <a:t>06</a:t>
              </a:r>
              <a:endParaRPr kumimoji="1" lang="zh-CN" altLang="en-US" sz="4000" dirty="0">
                <a:solidFill>
                  <a:schemeClr val="accent6">
                    <a:lumMod val="7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972195" y="1206906"/>
            <a:ext cx="146867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600"/>
            <a:r>
              <a:rPr kumimoji="1" lang="zh-CN" altLang="en-US" sz="4800" b="1" dirty="0">
                <a:solidFill>
                  <a:schemeClr val="accent6">
                    <a:lumMod val="75000"/>
                  </a:schemeClr>
                </a:solidFill>
                <a:latin typeface="+mn-ea"/>
                <a:cs typeface="+mn-ea"/>
                <a:sym typeface="+mn-lt"/>
              </a:rPr>
              <a:t>目录</a:t>
            </a:r>
            <a:endParaRPr kumimoji="1" lang="en-US" altLang="zh-CN" sz="4800" b="1" dirty="0">
              <a:solidFill>
                <a:schemeClr val="accent6">
                  <a:lumMod val="75000"/>
                </a:schemeClr>
              </a:solidFill>
              <a:latin typeface="+mn-ea"/>
              <a:cs typeface="+mn-ea"/>
              <a:sym typeface="+mn-lt"/>
            </a:endParaRPr>
          </a:p>
          <a:p>
            <a:pPr algn="ctr" defTabSz="609600"/>
            <a:r>
              <a:rPr kumimoji="1" lang="en-US" altLang="zh-CN" sz="2000" b="1" dirty="0">
                <a:solidFill>
                  <a:schemeClr val="accent6">
                    <a:lumMod val="75000"/>
                  </a:schemeClr>
                </a:solidFill>
                <a:latin typeface="+mn-ea"/>
                <a:cs typeface="+mn-ea"/>
                <a:sym typeface="+mn-lt"/>
              </a:rPr>
              <a:t>CONTENTS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7" r="20925"/>
          <a:stretch>
            <a:fillRect/>
          </a:stretch>
        </p:blipFill>
        <p:spPr>
          <a:xfrm>
            <a:off x="8915400" y="1512033"/>
            <a:ext cx="3276600" cy="38917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84" t="64184" r="26352"/>
          <a:stretch>
            <a:fillRect/>
          </a:stretch>
        </p:blipFill>
        <p:spPr>
          <a:xfrm rot="10800000">
            <a:off x="438150" y="2160990"/>
            <a:ext cx="2686050" cy="46970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289809" y="0"/>
            <a:ext cx="5994755" cy="6858000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8732796" y="2511516"/>
            <a:ext cx="2217420" cy="535403"/>
          </a:xfrm>
          <a:prstGeom prst="roundRect">
            <a:avLst/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732796" y="3114975"/>
            <a:ext cx="264687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</a:t>
            </a:r>
          </a:p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859320" y="2469331"/>
            <a:ext cx="2002471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2400" b="1" dirty="0" smtClean="0">
                <a:cs typeface="+mn-ea"/>
                <a:sym typeface="+mn-lt"/>
              </a:rPr>
              <a:t>添</a:t>
            </a:r>
            <a:r>
              <a:rPr lang="zh-CN" altLang="en-US" sz="2400" b="1" dirty="0">
                <a:cs typeface="+mn-ea"/>
                <a:sym typeface="+mn-lt"/>
              </a:rPr>
              <a:t>加标题文本</a:t>
            </a:r>
            <a:endParaRPr lang="en-US" altLang="zh-CN" sz="2400" b="1" dirty="0">
              <a:cs typeface="+mn-ea"/>
              <a:sym typeface="+mn-lt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 smtClean="0"/>
              <a:t>选题背景</a:t>
            </a:r>
            <a:endParaRPr lang="zh-CN" altLang="en-US" dirty="0"/>
          </a:p>
        </p:txBody>
      </p:sp>
      <p:sp>
        <p:nvSpPr>
          <p:cNvPr id="18" name="圆角矩形 17"/>
          <p:cNvSpPr/>
          <p:nvPr/>
        </p:nvSpPr>
        <p:spPr>
          <a:xfrm>
            <a:off x="1735439" y="2511516"/>
            <a:ext cx="2217420" cy="535403"/>
          </a:xfrm>
          <a:prstGeom prst="roundRect">
            <a:avLst/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431700" y="3114975"/>
            <a:ext cx="2646878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</a:t>
            </a:r>
          </a:p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根据自己的需要添加适当的文字，此处添加详细文本描述，建议与标题相关尽量简洁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... ...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861963" y="2469331"/>
            <a:ext cx="2002471" cy="535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2400" b="1" dirty="0" smtClean="0">
                <a:cs typeface="+mn-ea"/>
                <a:sym typeface="+mn-lt"/>
              </a:rPr>
              <a:t>添</a:t>
            </a:r>
            <a:r>
              <a:rPr lang="zh-CN" altLang="en-US" sz="2400" b="1" dirty="0">
                <a:cs typeface="+mn-ea"/>
                <a:sym typeface="+mn-lt"/>
              </a:rPr>
              <a:t>加标题文本</a:t>
            </a:r>
            <a:endParaRPr lang="en-US" altLang="zh-CN" sz="2400" b="1" dirty="0">
              <a:cs typeface="+mn-ea"/>
              <a:sym typeface="+mn-lt"/>
            </a:endParaRPr>
          </a:p>
        </p:txBody>
      </p:sp>
      <p:cxnSp>
        <p:nvCxnSpPr>
          <p:cNvPr id="21" name="直线连接符 3"/>
          <p:cNvCxnSpPr/>
          <p:nvPr/>
        </p:nvCxnSpPr>
        <p:spPr>
          <a:xfrm>
            <a:off x="4438650" y="1622610"/>
            <a:ext cx="0" cy="3746500"/>
          </a:xfrm>
          <a:prstGeom prst="line">
            <a:avLst/>
          </a:prstGeom>
          <a:ln w="12700">
            <a:solidFill>
              <a:srgbClr val="CAC6B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3"/>
          <p:cNvCxnSpPr/>
          <p:nvPr/>
        </p:nvCxnSpPr>
        <p:spPr>
          <a:xfrm>
            <a:off x="8189314" y="1622610"/>
            <a:ext cx="0" cy="3746500"/>
          </a:xfrm>
          <a:prstGeom prst="line">
            <a:avLst/>
          </a:prstGeom>
          <a:ln w="12700">
            <a:solidFill>
              <a:srgbClr val="CAC6B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982963" y="1501914"/>
            <a:ext cx="3965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chemeClr val="bg1"/>
                </a:solidFill>
              </a:rPr>
              <a:t>选题背景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+mn-lt"/>
                <a:ea typeface="+mn-ea"/>
                <a:cs typeface="+mn-ea"/>
                <a:sym typeface="+mn-lt"/>
              </a:rPr>
              <a:t>论文结构</a:t>
            </a:r>
            <a:endParaRPr kumimoji="1"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850" y="762477"/>
            <a:ext cx="2554020" cy="1385320"/>
          </a:xfrm>
          <a:prstGeom prst="rect">
            <a:avLst/>
          </a:prstGeom>
        </p:spPr>
      </p:pic>
      <p:sp>
        <p:nvSpPr>
          <p:cNvPr id="6" name="左大括号 5"/>
          <p:cNvSpPr/>
          <p:nvPr/>
        </p:nvSpPr>
        <p:spPr>
          <a:xfrm rot="5400000">
            <a:off x="5837871" y="675721"/>
            <a:ext cx="561977" cy="3533776"/>
          </a:xfrm>
          <a:prstGeom prst="leftBrace">
            <a:avLst>
              <a:gd name="adj1" fmla="val 49011"/>
              <a:gd name="adj2" fmla="val 50000"/>
            </a:avLst>
          </a:prstGeom>
          <a:ln>
            <a:solidFill>
              <a:srgbClr val="CAC6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3067049" y="2752107"/>
            <a:ext cx="6103620" cy="535403"/>
            <a:chOff x="2617746" y="3046919"/>
            <a:chExt cx="6103620" cy="535403"/>
          </a:xfrm>
        </p:grpSpPr>
        <p:sp>
          <p:nvSpPr>
            <p:cNvPr id="7" name="圆角矩形 6"/>
            <p:cNvSpPr/>
            <p:nvPr/>
          </p:nvSpPr>
          <p:spPr>
            <a:xfrm>
              <a:off x="2617746" y="3046919"/>
              <a:ext cx="2217420" cy="53540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 smtClean="0"/>
                <a:t>输入标题</a:t>
              </a:r>
              <a:r>
                <a:rPr lang="en-US" altLang="zh-CN" sz="2000" dirty="0" smtClean="0"/>
                <a:t>1</a:t>
              </a:r>
              <a:endParaRPr lang="zh-CN" altLang="en-US" sz="2000" dirty="0"/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6503946" y="3046919"/>
              <a:ext cx="2217420" cy="535403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dirty="0"/>
                <a:t>输入标</a:t>
              </a:r>
              <a:r>
                <a:rPr lang="zh-CN" altLang="en-US" sz="2000" dirty="0" smtClean="0"/>
                <a:t>题</a:t>
              </a:r>
              <a:r>
                <a:rPr lang="en-US" altLang="zh-CN" sz="2000" dirty="0"/>
                <a:t>2</a:t>
              </a:r>
              <a:endParaRPr lang="zh-CN" altLang="en-US" sz="2000" dirty="0"/>
            </a:p>
          </p:txBody>
        </p:sp>
      </p:grpSp>
      <p:sp>
        <p:nvSpPr>
          <p:cNvPr id="10" name="左大括号 9"/>
          <p:cNvSpPr/>
          <p:nvPr/>
        </p:nvSpPr>
        <p:spPr>
          <a:xfrm rot="5400000">
            <a:off x="3897705" y="1689165"/>
            <a:ext cx="561977" cy="3880330"/>
          </a:xfrm>
          <a:prstGeom prst="leftBrace">
            <a:avLst>
              <a:gd name="adj1" fmla="val 49011"/>
              <a:gd name="adj2" fmla="val 50000"/>
            </a:avLst>
          </a:prstGeom>
          <a:ln>
            <a:solidFill>
              <a:srgbClr val="CAC6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1562099" y="3901650"/>
            <a:ext cx="1299870" cy="535403"/>
          </a:xfrm>
          <a:prstGeom prst="roundRect">
            <a:avLst/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标题</a:t>
            </a:r>
            <a:r>
              <a:rPr lang="en-US" altLang="zh-CN" sz="2000" dirty="0" smtClean="0"/>
              <a:t>1</a:t>
            </a:r>
            <a:endParaRPr lang="zh-CN" altLang="en-US" sz="2000" dirty="0"/>
          </a:p>
        </p:txBody>
      </p:sp>
      <p:sp>
        <p:nvSpPr>
          <p:cNvPr id="12" name="圆角矩形 11"/>
          <p:cNvSpPr/>
          <p:nvPr/>
        </p:nvSpPr>
        <p:spPr>
          <a:xfrm>
            <a:off x="3515511" y="3901650"/>
            <a:ext cx="1299870" cy="535403"/>
          </a:xfrm>
          <a:prstGeom prst="roundRect">
            <a:avLst/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标题</a:t>
            </a:r>
            <a:r>
              <a:rPr lang="en-US" altLang="zh-CN" sz="2000" dirty="0" smtClean="0"/>
              <a:t>1</a:t>
            </a:r>
            <a:endParaRPr lang="zh-CN" altLang="en-US" sz="2000" dirty="0"/>
          </a:p>
        </p:txBody>
      </p:sp>
      <p:sp>
        <p:nvSpPr>
          <p:cNvPr id="13" name="圆角矩形 12"/>
          <p:cNvSpPr/>
          <p:nvPr/>
        </p:nvSpPr>
        <p:spPr>
          <a:xfrm>
            <a:off x="5468924" y="3901650"/>
            <a:ext cx="1299870" cy="535403"/>
          </a:xfrm>
          <a:prstGeom prst="roundRect">
            <a:avLst/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标题</a:t>
            </a:r>
            <a:r>
              <a:rPr lang="en-US" altLang="zh-CN" sz="2000" dirty="0" smtClean="0"/>
              <a:t>1</a:t>
            </a:r>
            <a:endParaRPr lang="zh-CN" altLang="en-US" sz="2000" dirty="0"/>
          </a:p>
        </p:txBody>
      </p:sp>
      <p:sp>
        <p:nvSpPr>
          <p:cNvPr id="14" name="左大括号 13"/>
          <p:cNvSpPr/>
          <p:nvPr/>
        </p:nvSpPr>
        <p:spPr>
          <a:xfrm rot="5400000">
            <a:off x="8124315" y="2646366"/>
            <a:ext cx="561977" cy="1965934"/>
          </a:xfrm>
          <a:prstGeom prst="leftBrace">
            <a:avLst>
              <a:gd name="adj1" fmla="val 49011"/>
              <a:gd name="adj2" fmla="val 50000"/>
            </a:avLst>
          </a:prstGeom>
          <a:ln>
            <a:solidFill>
              <a:srgbClr val="CAC6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7105433" y="3901650"/>
            <a:ext cx="1299870" cy="535403"/>
          </a:xfrm>
          <a:prstGeom prst="roundRect">
            <a:avLst/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标题</a:t>
            </a:r>
            <a:r>
              <a:rPr lang="en-US" altLang="zh-CN" sz="2000" dirty="0" smtClean="0"/>
              <a:t>1</a:t>
            </a:r>
            <a:endParaRPr lang="zh-CN" altLang="en-US" sz="2000" dirty="0"/>
          </a:p>
        </p:txBody>
      </p:sp>
      <p:sp>
        <p:nvSpPr>
          <p:cNvPr id="16" name="圆角矩形 15"/>
          <p:cNvSpPr/>
          <p:nvPr/>
        </p:nvSpPr>
        <p:spPr>
          <a:xfrm>
            <a:off x="8520734" y="3901650"/>
            <a:ext cx="1299870" cy="535403"/>
          </a:xfrm>
          <a:prstGeom prst="roundRect">
            <a:avLst/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标题</a:t>
            </a:r>
            <a:r>
              <a:rPr lang="en-US" altLang="zh-CN" sz="2000" dirty="0" smtClean="0"/>
              <a:t>1</a:t>
            </a:r>
            <a:endParaRPr lang="zh-CN" altLang="en-US" sz="2000" dirty="0"/>
          </a:p>
        </p:txBody>
      </p:sp>
      <p:sp>
        <p:nvSpPr>
          <p:cNvPr id="17" name="左大括号 16"/>
          <p:cNvSpPr/>
          <p:nvPr/>
        </p:nvSpPr>
        <p:spPr>
          <a:xfrm rot="5400000">
            <a:off x="6011148" y="2932878"/>
            <a:ext cx="561977" cy="3880330"/>
          </a:xfrm>
          <a:prstGeom prst="leftBrace">
            <a:avLst>
              <a:gd name="adj1" fmla="val 49011"/>
              <a:gd name="adj2" fmla="val 50000"/>
            </a:avLst>
          </a:prstGeom>
          <a:ln>
            <a:solidFill>
              <a:srgbClr val="CAC6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3848543" y="5231707"/>
            <a:ext cx="1299870" cy="53540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标题</a:t>
            </a:r>
            <a:r>
              <a:rPr lang="en-US" altLang="zh-CN" sz="2000" dirty="0" smtClean="0"/>
              <a:t>2</a:t>
            </a:r>
            <a:endParaRPr lang="zh-CN" altLang="en-US" sz="2000" dirty="0"/>
          </a:p>
        </p:txBody>
      </p:sp>
      <p:sp>
        <p:nvSpPr>
          <p:cNvPr id="19" name="圆角矩形 18"/>
          <p:cNvSpPr/>
          <p:nvPr/>
        </p:nvSpPr>
        <p:spPr>
          <a:xfrm>
            <a:off x="5801955" y="5231707"/>
            <a:ext cx="1299870" cy="53540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标题</a:t>
            </a:r>
            <a:r>
              <a:rPr lang="en-US" altLang="zh-CN" sz="2000" dirty="0" smtClean="0"/>
              <a:t>2</a:t>
            </a:r>
            <a:endParaRPr lang="zh-CN" altLang="en-US" sz="2000" dirty="0"/>
          </a:p>
        </p:txBody>
      </p:sp>
      <p:sp>
        <p:nvSpPr>
          <p:cNvPr id="20" name="圆角矩形 19"/>
          <p:cNvSpPr/>
          <p:nvPr/>
        </p:nvSpPr>
        <p:spPr>
          <a:xfrm>
            <a:off x="7755368" y="5231707"/>
            <a:ext cx="1299870" cy="535403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/>
              <a:t>标题</a:t>
            </a:r>
            <a:r>
              <a:rPr lang="en-US" altLang="zh-CN" sz="2000" dirty="0" smtClean="0"/>
              <a:t>2</a:t>
            </a:r>
            <a:endParaRPr lang="zh-CN" alt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+mn-lt"/>
                <a:ea typeface="+mn-ea"/>
                <a:cs typeface="+mn-ea"/>
                <a:sym typeface="+mn-lt"/>
              </a:rPr>
              <a:t>论文结构</a:t>
            </a:r>
            <a:endParaRPr kumimoji="1"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任意形状 5"/>
          <p:cNvSpPr/>
          <p:nvPr/>
        </p:nvSpPr>
        <p:spPr>
          <a:xfrm>
            <a:off x="637654" y="1181100"/>
            <a:ext cx="2604873" cy="4419599"/>
          </a:xfrm>
          <a:custGeom>
            <a:avLst/>
            <a:gdLst>
              <a:gd name="connsiteX0" fmla="*/ 0 w 2604873"/>
              <a:gd name="connsiteY0" fmla="*/ 260487 h 4419599"/>
              <a:gd name="connsiteX1" fmla="*/ 260487 w 2604873"/>
              <a:gd name="connsiteY1" fmla="*/ 0 h 4419599"/>
              <a:gd name="connsiteX2" fmla="*/ 2344386 w 2604873"/>
              <a:gd name="connsiteY2" fmla="*/ 0 h 4419599"/>
              <a:gd name="connsiteX3" fmla="*/ 2604873 w 2604873"/>
              <a:gd name="connsiteY3" fmla="*/ 260487 h 4419599"/>
              <a:gd name="connsiteX4" fmla="*/ 2604873 w 2604873"/>
              <a:gd name="connsiteY4" fmla="*/ 4159112 h 4419599"/>
              <a:gd name="connsiteX5" fmla="*/ 2344386 w 2604873"/>
              <a:gd name="connsiteY5" fmla="*/ 4419599 h 4419599"/>
              <a:gd name="connsiteX6" fmla="*/ 260487 w 2604873"/>
              <a:gd name="connsiteY6" fmla="*/ 4419599 h 4419599"/>
              <a:gd name="connsiteX7" fmla="*/ 0 w 2604873"/>
              <a:gd name="connsiteY7" fmla="*/ 4159112 h 4419599"/>
              <a:gd name="connsiteX8" fmla="*/ 0 w 2604873"/>
              <a:gd name="connsiteY8" fmla="*/ 260487 h 441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4873" h="4419599">
                <a:moveTo>
                  <a:pt x="0" y="260487"/>
                </a:moveTo>
                <a:cubicBezTo>
                  <a:pt x="0" y="116624"/>
                  <a:pt x="116624" y="0"/>
                  <a:pt x="260487" y="0"/>
                </a:cubicBezTo>
                <a:lnTo>
                  <a:pt x="2344386" y="0"/>
                </a:lnTo>
                <a:cubicBezTo>
                  <a:pt x="2488249" y="0"/>
                  <a:pt x="2604873" y="116624"/>
                  <a:pt x="2604873" y="260487"/>
                </a:cubicBezTo>
                <a:lnTo>
                  <a:pt x="2604873" y="4159112"/>
                </a:lnTo>
                <a:cubicBezTo>
                  <a:pt x="2604873" y="4302975"/>
                  <a:pt x="2488249" y="4419599"/>
                  <a:pt x="2344386" y="4419599"/>
                </a:cubicBezTo>
                <a:lnTo>
                  <a:pt x="260487" y="4419599"/>
                </a:lnTo>
                <a:cubicBezTo>
                  <a:pt x="116624" y="4419599"/>
                  <a:pt x="0" y="4302975"/>
                  <a:pt x="0" y="4159112"/>
                </a:cubicBezTo>
                <a:lnTo>
                  <a:pt x="0" y="260487"/>
                </a:lnTo>
                <a:close/>
              </a:path>
            </a:pathLst>
          </a:custGeom>
          <a:solidFill>
            <a:srgbClr val="CAC6BE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316992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 dirty="0">
              <a:cs typeface="+mn-ea"/>
              <a:sym typeface="+mn-lt"/>
            </a:endParaRPr>
          </a:p>
        </p:txBody>
      </p:sp>
      <p:sp>
        <p:nvSpPr>
          <p:cNvPr id="9" name="任意形状 8"/>
          <p:cNvSpPr/>
          <p:nvPr/>
        </p:nvSpPr>
        <p:spPr>
          <a:xfrm>
            <a:off x="3437893" y="1181100"/>
            <a:ext cx="2604873" cy="4419599"/>
          </a:xfrm>
          <a:custGeom>
            <a:avLst/>
            <a:gdLst>
              <a:gd name="connsiteX0" fmla="*/ 0 w 2604873"/>
              <a:gd name="connsiteY0" fmla="*/ 260487 h 4419599"/>
              <a:gd name="connsiteX1" fmla="*/ 260487 w 2604873"/>
              <a:gd name="connsiteY1" fmla="*/ 0 h 4419599"/>
              <a:gd name="connsiteX2" fmla="*/ 2344386 w 2604873"/>
              <a:gd name="connsiteY2" fmla="*/ 0 h 4419599"/>
              <a:gd name="connsiteX3" fmla="*/ 2604873 w 2604873"/>
              <a:gd name="connsiteY3" fmla="*/ 260487 h 4419599"/>
              <a:gd name="connsiteX4" fmla="*/ 2604873 w 2604873"/>
              <a:gd name="connsiteY4" fmla="*/ 4159112 h 4419599"/>
              <a:gd name="connsiteX5" fmla="*/ 2344386 w 2604873"/>
              <a:gd name="connsiteY5" fmla="*/ 4419599 h 4419599"/>
              <a:gd name="connsiteX6" fmla="*/ 260487 w 2604873"/>
              <a:gd name="connsiteY6" fmla="*/ 4419599 h 4419599"/>
              <a:gd name="connsiteX7" fmla="*/ 0 w 2604873"/>
              <a:gd name="connsiteY7" fmla="*/ 4159112 h 4419599"/>
              <a:gd name="connsiteX8" fmla="*/ 0 w 2604873"/>
              <a:gd name="connsiteY8" fmla="*/ 260487 h 441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4873" h="4419599">
                <a:moveTo>
                  <a:pt x="0" y="260487"/>
                </a:moveTo>
                <a:cubicBezTo>
                  <a:pt x="0" y="116624"/>
                  <a:pt x="116624" y="0"/>
                  <a:pt x="260487" y="0"/>
                </a:cubicBezTo>
                <a:lnTo>
                  <a:pt x="2344386" y="0"/>
                </a:lnTo>
                <a:cubicBezTo>
                  <a:pt x="2488249" y="0"/>
                  <a:pt x="2604873" y="116624"/>
                  <a:pt x="2604873" y="260487"/>
                </a:cubicBezTo>
                <a:lnTo>
                  <a:pt x="2604873" y="4159112"/>
                </a:lnTo>
                <a:cubicBezTo>
                  <a:pt x="2604873" y="4302975"/>
                  <a:pt x="2488249" y="4419599"/>
                  <a:pt x="2344386" y="4419599"/>
                </a:cubicBezTo>
                <a:lnTo>
                  <a:pt x="260487" y="4419599"/>
                </a:lnTo>
                <a:cubicBezTo>
                  <a:pt x="116624" y="4419599"/>
                  <a:pt x="0" y="4302975"/>
                  <a:pt x="0" y="4159112"/>
                </a:cubicBezTo>
                <a:lnTo>
                  <a:pt x="0" y="260487"/>
                </a:lnTo>
                <a:close/>
              </a:path>
            </a:pathLst>
          </a:custGeom>
          <a:solidFill>
            <a:srgbClr val="CAC6BE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316992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 dirty="0">
              <a:cs typeface="+mn-ea"/>
              <a:sym typeface="+mn-lt"/>
            </a:endParaRPr>
          </a:p>
        </p:txBody>
      </p:sp>
      <p:sp>
        <p:nvSpPr>
          <p:cNvPr id="12" name="任意形状 11"/>
          <p:cNvSpPr/>
          <p:nvPr/>
        </p:nvSpPr>
        <p:spPr>
          <a:xfrm>
            <a:off x="6238132" y="1181100"/>
            <a:ext cx="2604873" cy="4419599"/>
          </a:xfrm>
          <a:custGeom>
            <a:avLst/>
            <a:gdLst>
              <a:gd name="connsiteX0" fmla="*/ 0 w 2604873"/>
              <a:gd name="connsiteY0" fmla="*/ 260487 h 4419599"/>
              <a:gd name="connsiteX1" fmla="*/ 260487 w 2604873"/>
              <a:gd name="connsiteY1" fmla="*/ 0 h 4419599"/>
              <a:gd name="connsiteX2" fmla="*/ 2344386 w 2604873"/>
              <a:gd name="connsiteY2" fmla="*/ 0 h 4419599"/>
              <a:gd name="connsiteX3" fmla="*/ 2604873 w 2604873"/>
              <a:gd name="connsiteY3" fmla="*/ 260487 h 4419599"/>
              <a:gd name="connsiteX4" fmla="*/ 2604873 w 2604873"/>
              <a:gd name="connsiteY4" fmla="*/ 4159112 h 4419599"/>
              <a:gd name="connsiteX5" fmla="*/ 2344386 w 2604873"/>
              <a:gd name="connsiteY5" fmla="*/ 4419599 h 4419599"/>
              <a:gd name="connsiteX6" fmla="*/ 260487 w 2604873"/>
              <a:gd name="connsiteY6" fmla="*/ 4419599 h 4419599"/>
              <a:gd name="connsiteX7" fmla="*/ 0 w 2604873"/>
              <a:gd name="connsiteY7" fmla="*/ 4159112 h 4419599"/>
              <a:gd name="connsiteX8" fmla="*/ 0 w 2604873"/>
              <a:gd name="connsiteY8" fmla="*/ 260487 h 441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4873" h="4419599">
                <a:moveTo>
                  <a:pt x="0" y="260487"/>
                </a:moveTo>
                <a:cubicBezTo>
                  <a:pt x="0" y="116624"/>
                  <a:pt x="116624" y="0"/>
                  <a:pt x="260487" y="0"/>
                </a:cubicBezTo>
                <a:lnTo>
                  <a:pt x="2344386" y="0"/>
                </a:lnTo>
                <a:cubicBezTo>
                  <a:pt x="2488249" y="0"/>
                  <a:pt x="2604873" y="116624"/>
                  <a:pt x="2604873" y="260487"/>
                </a:cubicBezTo>
                <a:lnTo>
                  <a:pt x="2604873" y="4159112"/>
                </a:lnTo>
                <a:cubicBezTo>
                  <a:pt x="2604873" y="4302975"/>
                  <a:pt x="2488249" y="4419599"/>
                  <a:pt x="2344386" y="4419599"/>
                </a:cubicBezTo>
                <a:lnTo>
                  <a:pt x="260487" y="4419599"/>
                </a:lnTo>
                <a:cubicBezTo>
                  <a:pt x="116624" y="4419599"/>
                  <a:pt x="0" y="4302975"/>
                  <a:pt x="0" y="4159112"/>
                </a:cubicBezTo>
                <a:lnTo>
                  <a:pt x="0" y="260487"/>
                </a:lnTo>
                <a:close/>
              </a:path>
            </a:pathLst>
          </a:custGeom>
          <a:solidFill>
            <a:srgbClr val="CAC6BE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316992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 dirty="0">
              <a:cs typeface="+mn-ea"/>
              <a:sym typeface="+mn-lt"/>
            </a:endParaRPr>
          </a:p>
        </p:txBody>
      </p:sp>
      <p:sp>
        <p:nvSpPr>
          <p:cNvPr id="15" name="任意形状 14"/>
          <p:cNvSpPr/>
          <p:nvPr/>
        </p:nvSpPr>
        <p:spPr>
          <a:xfrm>
            <a:off x="9038371" y="1181100"/>
            <a:ext cx="2604873" cy="4419599"/>
          </a:xfrm>
          <a:custGeom>
            <a:avLst/>
            <a:gdLst>
              <a:gd name="connsiteX0" fmla="*/ 0 w 2604873"/>
              <a:gd name="connsiteY0" fmla="*/ 260487 h 4419599"/>
              <a:gd name="connsiteX1" fmla="*/ 260487 w 2604873"/>
              <a:gd name="connsiteY1" fmla="*/ 0 h 4419599"/>
              <a:gd name="connsiteX2" fmla="*/ 2344386 w 2604873"/>
              <a:gd name="connsiteY2" fmla="*/ 0 h 4419599"/>
              <a:gd name="connsiteX3" fmla="*/ 2604873 w 2604873"/>
              <a:gd name="connsiteY3" fmla="*/ 260487 h 4419599"/>
              <a:gd name="connsiteX4" fmla="*/ 2604873 w 2604873"/>
              <a:gd name="connsiteY4" fmla="*/ 4159112 h 4419599"/>
              <a:gd name="connsiteX5" fmla="*/ 2344386 w 2604873"/>
              <a:gd name="connsiteY5" fmla="*/ 4419599 h 4419599"/>
              <a:gd name="connsiteX6" fmla="*/ 260487 w 2604873"/>
              <a:gd name="connsiteY6" fmla="*/ 4419599 h 4419599"/>
              <a:gd name="connsiteX7" fmla="*/ 0 w 2604873"/>
              <a:gd name="connsiteY7" fmla="*/ 4159112 h 4419599"/>
              <a:gd name="connsiteX8" fmla="*/ 0 w 2604873"/>
              <a:gd name="connsiteY8" fmla="*/ 260487 h 4419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04873" h="4419599">
                <a:moveTo>
                  <a:pt x="0" y="260487"/>
                </a:moveTo>
                <a:cubicBezTo>
                  <a:pt x="0" y="116624"/>
                  <a:pt x="116624" y="0"/>
                  <a:pt x="260487" y="0"/>
                </a:cubicBezTo>
                <a:lnTo>
                  <a:pt x="2344386" y="0"/>
                </a:lnTo>
                <a:cubicBezTo>
                  <a:pt x="2488249" y="0"/>
                  <a:pt x="2604873" y="116624"/>
                  <a:pt x="2604873" y="260487"/>
                </a:cubicBezTo>
                <a:lnTo>
                  <a:pt x="2604873" y="4159112"/>
                </a:lnTo>
                <a:cubicBezTo>
                  <a:pt x="2604873" y="4302975"/>
                  <a:pt x="2488249" y="4419599"/>
                  <a:pt x="2344386" y="4419599"/>
                </a:cubicBezTo>
                <a:lnTo>
                  <a:pt x="260487" y="4419599"/>
                </a:lnTo>
                <a:cubicBezTo>
                  <a:pt x="116624" y="4419599"/>
                  <a:pt x="0" y="4302975"/>
                  <a:pt x="0" y="4159112"/>
                </a:cubicBezTo>
                <a:lnTo>
                  <a:pt x="0" y="260487"/>
                </a:lnTo>
                <a:close/>
              </a:path>
            </a:pathLst>
          </a:custGeom>
          <a:solidFill>
            <a:srgbClr val="CAC6BE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3169920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000" kern="1200" dirty="0"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24427" y="2340098"/>
            <a:ext cx="2130252" cy="223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25" name="矩形 24"/>
          <p:cNvSpPr/>
          <p:nvPr/>
        </p:nvSpPr>
        <p:spPr>
          <a:xfrm>
            <a:off x="3675202" y="2368573"/>
            <a:ext cx="2130252" cy="223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26" name="矩形 25"/>
          <p:cNvSpPr/>
          <p:nvPr/>
        </p:nvSpPr>
        <p:spPr>
          <a:xfrm>
            <a:off x="6500175" y="2368573"/>
            <a:ext cx="2130252" cy="223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27" name="矩形 26"/>
          <p:cNvSpPr/>
          <p:nvPr/>
        </p:nvSpPr>
        <p:spPr>
          <a:xfrm>
            <a:off x="9250950" y="2397048"/>
            <a:ext cx="2130252" cy="2234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此处添加详细文本描述，建议与标题相关并符合整体语言风格，语言描述尽量简洁生动。尽量将每页幻灯片的字数控制在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200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分钟之内。此处添加详细文本描述，建议与标题相关并符合整体语言风格，语言描述尽量简洁生动。</a:t>
            </a:r>
          </a:p>
        </p:txBody>
      </p:sp>
      <p:sp>
        <p:nvSpPr>
          <p:cNvPr id="23" name="圆角矩形 22"/>
          <p:cNvSpPr/>
          <p:nvPr/>
        </p:nvSpPr>
        <p:spPr>
          <a:xfrm>
            <a:off x="831379" y="1490323"/>
            <a:ext cx="2217420" cy="5354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点击此处添加标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3631618" y="1490323"/>
            <a:ext cx="2217420" cy="53540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点击此处添加标</a:t>
            </a:r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6431857" y="1490323"/>
            <a:ext cx="2217420" cy="5354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点击此处添加标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+mn-ea"/>
                <a:sym typeface="+mn-lt"/>
              </a:rPr>
              <a:t>题</a:t>
            </a:r>
            <a:endParaRPr lang="zh-CN" altLang="en-US" b="1" dirty="0">
              <a:solidFill>
                <a:schemeClr val="tx1">
                  <a:lumMod val="95000"/>
                  <a:lumOff val="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9232096" y="1490323"/>
            <a:ext cx="2217420" cy="535403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cs typeface="+mn-ea"/>
                <a:sym typeface="+mn-lt"/>
              </a:rPr>
              <a:t>点击此处添加标</a:t>
            </a:r>
            <a:r>
              <a:rPr lang="zh-CN" altLang="en-US" b="1" dirty="0" smtClean="0">
                <a:solidFill>
                  <a:schemeClr val="bg1"/>
                </a:solidFill>
                <a:cs typeface="+mn-ea"/>
                <a:sym typeface="+mn-lt"/>
              </a:rPr>
              <a:t>题</a:t>
            </a: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手杖形箭头 19"/>
          <p:cNvSpPr/>
          <p:nvPr/>
        </p:nvSpPr>
        <p:spPr>
          <a:xfrm rot="16200000">
            <a:off x="4588389" y="309871"/>
            <a:ext cx="1093599" cy="2926138"/>
          </a:xfrm>
          <a:prstGeom prst="uturnArrow">
            <a:avLst>
              <a:gd name="adj1" fmla="val 22874"/>
              <a:gd name="adj2" fmla="val 25000"/>
              <a:gd name="adj3" fmla="val 25844"/>
              <a:gd name="adj4" fmla="val 43739"/>
              <a:gd name="adj5" fmla="val 97779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+mn-lt"/>
                <a:ea typeface="+mn-ea"/>
                <a:cs typeface="+mn-ea"/>
                <a:sym typeface="+mn-lt"/>
              </a:rPr>
              <a:t>研究方法</a:t>
            </a:r>
            <a:endParaRPr kumimoji="1"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手杖形箭头 7"/>
          <p:cNvSpPr/>
          <p:nvPr/>
        </p:nvSpPr>
        <p:spPr>
          <a:xfrm rot="5400000" flipH="1">
            <a:off x="5086674" y="830395"/>
            <a:ext cx="1093599" cy="3262403"/>
          </a:xfrm>
          <a:prstGeom prst="uturnArrow">
            <a:avLst>
              <a:gd name="adj1" fmla="val 22874"/>
              <a:gd name="adj2" fmla="val 25000"/>
              <a:gd name="adj3" fmla="val 25844"/>
              <a:gd name="adj4" fmla="val 43219"/>
              <a:gd name="adj5" fmla="val 977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6" name="手杖形箭头 5"/>
          <p:cNvSpPr/>
          <p:nvPr/>
        </p:nvSpPr>
        <p:spPr>
          <a:xfrm rot="16200000">
            <a:off x="4003136" y="2103738"/>
            <a:ext cx="1093599" cy="2110959"/>
          </a:xfrm>
          <a:prstGeom prst="uturnArrow">
            <a:avLst>
              <a:gd name="adj1" fmla="val 22874"/>
              <a:gd name="adj2" fmla="val 25000"/>
              <a:gd name="adj3" fmla="val 25844"/>
              <a:gd name="adj4" fmla="val 43739"/>
              <a:gd name="adj5" fmla="val 97779"/>
            </a:avLst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7" name="手杖形箭头 6"/>
          <p:cNvSpPr/>
          <p:nvPr/>
        </p:nvSpPr>
        <p:spPr>
          <a:xfrm rot="5400000" flipH="1">
            <a:off x="4401072" y="2802849"/>
            <a:ext cx="1093599" cy="2110959"/>
          </a:xfrm>
          <a:prstGeom prst="uturnArrow">
            <a:avLst>
              <a:gd name="adj1" fmla="val 22874"/>
              <a:gd name="adj2" fmla="val 25000"/>
              <a:gd name="adj3" fmla="val 25844"/>
              <a:gd name="adj4" fmla="val 43739"/>
              <a:gd name="adj5" fmla="val 977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5" name="手杖形箭头 4"/>
          <p:cNvSpPr/>
          <p:nvPr/>
        </p:nvSpPr>
        <p:spPr>
          <a:xfrm rot="16200000">
            <a:off x="4014022" y="3491074"/>
            <a:ext cx="1093599" cy="2110959"/>
          </a:xfrm>
          <a:prstGeom prst="uturnArrow">
            <a:avLst>
              <a:gd name="adj1" fmla="val 22874"/>
              <a:gd name="adj2" fmla="val 25000"/>
              <a:gd name="adj3" fmla="val 25844"/>
              <a:gd name="adj4" fmla="val 43739"/>
              <a:gd name="adj5" fmla="val 97779"/>
            </a:avLst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4" name="手杖形箭头 3"/>
          <p:cNvSpPr/>
          <p:nvPr/>
        </p:nvSpPr>
        <p:spPr>
          <a:xfrm rot="5400000" flipH="1">
            <a:off x="4411958" y="4179298"/>
            <a:ext cx="1093599" cy="2110959"/>
          </a:xfrm>
          <a:prstGeom prst="uturnArrow">
            <a:avLst>
              <a:gd name="adj1" fmla="val 22874"/>
              <a:gd name="adj2" fmla="val 25000"/>
              <a:gd name="adj3" fmla="val 25844"/>
              <a:gd name="adj4" fmla="val 43739"/>
              <a:gd name="adj5" fmla="val 9777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-1" y="5386846"/>
            <a:ext cx="5473077" cy="537408"/>
          </a:xfrm>
          <a:prstGeom prst="rightArrow">
            <a:avLst/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10" name="文本框 8"/>
          <p:cNvSpPr txBox="1"/>
          <p:nvPr/>
        </p:nvSpPr>
        <p:spPr>
          <a:xfrm>
            <a:off x="7425379" y="4782372"/>
            <a:ext cx="3674744" cy="55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359866" y="4782373"/>
            <a:ext cx="904810" cy="9048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dirty="0" smtClea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kumimoji="1"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文本框 8"/>
          <p:cNvSpPr txBox="1"/>
          <p:nvPr/>
        </p:nvSpPr>
        <p:spPr>
          <a:xfrm>
            <a:off x="7425379" y="3448423"/>
            <a:ext cx="3674744" cy="55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359866" y="3448424"/>
            <a:ext cx="904810" cy="9048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dirty="0" smtClean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kumimoji="1"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文本框 8"/>
          <p:cNvSpPr txBox="1"/>
          <p:nvPr/>
        </p:nvSpPr>
        <p:spPr>
          <a:xfrm>
            <a:off x="401702" y="4120200"/>
            <a:ext cx="1972734" cy="79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5" name="椭圆 14"/>
          <p:cNvSpPr/>
          <p:nvPr/>
        </p:nvSpPr>
        <p:spPr>
          <a:xfrm>
            <a:off x="2450715" y="4120201"/>
            <a:ext cx="904810" cy="904808"/>
          </a:xfrm>
          <a:prstGeom prst="ellipse">
            <a:avLst/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dirty="0" smtClea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kumimoji="1"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8"/>
          <p:cNvSpPr txBox="1"/>
          <p:nvPr/>
        </p:nvSpPr>
        <p:spPr>
          <a:xfrm>
            <a:off x="401702" y="2720525"/>
            <a:ext cx="1972734" cy="794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</a:p>
        </p:txBody>
      </p:sp>
      <p:sp>
        <p:nvSpPr>
          <p:cNvPr id="17" name="椭圆 16"/>
          <p:cNvSpPr/>
          <p:nvPr/>
        </p:nvSpPr>
        <p:spPr>
          <a:xfrm>
            <a:off x="2450715" y="2720526"/>
            <a:ext cx="904810" cy="904808"/>
          </a:xfrm>
          <a:prstGeom prst="ellipse">
            <a:avLst/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kumimoji="1"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文本框 8"/>
          <p:cNvSpPr txBox="1"/>
          <p:nvPr/>
        </p:nvSpPr>
        <p:spPr>
          <a:xfrm>
            <a:off x="8687364" y="2114474"/>
            <a:ext cx="2870269" cy="553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……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21850" y="2114475"/>
            <a:ext cx="904810" cy="9048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4800" b="1" smtClean="0">
                <a:solidFill>
                  <a:schemeClr val="bg1"/>
                </a:solidFill>
                <a:cs typeface="+mn-ea"/>
                <a:sym typeface="+mn-lt"/>
              </a:rPr>
              <a:t>5</a:t>
            </a:r>
            <a:endParaRPr kumimoji="1"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+mn-lt"/>
                <a:ea typeface="+mn-ea"/>
                <a:cs typeface="+mn-ea"/>
                <a:sym typeface="+mn-lt"/>
              </a:rPr>
              <a:t>研究方法</a:t>
            </a:r>
            <a:endParaRPr kumimoji="1"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空心弧 26"/>
          <p:cNvSpPr/>
          <p:nvPr/>
        </p:nvSpPr>
        <p:spPr>
          <a:xfrm>
            <a:off x="7581900" y="1676400"/>
            <a:ext cx="3167742" cy="3167742"/>
          </a:xfrm>
          <a:prstGeom prst="blockArc">
            <a:avLst>
              <a:gd name="adj1" fmla="val 10800000"/>
              <a:gd name="adj2" fmla="val 3"/>
              <a:gd name="adj3" fmla="val 3535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5" name="空心弧 24"/>
          <p:cNvSpPr/>
          <p:nvPr/>
        </p:nvSpPr>
        <p:spPr>
          <a:xfrm rot="10800000">
            <a:off x="5535385" y="1676400"/>
            <a:ext cx="3167742" cy="3167742"/>
          </a:xfrm>
          <a:prstGeom prst="blockArc">
            <a:avLst>
              <a:gd name="adj1" fmla="val 10800000"/>
              <a:gd name="adj2" fmla="val 3"/>
              <a:gd name="adj3" fmla="val 3535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空心弧 22"/>
          <p:cNvSpPr/>
          <p:nvPr/>
        </p:nvSpPr>
        <p:spPr>
          <a:xfrm>
            <a:off x="3488871" y="1676400"/>
            <a:ext cx="3167742" cy="3167742"/>
          </a:xfrm>
          <a:prstGeom prst="blockArc">
            <a:avLst>
              <a:gd name="adj1" fmla="val 10800000"/>
              <a:gd name="adj2" fmla="val 3"/>
              <a:gd name="adj3" fmla="val 3535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空心弧 19"/>
          <p:cNvSpPr/>
          <p:nvPr/>
        </p:nvSpPr>
        <p:spPr>
          <a:xfrm>
            <a:off x="1442357" y="1676400"/>
            <a:ext cx="3167742" cy="3167742"/>
          </a:xfrm>
          <a:prstGeom prst="blockArc">
            <a:avLst>
              <a:gd name="adj1" fmla="val 10800000"/>
              <a:gd name="adj2" fmla="val 3"/>
              <a:gd name="adj3" fmla="val 3535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空心弧 20"/>
          <p:cNvSpPr/>
          <p:nvPr/>
        </p:nvSpPr>
        <p:spPr>
          <a:xfrm rot="10800000">
            <a:off x="1442357" y="1676400"/>
            <a:ext cx="3167742" cy="3167742"/>
          </a:xfrm>
          <a:prstGeom prst="blockArc">
            <a:avLst>
              <a:gd name="adj1" fmla="val 10800000"/>
              <a:gd name="adj2" fmla="val 3"/>
              <a:gd name="adj3" fmla="val 35355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空心弧 21"/>
          <p:cNvSpPr/>
          <p:nvPr/>
        </p:nvSpPr>
        <p:spPr>
          <a:xfrm rot="10800000">
            <a:off x="3488872" y="1676400"/>
            <a:ext cx="3167742" cy="3167742"/>
          </a:xfrm>
          <a:prstGeom prst="blockArc">
            <a:avLst>
              <a:gd name="adj1" fmla="val 10800000"/>
              <a:gd name="adj2" fmla="val 3"/>
              <a:gd name="adj3" fmla="val 35355"/>
            </a:avLst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4" name="空心弧 23"/>
          <p:cNvSpPr/>
          <p:nvPr/>
        </p:nvSpPr>
        <p:spPr>
          <a:xfrm>
            <a:off x="5535385" y="1676400"/>
            <a:ext cx="3167742" cy="3167742"/>
          </a:xfrm>
          <a:prstGeom prst="blockArc">
            <a:avLst>
              <a:gd name="adj1" fmla="val 10800000"/>
              <a:gd name="adj2" fmla="val 3"/>
              <a:gd name="adj3" fmla="val 35355"/>
            </a:avLst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空心弧 25"/>
          <p:cNvSpPr/>
          <p:nvPr/>
        </p:nvSpPr>
        <p:spPr>
          <a:xfrm rot="10800000">
            <a:off x="7581901" y="1676400"/>
            <a:ext cx="3167742" cy="3167742"/>
          </a:xfrm>
          <a:prstGeom prst="blockArc">
            <a:avLst>
              <a:gd name="adj1" fmla="val 10800000"/>
              <a:gd name="adj2" fmla="val 3"/>
              <a:gd name="adj3" fmla="val 35355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0" name="文本框 8"/>
          <p:cNvSpPr txBox="1"/>
          <p:nvPr/>
        </p:nvSpPr>
        <p:spPr>
          <a:xfrm>
            <a:off x="2061192" y="2248559"/>
            <a:ext cx="190120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9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9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2214142" y="1876148"/>
            <a:ext cx="1595309" cy="3508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8"/>
          <p:cNvSpPr txBox="1"/>
          <p:nvPr/>
        </p:nvSpPr>
        <p:spPr>
          <a:xfrm>
            <a:off x="4136569" y="4099131"/>
            <a:ext cx="190120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9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9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289519" y="3726720"/>
            <a:ext cx="1595309" cy="3508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文本框 8"/>
          <p:cNvSpPr txBox="1"/>
          <p:nvPr/>
        </p:nvSpPr>
        <p:spPr>
          <a:xfrm>
            <a:off x="6177904" y="2248559"/>
            <a:ext cx="190120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9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9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330854" y="1876148"/>
            <a:ext cx="1595309" cy="3508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8"/>
          <p:cNvSpPr txBox="1"/>
          <p:nvPr/>
        </p:nvSpPr>
        <p:spPr>
          <a:xfrm>
            <a:off x="8253281" y="4099131"/>
            <a:ext cx="1901209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9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9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9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406231" y="3726720"/>
            <a:ext cx="1595309" cy="3508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2" name="椭圆 41"/>
          <p:cNvSpPr>
            <a:spLocks noChangeAspect="1"/>
          </p:cNvSpPr>
          <p:nvPr/>
        </p:nvSpPr>
        <p:spPr>
          <a:xfrm>
            <a:off x="2651796" y="2900272"/>
            <a:ext cx="720000" cy="71999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kumimoji="1"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3" name="椭圆 42"/>
          <p:cNvSpPr>
            <a:spLocks noChangeAspect="1"/>
          </p:cNvSpPr>
          <p:nvPr/>
        </p:nvSpPr>
        <p:spPr>
          <a:xfrm>
            <a:off x="4722621" y="2900272"/>
            <a:ext cx="720000" cy="719998"/>
          </a:xfrm>
          <a:prstGeom prst="ellipse">
            <a:avLst/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kumimoji="1"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6749377" y="2900272"/>
            <a:ext cx="720000" cy="719998"/>
          </a:xfrm>
          <a:prstGeom prst="ellipse">
            <a:avLst/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kumimoji="1"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8820202" y="2900272"/>
            <a:ext cx="720000" cy="71999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3200" b="1" dirty="0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kumimoji="1" lang="zh-CN" altLang="en-US" sz="32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+mn-lt"/>
                <a:ea typeface="+mn-ea"/>
                <a:cs typeface="+mn-ea"/>
                <a:sym typeface="+mn-lt"/>
              </a:rPr>
              <a:t>研究方法</a:t>
            </a:r>
            <a:endParaRPr kumimoji="1"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66800" y="3156856"/>
            <a:ext cx="2318657" cy="1415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" name="五边形 3"/>
          <p:cNvSpPr/>
          <p:nvPr/>
        </p:nvSpPr>
        <p:spPr>
          <a:xfrm rot="5400000">
            <a:off x="968827" y="3396343"/>
            <a:ext cx="2514602" cy="2318657"/>
          </a:xfrm>
          <a:prstGeom prst="homePlate">
            <a:avLst>
              <a:gd name="adj" fmla="val 166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32" name="文本框 8"/>
          <p:cNvSpPr txBox="1"/>
          <p:nvPr/>
        </p:nvSpPr>
        <p:spPr>
          <a:xfrm>
            <a:off x="1242684" y="4016018"/>
            <a:ext cx="1966888" cy="677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325882" y="3532840"/>
            <a:ext cx="1800493" cy="387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676399" y="1927068"/>
            <a:ext cx="1099458" cy="1099456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b="1" dirty="0" smtClean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kumimoji="1"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3641595" y="2853912"/>
            <a:ext cx="2318657" cy="141514"/>
          </a:xfrm>
          <a:prstGeom prst="rect">
            <a:avLst/>
          </a:prstGeom>
          <a:solidFill>
            <a:srgbClr val="A5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4" name="五边形 43"/>
          <p:cNvSpPr/>
          <p:nvPr/>
        </p:nvSpPr>
        <p:spPr>
          <a:xfrm rot="5400000">
            <a:off x="3543622" y="3093399"/>
            <a:ext cx="2514602" cy="2318657"/>
          </a:xfrm>
          <a:prstGeom prst="homePlate">
            <a:avLst>
              <a:gd name="adj" fmla="val 16696"/>
            </a:avLst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47" name="文本框 8"/>
          <p:cNvSpPr txBox="1"/>
          <p:nvPr/>
        </p:nvSpPr>
        <p:spPr>
          <a:xfrm>
            <a:off x="3817479" y="3713074"/>
            <a:ext cx="19668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900677" y="3229896"/>
            <a:ext cx="1800493" cy="387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4251194" y="1624124"/>
            <a:ext cx="1099458" cy="1099456"/>
          </a:xfrm>
          <a:prstGeom prst="ellipse">
            <a:avLst/>
          </a:prstGeom>
          <a:solidFill>
            <a:srgbClr val="CAC6B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b="1" dirty="0" smtClean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kumimoji="1"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216390" y="2550968"/>
            <a:ext cx="2318657" cy="14151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2" name="五边形 51"/>
          <p:cNvSpPr/>
          <p:nvPr/>
        </p:nvSpPr>
        <p:spPr>
          <a:xfrm rot="5400000">
            <a:off x="6118417" y="2790455"/>
            <a:ext cx="2514602" cy="2318657"/>
          </a:xfrm>
          <a:prstGeom prst="homePlate">
            <a:avLst>
              <a:gd name="adj" fmla="val 16696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3" name="文本框 8"/>
          <p:cNvSpPr txBox="1"/>
          <p:nvPr/>
        </p:nvSpPr>
        <p:spPr>
          <a:xfrm>
            <a:off x="6392274" y="3410130"/>
            <a:ext cx="19668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475472" y="2926952"/>
            <a:ext cx="1800493" cy="387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6825989" y="1321180"/>
            <a:ext cx="1099458" cy="1099456"/>
          </a:xfrm>
          <a:prstGeom prst="ellipse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b="1" dirty="0" smtClean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kumimoji="1"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8791185" y="2248024"/>
            <a:ext cx="2318657" cy="141514"/>
          </a:xfrm>
          <a:prstGeom prst="rect">
            <a:avLst/>
          </a:prstGeom>
          <a:solidFill>
            <a:srgbClr val="A59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8" name="五边形 57"/>
          <p:cNvSpPr/>
          <p:nvPr/>
        </p:nvSpPr>
        <p:spPr>
          <a:xfrm rot="5400000">
            <a:off x="8693212" y="2487511"/>
            <a:ext cx="2514602" cy="2318657"/>
          </a:xfrm>
          <a:prstGeom prst="homePlate">
            <a:avLst>
              <a:gd name="adj" fmla="val 16696"/>
            </a:avLst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59" name="文本框 8"/>
          <p:cNvSpPr txBox="1"/>
          <p:nvPr/>
        </p:nvSpPr>
        <p:spPr>
          <a:xfrm>
            <a:off x="8967069" y="3107186"/>
            <a:ext cx="19668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9050267" y="2624008"/>
            <a:ext cx="1800493" cy="387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9400784" y="1018236"/>
            <a:ext cx="1099458" cy="1099456"/>
          </a:xfrm>
          <a:prstGeom prst="ellipse">
            <a:avLst/>
          </a:prstGeom>
          <a:solidFill>
            <a:srgbClr val="CAC6BE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6000" b="1" smtClean="0">
                <a:solidFill>
                  <a:schemeClr val="bg1"/>
                </a:solidFill>
                <a:cs typeface="+mn-ea"/>
                <a:sym typeface="+mn-lt"/>
              </a:rPr>
              <a:t>4</a:t>
            </a:r>
            <a:endParaRPr kumimoji="1" lang="zh-CN" altLang="en-US" sz="6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kumimoji="1" lang="zh-CN" altLang="en-US" dirty="0" smtClean="0">
                <a:latin typeface="+mn-lt"/>
                <a:ea typeface="+mn-ea"/>
                <a:cs typeface="+mn-ea"/>
                <a:sym typeface="+mn-lt"/>
              </a:rPr>
              <a:t>分析讨论</a:t>
            </a:r>
            <a:endParaRPr kumimoji="1"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虚尾箭头 5"/>
          <p:cNvSpPr/>
          <p:nvPr/>
        </p:nvSpPr>
        <p:spPr>
          <a:xfrm>
            <a:off x="97972" y="1468827"/>
            <a:ext cx="4012779" cy="3343983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4" name="虚尾箭头 23"/>
          <p:cNvSpPr/>
          <p:nvPr/>
        </p:nvSpPr>
        <p:spPr>
          <a:xfrm rot="18900000">
            <a:off x="2627871" y="2296578"/>
            <a:ext cx="4012779" cy="3343983"/>
          </a:xfrm>
          <a:prstGeom prst="stripedRightArrow">
            <a:avLst/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5" name="虚尾箭头 24"/>
          <p:cNvSpPr/>
          <p:nvPr/>
        </p:nvSpPr>
        <p:spPr>
          <a:xfrm rot="16200000">
            <a:off x="5004330" y="1101770"/>
            <a:ext cx="4012780" cy="3343982"/>
          </a:xfrm>
          <a:prstGeom prst="striped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6" name="虚尾箭头 25"/>
          <p:cNvSpPr/>
          <p:nvPr/>
        </p:nvSpPr>
        <p:spPr>
          <a:xfrm>
            <a:off x="7950624" y="1713109"/>
            <a:ext cx="4012779" cy="3343983"/>
          </a:xfrm>
          <a:prstGeom prst="stripedRightArrow">
            <a:avLst/>
          </a:prstGeom>
          <a:solidFill>
            <a:srgbClr val="CAC6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cs typeface="+mn-ea"/>
              <a:sym typeface="+mn-lt"/>
            </a:endParaRPr>
          </a:p>
        </p:txBody>
      </p:sp>
      <p:sp>
        <p:nvSpPr>
          <p:cNvPr id="28" name="文本框 8"/>
          <p:cNvSpPr txBox="1"/>
          <p:nvPr/>
        </p:nvSpPr>
        <p:spPr>
          <a:xfrm>
            <a:off x="850579" y="2845804"/>
            <a:ext cx="2414916" cy="47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50579" y="2433383"/>
            <a:ext cx="1800493" cy="387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8"/>
          <p:cNvSpPr txBox="1"/>
          <p:nvPr/>
        </p:nvSpPr>
        <p:spPr>
          <a:xfrm rot="18900000">
            <a:off x="3572614" y="3806907"/>
            <a:ext cx="2414916" cy="47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>
          <a:xfrm rot="18900000">
            <a:off x="3210284" y="3598353"/>
            <a:ext cx="1800493" cy="387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文本框 8"/>
          <p:cNvSpPr txBox="1"/>
          <p:nvPr/>
        </p:nvSpPr>
        <p:spPr>
          <a:xfrm>
            <a:off x="6327307" y="2307299"/>
            <a:ext cx="1377367" cy="877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124483" y="1850371"/>
            <a:ext cx="1800493" cy="387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8"/>
          <p:cNvSpPr txBox="1"/>
          <p:nvPr/>
        </p:nvSpPr>
        <p:spPr>
          <a:xfrm>
            <a:off x="8714605" y="3106224"/>
            <a:ext cx="2414916" cy="47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00" dirty="0" smtClean="0">
                <a:solidFill>
                  <a:schemeClr val="bg1"/>
                </a:solidFill>
                <a:cs typeface="+mn-ea"/>
                <a:sym typeface="+mn-lt"/>
              </a:rPr>
              <a:t>此处添加详细文本描述，文字内容建议与标题相关尽量简洁生动</a:t>
            </a:r>
            <a:r>
              <a:rPr lang="en-US" altLang="zh-CN" sz="1000" dirty="0" smtClean="0">
                <a:solidFill>
                  <a:schemeClr val="bg1"/>
                </a:solidFill>
                <a:cs typeface="+mn-ea"/>
                <a:sym typeface="+mn-lt"/>
              </a:rPr>
              <a:t>……</a:t>
            </a:r>
            <a:endParaRPr lang="zh-CN" altLang="en-US" sz="1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8714605" y="2693803"/>
            <a:ext cx="1800493" cy="3876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09600">
              <a:lnSpc>
                <a:spcPct val="130000"/>
              </a:lnSpc>
            </a:pPr>
            <a:r>
              <a:rPr lang="zh-CN" altLang="en-US" sz="1600" b="1" dirty="0">
                <a:solidFill>
                  <a:schemeClr val="bg1"/>
                </a:solidFill>
                <a:cs typeface="+mn-ea"/>
                <a:sym typeface="+mn-lt"/>
              </a:rPr>
              <a:t>点击此处添加标题</a:t>
            </a:r>
            <a:endParaRPr lang="en-US" altLang="zh-CN" sz="1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">
  <a:themeElements>
    <a:clrScheme name="自定义 75">
      <a:dk1>
        <a:srgbClr val="000000"/>
      </a:dk1>
      <a:lt1>
        <a:srgbClr val="FFFFFF"/>
      </a:lt1>
      <a:dk2>
        <a:srgbClr val="000000"/>
      </a:dk2>
      <a:lt2>
        <a:srgbClr val="FFFDFD"/>
      </a:lt2>
      <a:accent1>
        <a:srgbClr val="D078A5"/>
      </a:accent1>
      <a:accent2>
        <a:srgbClr val="7E4460"/>
      </a:accent2>
      <a:accent3>
        <a:srgbClr val="F3D06C"/>
      </a:accent3>
      <a:accent4>
        <a:srgbClr val="F4445A"/>
      </a:accent4>
      <a:accent5>
        <a:srgbClr val="E4DBCD"/>
      </a:accent5>
      <a:accent6>
        <a:srgbClr val="515151"/>
      </a:accent6>
      <a:hlink>
        <a:srgbClr val="0563C1"/>
      </a:hlink>
      <a:folHlink>
        <a:srgbClr val="954F72"/>
      </a:folHlink>
    </a:clrScheme>
    <a:fontScheme name="htlaupaf">
      <a:majorFont>
        <a:latin typeface=""/>
        <a:ea typeface="阿里巴巴普惠体 R"/>
        <a:cs typeface=""/>
      </a:majorFont>
      <a:minorFont>
        <a:latin typeface=""/>
        <a:ea typeface="阿里巴巴普惠体 R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1946</Words>
  <Application>Microsoft Office PowerPoint</Application>
  <PresentationFormat>宽屏</PresentationFormat>
  <Paragraphs>178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5" baseType="lpstr">
      <vt:lpstr>阿里巴巴普惠体 H</vt:lpstr>
      <vt:lpstr>阿里巴巴普惠体 R</vt:lpstr>
      <vt:lpstr>宋体</vt:lpstr>
      <vt:lpstr>微软雅黑</vt:lpstr>
      <vt:lpstr>Arial</vt:lpstr>
      <vt:lpstr>Calibri</vt:lpstr>
      <vt:lpstr>Segoe UI Light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2021-05-15T22:28:27Z</dcterms:created>
  <dcterms:modified xsi:type="dcterms:W3CDTF">2023-01-11T02:18:46Z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71C3CEBEB6AA471E88B9D40088C1B9D4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