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2" r:id="rId3"/>
    <p:sldId id="263" r:id="rId4"/>
    <p:sldId id="265" r:id="rId5"/>
    <p:sldId id="258" r:id="rId6"/>
    <p:sldId id="267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51">
          <p15:clr>
            <a:srgbClr val="A4A3A4"/>
          </p15:clr>
        </p15:guide>
        <p15:guide id="3" pos="3840">
          <p15:clr>
            <a:srgbClr val="A4A3A4"/>
          </p15:clr>
        </p15:guide>
        <p15:guide id="4" pos="340">
          <p15:clr>
            <a:srgbClr val="A4A3A4"/>
          </p15:clr>
        </p15:guide>
        <p15:guide id="5" pos="7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E"/>
    <a:srgbClr val="007442"/>
    <a:srgbClr val="7DC13D"/>
    <a:srgbClr val="00935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30"/>
      </p:cViewPr>
      <p:guideLst>
        <p:guide orient="horz" pos="2160"/>
        <p:guide orient="horz" pos="451"/>
        <p:guide pos="3840"/>
        <p:guide pos="340"/>
        <p:guide pos="7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541CA-4B49-4494-91A5-53730DE608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264B-E8E5-4118-BC01-7A816024F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71" t="6504" r="2884" b="6504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5029200" y="676095"/>
            <a:ext cx="7162800" cy="6181906"/>
          </a:xfrm>
          <a:prstGeom prst="rect">
            <a:avLst/>
          </a:prstGeom>
          <a:blipFill dpi="0" rotWithShape="1">
            <a:blip r:embed="rId4" cstate="screen">
              <a:alphaModFix amt="8000"/>
            </a:blip>
            <a:srcRect/>
            <a:stretch>
              <a:fillRect l="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flipH="1">
            <a:off x="0" y="0"/>
            <a:ext cx="4172104" cy="5655185"/>
          </a:xfrm>
          <a:prstGeom prst="rect">
            <a:avLst/>
          </a:prstGeom>
          <a:blipFill dpi="0" rotWithShape="1">
            <a:blip r:embed="rId5" cstate="screen">
              <a:alphaModFix amt="8000"/>
            </a:blip>
            <a:srcRect/>
            <a:stretch>
              <a:fillRect l="5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029200" y="676095"/>
            <a:ext cx="7162800" cy="6181906"/>
          </a:xfrm>
          <a:prstGeom prst="rect">
            <a:avLst/>
          </a:prstGeom>
          <a:blipFill dpi="0" rotWithShape="1">
            <a:blip r:embed="rId2" cstate="screen">
              <a:alphaModFix amt="15000"/>
            </a:blip>
            <a:srcRect/>
            <a:stretch>
              <a:fillRect l="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flipH="1">
            <a:off x="0" y="0"/>
            <a:ext cx="4172104" cy="5655185"/>
          </a:xfrm>
          <a:prstGeom prst="rect">
            <a:avLst/>
          </a:prstGeom>
          <a:blipFill dpi="0" rotWithShape="1">
            <a:blip r:embed="rId3" cstate="screen">
              <a:alphaModFix amt="33000"/>
            </a:blip>
            <a:srcRect/>
            <a:stretch>
              <a:fillRect l="5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71" t="6504" r="2884" b="6504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593870" y="-1"/>
            <a:ext cx="8598130" cy="7592170"/>
          </a:xfrm>
          <a:prstGeom prst="rect">
            <a:avLst/>
          </a:prstGeom>
          <a:blipFill dpi="0" rotWithShape="1">
            <a:blip r:embed="rId4" cstate="screen">
              <a:alphaModFix amt="20000"/>
            </a:blip>
            <a:srcRect/>
            <a:stretch>
              <a:fillRect l="2" t="-59654" r="-13825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矩形 548"/>
          <p:cNvSpPr/>
          <p:nvPr/>
        </p:nvSpPr>
        <p:spPr>
          <a:xfrm flipH="1">
            <a:off x="0" y="-2"/>
            <a:ext cx="4172104" cy="5655185"/>
          </a:xfrm>
          <a:prstGeom prst="rect">
            <a:avLst/>
          </a:prstGeom>
          <a:blipFill dpi="0" rotWithShape="1">
            <a:blip r:embed="rId5" cstate="screen">
              <a:alphaModFix amt="12000"/>
            </a:blip>
            <a:srcRect/>
            <a:stretch>
              <a:fillRect l="5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52" name="Picture 4" descr="D:\Personal\Desktop\Nipic_20991718_2015061718062321214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162062" y="1"/>
            <a:ext cx="2029938" cy="44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496924" y="5107452"/>
            <a:ext cx="4242573" cy="1105924"/>
            <a:chOff x="1016286" y="4827390"/>
            <a:chExt cx="4750828" cy="1238411"/>
          </a:xfrm>
        </p:grpSpPr>
        <p:pic>
          <p:nvPicPr>
            <p:cNvPr id="543" name="Picture 2" descr="D:\Personal\Desktop\图形1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577693" y="5345079"/>
              <a:ext cx="2120128" cy="720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4" name="Picture 2" descr="D:\Personal\Desktop\图形1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242258" y="4827390"/>
              <a:ext cx="1524856" cy="518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Personal\Desktop\图形1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016286" y="5086572"/>
              <a:ext cx="1457313" cy="495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组合 1023"/>
          <p:cNvGrpSpPr/>
          <p:nvPr/>
        </p:nvGrpSpPr>
        <p:grpSpPr>
          <a:xfrm>
            <a:off x="362783" y="5086175"/>
            <a:ext cx="1126894" cy="1290313"/>
            <a:chOff x="474264" y="5351671"/>
            <a:chExt cx="815164" cy="933377"/>
          </a:xfrm>
        </p:grpSpPr>
        <p:pic>
          <p:nvPicPr>
            <p:cNvPr id="1030" name="Picture 6" descr="D:\Personal\Desktop\4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 rot="1298716">
              <a:off x="657551" y="5351671"/>
              <a:ext cx="539195" cy="86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" name="Picture 6" descr="D:\Personal\Desktop\4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1298716">
              <a:off x="474264" y="5550055"/>
              <a:ext cx="433657" cy="69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" name="Picture 6" descr="D:\Personal\Desktop\4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1800000">
              <a:off x="855771" y="5587702"/>
              <a:ext cx="433657" cy="69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-725682" y="6066828"/>
            <a:ext cx="13689610" cy="994057"/>
            <a:chOff x="0" y="1828800"/>
            <a:chExt cx="12609796" cy="915647"/>
          </a:xfrm>
          <a:solidFill>
            <a:srgbClr val="007442"/>
          </a:solidFill>
        </p:grpSpPr>
        <p:grpSp>
          <p:nvGrpSpPr>
            <p:cNvPr id="415" name="组合 414"/>
            <p:cNvGrpSpPr/>
            <p:nvPr/>
          </p:nvGrpSpPr>
          <p:grpSpPr>
            <a:xfrm>
              <a:off x="0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536" name="椭圆 53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7" name="椭圆 53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8" name="椭圆 53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9" name="椭圆 53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" name="椭圆 53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" name="椭圆 54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" name="椭圆 54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6" name="组合 415"/>
            <p:cNvGrpSpPr/>
            <p:nvPr/>
          </p:nvGrpSpPr>
          <p:grpSpPr>
            <a:xfrm>
              <a:off x="787332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529" name="椭圆 52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0" name="椭圆 52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1" name="椭圆 53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2" name="椭圆 53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3" name="椭圆 53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4" name="椭圆 53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5" name="椭圆 53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7" name="组合 416"/>
            <p:cNvGrpSpPr/>
            <p:nvPr/>
          </p:nvGrpSpPr>
          <p:grpSpPr>
            <a:xfrm>
              <a:off x="1566392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522" name="椭圆 52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" name="椭圆 52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" name="椭圆 52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5" name="椭圆 52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6" name="椭圆 52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7" name="椭圆 52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8" name="椭圆 52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8" name="组合 417"/>
            <p:cNvGrpSpPr/>
            <p:nvPr/>
          </p:nvGrpSpPr>
          <p:grpSpPr>
            <a:xfrm>
              <a:off x="2345450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515" name="椭圆 51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" name="椭圆 51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" name="椭圆 51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" name="椭圆 51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" name="椭圆 51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" name="椭圆 51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" name="椭圆 52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9" name="组合 418"/>
            <p:cNvGrpSpPr/>
            <p:nvPr/>
          </p:nvGrpSpPr>
          <p:grpSpPr>
            <a:xfrm>
              <a:off x="3124510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508" name="椭圆 50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9" name="椭圆 50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0" name="椭圆 50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椭圆 51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2" name="椭圆 51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" name="椭圆 51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" name="椭圆 51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0" name="组合 419"/>
            <p:cNvGrpSpPr/>
            <p:nvPr/>
          </p:nvGrpSpPr>
          <p:grpSpPr>
            <a:xfrm>
              <a:off x="390356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501" name="椭圆 50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2" name="椭圆 50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3" name="椭圆 50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椭圆 50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5" name="椭圆 50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6" name="椭圆 50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7" name="椭圆 50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1" name="组合 420"/>
            <p:cNvGrpSpPr/>
            <p:nvPr/>
          </p:nvGrpSpPr>
          <p:grpSpPr>
            <a:xfrm>
              <a:off x="468262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94" name="椭圆 49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" name="椭圆 49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" name="椭圆 49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" name="椭圆 49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" name="椭圆 49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9" name="椭圆 49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0" name="椭圆 49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2" name="组合 421"/>
            <p:cNvGrpSpPr/>
            <p:nvPr/>
          </p:nvGrpSpPr>
          <p:grpSpPr>
            <a:xfrm>
              <a:off x="5461687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87" name="椭圆 48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" name="椭圆 48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" name="椭圆 48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" name="椭圆 49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" name="椭圆 49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3" name="组合 422"/>
            <p:cNvGrpSpPr/>
            <p:nvPr/>
          </p:nvGrpSpPr>
          <p:grpSpPr>
            <a:xfrm>
              <a:off x="6240745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80" name="椭圆 47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1" name="椭圆 48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2" name="椭圆 48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3" name="椭圆 48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椭圆 48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4" name="组合 423"/>
            <p:cNvGrpSpPr/>
            <p:nvPr/>
          </p:nvGrpSpPr>
          <p:grpSpPr>
            <a:xfrm>
              <a:off x="7019805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73" name="椭圆 47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4" name="椭圆 47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5" name="椭圆 47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7" name="椭圆 47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8" name="椭圆 47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9" name="椭圆 47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5" name="组合 424"/>
            <p:cNvGrpSpPr/>
            <p:nvPr/>
          </p:nvGrpSpPr>
          <p:grpSpPr>
            <a:xfrm>
              <a:off x="7798862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66" name="椭圆 46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" name="椭圆 46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" name="椭圆 46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" name="椭圆 46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" name="椭圆 47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6" name="组合 425"/>
            <p:cNvGrpSpPr/>
            <p:nvPr/>
          </p:nvGrpSpPr>
          <p:grpSpPr>
            <a:xfrm>
              <a:off x="8577921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59" name="椭圆 45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" name="椭圆 46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" name="椭圆 46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" name="椭圆 46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" name="椭圆 46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7" name="组合 426"/>
            <p:cNvGrpSpPr/>
            <p:nvPr/>
          </p:nvGrpSpPr>
          <p:grpSpPr>
            <a:xfrm>
              <a:off x="935697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52" name="椭圆 45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3" name="椭圆 45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4" name="椭圆 45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5" name="椭圆 45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7" name="椭圆 45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8" name="椭圆 45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8" name="组合 427"/>
            <p:cNvGrpSpPr/>
            <p:nvPr/>
          </p:nvGrpSpPr>
          <p:grpSpPr>
            <a:xfrm>
              <a:off x="10136036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45" name="椭圆 44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6" name="椭圆 44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" name="椭圆 44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9" name="椭圆 44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0" name="椭圆 44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1" name="椭圆 45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9" name="组合 428"/>
            <p:cNvGrpSpPr/>
            <p:nvPr/>
          </p:nvGrpSpPr>
          <p:grpSpPr>
            <a:xfrm>
              <a:off x="10915094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38" name="椭圆 43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" name="椭圆 43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" name="椭圆 44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" name="椭圆 44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椭圆 44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0" name="组合 429"/>
            <p:cNvGrpSpPr/>
            <p:nvPr/>
          </p:nvGrpSpPr>
          <p:grpSpPr>
            <a:xfrm>
              <a:off x="1169414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431" name="椭圆 43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" name="椭圆 43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" name="椭圆 43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" name="椭圆 43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" name="椭圆 43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-1159447" y="6379043"/>
            <a:ext cx="14510895" cy="994057"/>
            <a:chOff x="-386313" y="6186437"/>
            <a:chExt cx="12923428" cy="885309"/>
          </a:xfrm>
          <a:solidFill>
            <a:srgbClr val="007442"/>
          </a:solidFill>
        </p:grpSpPr>
        <p:grpSp>
          <p:nvGrpSpPr>
            <p:cNvPr id="279" name="组合 278"/>
            <p:cNvGrpSpPr/>
            <p:nvPr/>
          </p:nvGrpSpPr>
          <p:grpSpPr>
            <a:xfrm>
              <a:off x="-386313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08" name="椭圆 40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" name="椭圆 40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" name="椭圆 41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" name="椭圆 41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345114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01" name="椭圆 40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3" name="椭圆 40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5" name="椭圆 40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" name="椭圆 40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1106359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94" name="椭圆 39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椭圆 39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7" name="椭圆 39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9" name="椭圆 39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1859605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7" name="椭圆 38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" name="椭圆 38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" name="椭圆 39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3" name="椭圆 39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2612851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0" name="椭圆 37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" name="椭圆 38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" name="椭圆 38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" name="椭圆 38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3366098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73" name="椭圆 37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4" name="椭圆 37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5" name="椭圆 37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6" name="椭圆 37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7" name="椭圆 37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9" name="椭圆 37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4119344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6" name="椭圆 36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7" name="椭圆 36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8" name="椭圆 36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" name="椭圆 36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0" name="椭圆 36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1" name="椭圆 37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2" name="椭圆 37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4872590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9" name="椭圆 35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" name="椭圆 36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椭圆 36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椭圆 36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椭圆 36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椭圆 36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5625836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2" name="椭圆 35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" name="椭圆 35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" name="椭圆 35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" name="椭圆 35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" name="椭圆 35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6379082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45" name="椭圆 34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椭圆 34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椭圆 34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椭圆 34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9" name="椭圆 34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0" name="椭圆 34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1" name="椭圆 35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7132328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8" name="椭圆 33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椭圆 33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椭圆 33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椭圆 34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椭圆 34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椭圆 34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椭圆 34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7885574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1" name="椭圆 33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" name="椭圆 33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" name="椭圆 33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椭圆 33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" name="椭圆 33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椭圆 33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椭圆 33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8638821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24" name="椭圆 32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椭圆 32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" name="椭圆 32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" name="椭圆 32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9392068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17" name="椭圆 31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椭圆 31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椭圆 32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" name="椭圆 32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10145313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10" name="椭圆 30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椭圆 31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椭圆 31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椭圆 31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椭圆 31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10898561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3" name="椭圆 30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" name="椭圆 30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椭圆 30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椭圆 30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椭圆 30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5" name="组合 294"/>
            <p:cNvGrpSpPr/>
            <p:nvPr/>
          </p:nvGrpSpPr>
          <p:grpSpPr>
            <a:xfrm>
              <a:off x="11651806" y="6186437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96" name="椭圆 29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7" name="椭圆 29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8" name="椭圆 29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9" name="椭圆 29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" name="椭圆 30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-725682" y="6645669"/>
            <a:ext cx="13689610" cy="994057"/>
            <a:chOff x="0" y="1828800"/>
            <a:chExt cx="12609796" cy="915647"/>
          </a:xfrm>
          <a:solidFill>
            <a:srgbClr val="007442"/>
          </a:solidFill>
        </p:grpSpPr>
        <p:grpSp>
          <p:nvGrpSpPr>
            <p:cNvPr id="151" name="组合 150"/>
            <p:cNvGrpSpPr/>
            <p:nvPr/>
          </p:nvGrpSpPr>
          <p:grpSpPr>
            <a:xfrm>
              <a:off x="0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72" name="椭圆 27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椭圆 27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椭圆 27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椭圆 27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椭圆 27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787332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65" name="椭圆 26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椭圆 26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1566392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58" name="椭圆 25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椭圆 25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椭圆 26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椭圆 26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2345450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51" name="椭圆 25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椭圆 25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3124510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44" name="椭圆 24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椭圆 24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椭圆 24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椭圆 24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椭圆 24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390356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37" name="椭圆 23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椭圆 23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7" name="组合 156"/>
            <p:cNvGrpSpPr/>
            <p:nvPr/>
          </p:nvGrpSpPr>
          <p:grpSpPr>
            <a:xfrm>
              <a:off x="468262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30" name="椭圆 22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5461687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23" name="椭圆 22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>
              <a:off x="6240745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16" name="椭圆 21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7019805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09" name="椭圆 20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椭圆 21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7798862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202" name="椭圆 20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椭圆 20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8577921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195" name="椭圆 19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>
              <a:off x="935697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188" name="椭圆 18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椭圆 19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>
              <a:off x="10136036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181" name="椭圆 18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10915094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174" name="椭圆 17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11694149" y="1828800"/>
              <a:ext cx="915647" cy="915647"/>
              <a:chOff x="1346753" y="1828800"/>
              <a:chExt cx="2639028" cy="2639028"/>
            </a:xfrm>
            <a:grpFill/>
          </p:grpSpPr>
          <p:sp>
            <p:nvSpPr>
              <p:cNvPr id="167" name="椭圆 16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-1159447" y="6957883"/>
            <a:ext cx="14510895" cy="994057"/>
            <a:chOff x="-386313" y="6701954"/>
            <a:chExt cx="12923428" cy="885309"/>
          </a:xfrm>
          <a:solidFill>
            <a:srgbClr val="007442"/>
          </a:solidFill>
        </p:grpSpPr>
        <p:grpSp>
          <p:nvGrpSpPr>
            <p:cNvPr id="15" name="组合 14"/>
            <p:cNvGrpSpPr/>
            <p:nvPr/>
          </p:nvGrpSpPr>
          <p:grpSpPr>
            <a:xfrm>
              <a:off x="-386313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45114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137" name="椭圆 13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06359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130" name="椭圆 12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9605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123" name="椭圆 12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612851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366098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109" name="椭圆 10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119344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102" name="椭圆 10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872590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95" name="椭圆 9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625836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379082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81" name="椭圆 8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7132328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74" name="椭圆 7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885574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67" name="椭圆 6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38821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60" name="椭圆 5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392068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3" name="椭圆 5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145313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898561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9" name="椭圆 3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1651806" y="6701954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2" name="椭圆 3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29" name="Picture 5" descr="D:\Personal\Desktop\3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124845" y="4847986"/>
            <a:ext cx="3444994" cy="183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组合 1024"/>
          <p:cNvGrpSpPr/>
          <p:nvPr/>
        </p:nvGrpSpPr>
        <p:grpSpPr>
          <a:xfrm>
            <a:off x="378879" y="190767"/>
            <a:ext cx="1196226" cy="1285106"/>
            <a:chOff x="394119" y="292462"/>
            <a:chExt cx="1196226" cy="1285106"/>
          </a:xfrm>
        </p:grpSpPr>
        <p:pic>
          <p:nvPicPr>
            <p:cNvPr id="2058" name="Picture 10" descr="D:\Personal\Desktop\8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119" y="343262"/>
              <a:ext cx="1196226" cy="116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0616" y="292462"/>
              <a:ext cx="44198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 smtClean="0">
                  <a:latin typeface="叶根友刀锋黑草" pitchFamily="2" charset="-122"/>
                  <a:ea typeface="叶根友刀锋黑草" pitchFamily="2" charset="-122"/>
                </a:rPr>
                <a:t>端</a:t>
              </a:r>
              <a:endParaRPr lang="en-US" altLang="zh-CN" sz="2600" dirty="0" smtClean="0">
                <a:latin typeface="叶根友刀锋黑草" pitchFamily="2" charset="-122"/>
                <a:ea typeface="叶根友刀锋黑草" pitchFamily="2" charset="-122"/>
              </a:endParaRPr>
            </a:p>
            <a:p>
              <a:r>
                <a:rPr lang="zh-CN" altLang="en-US" sz="2600" dirty="0" smtClean="0">
                  <a:latin typeface="叶根友刀锋黑草" pitchFamily="2" charset="-122"/>
                  <a:ea typeface="叶根友刀锋黑草" pitchFamily="2" charset="-122"/>
                </a:rPr>
                <a:t>午</a:t>
              </a:r>
              <a:endParaRPr lang="en-US" altLang="zh-CN" sz="2600" dirty="0" smtClean="0">
                <a:latin typeface="叶根友刀锋黑草" pitchFamily="2" charset="-122"/>
                <a:ea typeface="叶根友刀锋黑草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77646" y="1130994"/>
              <a:ext cx="235962" cy="363230"/>
              <a:chOff x="949968" y="1325157"/>
              <a:chExt cx="235962" cy="363230"/>
            </a:xfrm>
          </p:grpSpPr>
          <p:sp>
            <p:nvSpPr>
              <p:cNvPr id="5" name="Freeform 9"/>
              <p:cNvSpPr>
                <a:spLocks noEditPoints="1"/>
              </p:cNvSpPr>
              <p:nvPr/>
            </p:nvSpPr>
            <p:spPr bwMode="auto">
              <a:xfrm flipH="1">
                <a:off x="976647" y="1325157"/>
                <a:ext cx="183040" cy="363230"/>
              </a:xfrm>
              <a:custGeom>
                <a:avLst/>
                <a:gdLst>
                  <a:gd name="T0" fmla="*/ 157 w 435"/>
                  <a:gd name="T1" fmla="*/ 43 h 601"/>
                  <a:gd name="T2" fmla="*/ 116 w 435"/>
                  <a:gd name="T3" fmla="*/ 80 h 601"/>
                  <a:gd name="T4" fmla="*/ 112 w 435"/>
                  <a:gd name="T5" fmla="*/ 89 h 601"/>
                  <a:gd name="T6" fmla="*/ 66 w 435"/>
                  <a:gd name="T7" fmla="*/ 124 h 601"/>
                  <a:gd name="T8" fmla="*/ 34 w 435"/>
                  <a:gd name="T9" fmla="*/ 157 h 601"/>
                  <a:gd name="T10" fmla="*/ 0 w 435"/>
                  <a:gd name="T11" fmla="*/ 214 h 601"/>
                  <a:gd name="T12" fmla="*/ 0 w 435"/>
                  <a:gd name="T13" fmla="*/ 254 h 601"/>
                  <a:gd name="T14" fmla="*/ 0 w 435"/>
                  <a:gd name="T15" fmla="*/ 258 h 601"/>
                  <a:gd name="T16" fmla="*/ 0 w 435"/>
                  <a:gd name="T17" fmla="*/ 289 h 601"/>
                  <a:gd name="T18" fmla="*/ 43 w 435"/>
                  <a:gd name="T19" fmla="*/ 394 h 601"/>
                  <a:gd name="T20" fmla="*/ 82 w 435"/>
                  <a:gd name="T21" fmla="*/ 458 h 601"/>
                  <a:gd name="T22" fmla="*/ 121 w 435"/>
                  <a:gd name="T23" fmla="*/ 502 h 601"/>
                  <a:gd name="T24" fmla="*/ 130 w 435"/>
                  <a:gd name="T25" fmla="*/ 524 h 601"/>
                  <a:gd name="T26" fmla="*/ 157 w 435"/>
                  <a:gd name="T27" fmla="*/ 555 h 601"/>
                  <a:gd name="T28" fmla="*/ 166 w 435"/>
                  <a:gd name="T29" fmla="*/ 568 h 601"/>
                  <a:gd name="T30" fmla="*/ 266 w 435"/>
                  <a:gd name="T31" fmla="*/ 581 h 601"/>
                  <a:gd name="T32" fmla="*/ 289 w 435"/>
                  <a:gd name="T33" fmla="*/ 552 h 601"/>
                  <a:gd name="T34" fmla="*/ 314 w 435"/>
                  <a:gd name="T35" fmla="*/ 542 h 601"/>
                  <a:gd name="T36" fmla="*/ 319 w 435"/>
                  <a:gd name="T37" fmla="*/ 530 h 601"/>
                  <a:gd name="T38" fmla="*/ 346 w 435"/>
                  <a:gd name="T39" fmla="*/ 513 h 601"/>
                  <a:gd name="T40" fmla="*/ 360 w 435"/>
                  <a:gd name="T41" fmla="*/ 500 h 601"/>
                  <a:gd name="T42" fmla="*/ 387 w 435"/>
                  <a:gd name="T43" fmla="*/ 471 h 601"/>
                  <a:gd name="T44" fmla="*/ 396 w 435"/>
                  <a:gd name="T45" fmla="*/ 453 h 601"/>
                  <a:gd name="T46" fmla="*/ 398 w 435"/>
                  <a:gd name="T47" fmla="*/ 442 h 601"/>
                  <a:gd name="T48" fmla="*/ 387 w 435"/>
                  <a:gd name="T49" fmla="*/ 337 h 601"/>
                  <a:gd name="T50" fmla="*/ 335 w 435"/>
                  <a:gd name="T51" fmla="*/ 58 h 601"/>
                  <a:gd name="T52" fmla="*/ 257 w 435"/>
                  <a:gd name="T53" fmla="*/ 10 h 601"/>
                  <a:gd name="T54" fmla="*/ 287 w 435"/>
                  <a:gd name="T55" fmla="*/ 21 h 601"/>
                  <a:gd name="T56" fmla="*/ 253 w 435"/>
                  <a:gd name="T57" fmla="*/ 47 h 601"/>
                  <a:gd name="T58" fmla="*/ 262 w 435"/>
                  <a:gd name="T59" fmla="*/ 58 h 601"/>
                  <a:gd name="T60" fmla="*/ 255 w 435"/>
                  <a:gd name="T61" fmla="*/ 76 h 601"/>
                  <a:gd name="T62" fmla="*/ 250 w 435"/>
                  <a:gd name="T63" fmla="*/ 73 h 601"/>
                  <a:gd name="T64" fmla="*/ 232 w 435"/>
                  <a:gd name="T65" fmla="*/ 54 h 601"/>
                  <a:gd name="T66" fmla="*/ 221 w 435"/>
                  <a:gd name="T67" fmla="*/ 38 h 601"/>
                  <a:gd name="T68" fmla="*/ 262 w 435"/>
                  <a:gd name="T69" fmla="*/ 36 h 601"/>
                  <a:gd name="T70" fmla="*/ 282 w 435"/>
                  <a:gd name="T71" fmla="*/ 25 h 601"/>
                  <a:gd name="T72" fmla="*/ 212 w 435"/>
                  <a:gd name="T73" fmla="*/ 31 h 601"/>
                  <a:gd name="T74" fmla="*/ 221 w 435"/>
                  <a:gd name="T75" fmla="*/ 38 h 601"/>
                  <a:gd name="T76" fmla="*/ 323 w 435"/>
                  <a:gd name="T77" fmla="*/ 58 h 601"/>
                  <a:gd name="T78" fmla="*/ 323 w 435"/>
                  <a:gd name="T79" fmla="*/ 58 h 601"/>
                  <a:gd name="T80" fmla="*/ 262 w 435"/>
                  <a:gd name="T81" fmla="*/ 84 h 601"/>
                  <a:gd name="T82" fmla="*/ 289 w 435"/>
                  <a:gd name="T83" fmla="*/ 93 h 601"/>
                  <a:gd name="T84" fmla="*/ 291 w 435"/>
                  <a:gd name="T85" fmla="*/ 93 h 601"/>
                  <a:gd name="T86" fmla="*/ 291 w 435"/>
                  <a:gd name="T87" fmla="*/ 93 h 601"/>
                  <a:gd name="T88" fmla="*/ 394 w 435"/>
                  <a:gd name="T89" fmla="*/ 183 h 601"/>
                  <a:gd name="T90" fmla="*/ 328 w 435"/>
                  <a:gd name="T91" fmla="*/ 104 h 601"/>
                  <a:gd name="T92" fmla="*/ 398 w 435"/>
                  <a:gd name="T93" fmla="*/ 194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5" h="601">
                    <a:moveTo>
                      <a:pt x="232" y="5"/>
                    </a:moveTo>
                    <a:cubicBezTo>
                      <a:pt x="191" y="5"/>
                      <a:pt x="192" y="19"/>
                      <a:pt x="173" y="27"/>
                    </a:cubicBezTo>
                    <a:cubicBezTo>
                      <a:pt x="170" y="35"/>
                      <a:pt x="164" y="38"/>
                      <a:pt x="157" y="43"/>
                    </a:cubicBezTo>
                    <a:lnTo>
                      <a:pt x="157" y="49"/>
                    </a:lnTo>
                    <a:cubicBezTo>
                      <a:pt x="139" y="49"/>
                      <a:pt x="145" y="68"/>
                      <a:pt x="137" y="75"/>
                    </a:cubicBezTo>
                    <a:cubicBezTo>
                      <a:pt x="130" y="69"/>
                      <a:pt x="122" y="75"/>
                      <a:pt x="116" y="80"/>
                    </a:cubicBezTo>
                    <a:lnTo>
                      <a:pt x="116" y="86"/>
                    </a:lnTo>
                    <a:lnTo>
                      <a:pt x="112" y="86"/>
                    </a:lnTo>
                    <a:lnTo>
                      <a:pt x="112" y="89"/>
                    </a:lnTo>
                    <a:cubicBezTo>
                      <a:pt x="101" y="89"/>
                      <a:pt x="103" y="89"/>
                      <a:pt x="96" y="95"/>
                    </a:cubicBezTo>
                    <a:lnTo>
                      <a:pt x="96" y="98"/>
                    </a:lnTo>
                    <a:cubicBezTo>
                      <a:pt x="78" y="98"/>
                      <a:pt x="70" y="122"/>
                      <a:pt x="66" y="124"/>
                    </a:cubicBezTo>
                    <a:cubicBezTo>
                      <a:pt x="55" y="130"/>
                      <a:pt x="41" y="133"/>
                      <a:pt x="41" y="148"/>
                    </a:cubicBezTo>
                    <a:lnTo>
                      <a:pt x="36" y="148"/>
                    </a:lnTo>
                    <a:cubicBezTo>
                      <a:pt x="35" y="153"/>
                      <a:pt x="34" y="152"/>
                      <a:pt x="34" y="157"/>
                    </a:cubicBezTo>
                    <a:cubicBezTo>
                      <a:pt x="17" y="171"/>
                      <a:pt x="19" y="170"/>
                      <a:pt x="11" y="196"/>
                    </a:cubicBezTo>
                    <a:cubicBezTo>
                      <a:pt x="10" y="198"/>
                      <a:pt x="5" y="196"/>
                      <a:pt x="5" y="212"/>
                    </a:cubicBezTo>
                    <a:lnTo>
                      <a:pt x="0" y="214"/>
                    </a:lnTo>
                    <a:cubicBezTo>
                      <a:pt x="0" y="225"/>
                      <a:pt x="2" y="236"/>
                      <a:pt x="5" y="247"/>
                    </a:cubicBezTo>
                    <a:lnTo>
                      <a:pt x="0" y="251"/>
                    </a:lnTo>
                    <a:lnTo>
                      <a:pt x="0" y="254"/>
                    </a:lnTo>
                    <a:lnTo>
                      <a:pt x="5" y="254"/>
                    </a:lnTo>
                    <a:lnTo>
                      <a:pt x="5" y="258"/>
                    </a:lnTo>
                    <a:lnTo>
                      <a:pt x="0" y="258"/>
                    </a:lnTo>
                    <a:lnTo>
                      <a:pt x="0" y="269"/>
                    </a:lnTo>
                    <a:cubicBezTo>
                      <a:pt x="7" y="271"/>
                      <a:pt x="7" y="285"/>
                      <a:pt x="0" y="287"/>
                    </a:cubicBezTo>
                    <a:lnTo>
                      <a:pt x="0" y="289"/>
                    </a:lnTo>
                    <a:lnTo>
                      <a:pt x="7" y="295"/>
                    </a:lnTo>
                    <a:cubicBezTo>
                      <a:pt x="7" y="304"/>
                      <a:pt x="4" y="322"/>
                      <a:pt x="11" y="328"/>
                    </a:cubicBezTo>
                    <a:cubicBezTo>
                      <a:pt x="11" y="344"/>
                      <a:pt x="32" y="394"/>
                      <a:pt x="43" y="394"/>
                    </a:cubicBezTo>
                    <a:cubicBezTo>
                      <a:pt x="43" y="412"/>
                      <a:pt x="62" y="422"/>
                      <a:pt x="68" y="438"/>
                    </a:cubicBezTo>
                    <a:lnTo>
                      <a:pt x="73" y="438"/>
                    </a:lnTo>
                    <a:cubicBezTo>
                      <a:pt x="73" y="448"/>
                      <a:pt x="78" y="452"/>
                      <a:pt x="82" y="458"/>
                    </a:cubicBezTo>
                    <a:lnTo>
                      <a:pt x="87" y="458"/>
                    </a:lnTo>
                    <a:cubicBezTo>
                      <a:pt x="87" y="467"/>
                      <a:pt x="110" y="492"/>
                      <a:pt x="116" y="502"/>
                    </a:cubicBezTo>
                    <a:lnTo>
                      <a:pt x="121" y="502"/>
                    </a:lnTo>
                    <a:lnTo>
                      <a:pt x="121" y="509"/>
                    </a:lnTo>
                    <a:lnTo>
                      <a:pt x="125" y="511"/>
                    </a:lnTo>
                    <a:lnTo>
                      <a:pt x="130" y="524"/>
                    </a:lnTo>
                    <a:cubicBezTo>
                      <a:pt x="137" y="527"/>
                      <a:pt x="138" y="528"/>
                      <a:pt x="141" y="537"/>
                    </a:cubicBezTo>
                    <a:lnTo>
                      <a:pt x="146" y="537"/>
                    </a:lnTo>
                    <a:cubicBezTo>
                      <a:pt x="146" y="544"/>
                      <a:pt x="150" y="552"/>
                      <a:pt x="157" y="555"/>
                    </a:cubicBezTo>
                    <a:lnTo>
                      <a:pt x="157" y="563"/>
                    </a:lnTo>
                    <a:lnTo>
                      <a:pt x="166" y="563"/>
                    </a:lnTo>
                    <a:lnTo>
                      <a:pt x="166" y="568"/>
                    </a:lnTo>
                    <a:cubicBezTo>
                      <a:pt x="197" y="593"/>
                      <a:pt x="216" y="601"/>
                      <a:pt x="253" y="587"/>
                    </a:cubicBezTo>
                    <a:lnTo>
                      <a:pt x="253" y="583"/>
                    </a:lnTo>
                    <a:cubicBezTo>
                      <a:pt x="258" y="583"/>
                      <a:pt x="261" y="582"/>
                      <a:pt x="266" y="581"/>
                    </a:cubicBezTo>
                    <a:lnTo>
                      <a:pt x="266" y="574"/>
                    </a:lnTo>
                    <a:cubicBezTo>
                      <a:pt x="278" y="571"/>
                      <a:pt x="280" y="563"/>
                      <a:pt x="289" y="555"/>
                    </a:cubicBezTo>
                    <a:lnTo>
                      <a:pt x="289" y="552"/>
                    </a:lnTo>
                    <a:lnTo>
                      <a:pt x="296" y="552"/>
                    </a:lnTo>
                    <a:lnTo>
                      <a:pt x="296" y="548"/>
                    </a:lnTo>
                    <a:cubicBezTo>
                      <a:pt x="306" y="548"/>
                      <a:pt x="305" y="542"/>
                      <a:pt x="314" y="542"/>
                    </a:cubicBezTo>
                    <a:lnTo>
                      <a:pt x="314" y="537"/>
                    </a:lnTo>
                    <a:lnTo>
                      <a:pt x="319" y="537"/>
                    </a:lnTo>
                    <a:lnTo>
                      <a:pt x="319" y="530"/>
                    </a:lnTo>
                    <a:lnTo>
                      <a:pt x="328" y="530"/>
                    </a:lnTo>
                    <a:lnTo>
                      <a:pt x="330" y="524"/>
                    </a:lnTo>
                    <a:cubicBezTo>
                      <a:pt x="342" y="520"/>
                      <a:pt x="335" y="518"/>
                      <a:pt x="346" y="513"/>
                    </a:cubicBezTo>
                    <a:lnTo>
                      <a:pt x="346" y="509"/>
                    </a:lnTo>
                    <a:cubicBezTo>
                      <a:pt x="353" y="509"/>
                      <a:pt x="351" y="508"/>
                      <a:pt x="357" y="506"/>
                    </a:cubicBezTo>
                    <a:lnTo>
                      <a:pt x="360" y="500"/>
                    </a:lnTo>
                    <a:lnTo>
                      <a:pt x="371" y="498"/>
                    </a:lnTo>
                    <a:cubicBezTo>
                      <a:pt x="374" y="493"/>
                      <a:pt x="376" y="493"/>
                      <a:pt x="376" y="487"/>
                    </a:cubicBezTo>
                    <a:cubicBezTo>
                      <a:pt x="384" y="487"/>
                      <a:pt x="387" y="480"/>
                      <a:pt x="387" y="471"/>
                    </a:cubicBezTo>
                    <a:lnTo>
                      <a:pt x="392" y="471"/>
                    </a:lnTo>
                    <a:cubicBezTo>
                      <a:pt x="395" y="465"/>
                      <a:pt x="394" y="466"/>
                      <a:pt x="394" y="454"/>
                    </a:cubicBezTo>
                    <a:lnTo>
                      <a:pt x="396" y="453"/>
                    </a:lnTo>
                    <a:lnTo>
                      <a:pt x="396" y="447"/>
                    </a:lnTo>
                    <a:lnTo>
                      <a:pt x="398" y="445"/>
                    </a:lnTo>
                    <a:lnTo>
                      <a:pt x="398" y="442"/>
                    </a:lnTo>
                    <a:lnTo>
                      <a:pt x="396" y="440"/>
                    </a:lnTo>
                    <a:cubicBezTo>
                      <a:pt x="396" y="422"/>
                      <a:pt x="392" y="419"/>
                      <a:pt x="392" y="399"/>
                    </a:cubicBezTo>
                    <a:cubicBezTo>
                      <a:pt x="380" y="390"/>
                      <a:pt x="387" y="354"/>
                      <a:pt x="387" y="337"/>
                    </a:cubicBezTo>
                    <a:cubicBezTo>
                      <a:pt x="425" y="337"/>
                      <a:pt x="435" y="188"/>
                      <a:pt x="421" y="177"/>
                    </a:cubicBezTo>
                    <a:cubicBezTo>
                      <a:pt x="408" y="93"/>
                      <a:pt x="373" y="108"/>
                      <a:pt x="373" y="80"/>
                    </a:cubicBezTo>
                    <a:cubicBezTo>
                      <a:pt x="350" y="74"/>
                      <a:pt x="347" y="61"/>
                      <a:pt x="335" y="58"/>
                    </a:cubicBezTo>
                    <a:cubicBezTo>
                      <a:pt x="348" y="47"/>
                      <a:pt x="325" y="30"/>
                      <a:pt x="314" y="30"/>
                    </a:cubicBezTo>
                    <a:lnTo>
                      <a:pt x="314" y="27"/>
                    </a:lnTo>
                    <a:cubicBezTo>
                      <a:pt x="290" y="7"/>
                      <a:pt x="281" y="10"/>
                      <a:pt x="257" y="10"/>
                    </a:cubicBezTo>
                    <a:lnTo>
                      <a:pt x="257" y="3"/>
                    </a:lnTo>
                    <a:cubicBezTo>
                      <a:pt x="250" y="3"/>
                      <a:pt x="238" y="0"/>
                      <a:pt x="232" y="5"/>
                    </a:cubicBezTo>
                    <a:close/>
                    <a:moveTo>
                      <a:pt x="287" y="21"/>
                    </a:moveTo>
                    <a:cubicBezTo>
                      <a:pt x="291" y="18"/>
                      <a:pt x="283" y="25"/>
                      <a:pt x="287" y="21"/>
                    </a:cubicBezTo>
                    <a:close/>
                    <a:moveTo>
                      <a:pt x="278" y="27"/>
                    </a:moveTo>
                    <a:lnTo>
                      <a:pt x="253" y="47"/>
                    </a:lnTo>
                    <a:lnTo>
                      <a:pt x="253" y="52"/>
                    </a:lnTo>
                    <a:cubicBezTo>
                      <a:pt x="256" y="55"/>
                      <a:pt x="256" y="54"/>
                      <a:pt x="262" y="54"/>
                    </a:cubicBezTo>
                    <a:lnTo>
                      <a:pt x="262" y="58"/>
                    </a:lnTo>
                    <a:lnTo>
                      <a:pt x="323" y="58"/>
                    </a:lnTo>
                    <a:cubicBezTo>
                      <a:pt x="305" y="58"/>
                      <a:pt x="267" y="55"/>
                      <a:pt x="253" y="67"/>
                    </a:cubicBezTo>
                    <a:cubicBezTo>
                      <a:pt x="253" y="72"/>
                      <a:pt x="253" y="72"/>
                      <a:pt x="255" y="76"/>
                    </a:cubicBezTo>
                    <a:cubicBezTo>
                      <a:pt x="260" y="78"/>
                      <a:pt x="259" y="77"/>
                      <a:pt x="262" y="82"/>
                    </a:cubicBezTo>
                    <a:cubicBezTo>
                      <a:pt x="256" y="77"/>
                      <a:pt x="258" y="78"/>
                      <a:pt x="250" y="78"/>
                    </a:cubicBezTo>
                    <a:lnTo>
                      <a:pt x="250" y="73"/>
                    </a:lnTo>
                    <a:cubicBezTo>
                      <a:pt x="243" y="67"/>
                      <a:pt x="229" y="57"/>
                      <a:pt x="221" y="63"/>
                    </a:cubicBezTo>
                    <a:cubicBezTo>
                      <a:pt x="218" y="61"/>
                      <a:pt x="178" y="65"/>
                      <a:pt x="161" y="63"/>
                    </a:cubicBezTo>
                    <a:cubicBezTo>
                      <a:pt x="194" y="56"/>
                      <a:pt x="219" y="65"/>
                      <a:pt x="232" y="54"/>
                    </a:cubicBezTo>
                    <a:lnTo>
                      <a:pt x="232" y="49"/>
                    </a:lnTo>
                    <a:cubicBezTo>
                      <a:pt x="228" y="45"/>
                      <a:pt x="229" y="45"/>
                      <a:pt x="223" y="45"/>
                    </a:cubicBezTo>
                    <a:cubicBezTo>
                      <a:pt x="223" y="41"/>
                      <a:pt x="223" y="41"/>
                      <a:pt x="221" y="38"/>
                    </a:cubicBezTo>
                    <a:cubicBezTo>
                      <a:pt x="226" y="39"/>
                      <a:pt x="227" y="40"/>
                      <a:pt x="232" y="40"/>
                    </a:cubicBezTo>
                    <a:lnTo>
                      <a:pt x="232" y="43"/>
                    </a:lnTo>
                    <a:cubicBezTo>
                      <a:pt x="253" y="43"/>
                      <a:pt x="247" y="38"/>
                      <a:pt x="262" y="36"/>
                    </a:cubicBezTo>
                    <a:cubicBezTo>
                      <a:pt x="266" y="29"/>
                      <a:pt x="264" y="34"/>
                      <a:pt x="271" y="29"/>
                    </a:cubicBezTo>
                    <a:lnTo>
                      <a:pt x="271" y="25"/>
                    </a:lnTo>
                    <a:lnTo>
                      <a:pt x="282" y="25"/>
                    </a:lnTo>
                    <a:lnTo>
                      <a:pt x="278" y="27"/>
                    </a:lnTo>
                    <a:close/>
                    <a:moveTo>
                      <a:pt x="209" y="30"/>
                    </a:moveTo>
                    <a:cubicBezTo>
                      <a:pt x="212" y="28"/>
                      <a:pt x="218" y="33"/>
                      <a:pt x="212" y="31"/>
                    </a:cubicBezTo>
                    <a:cubicBezTo>
                      <a:pt x="212" y="31"/>
                      <a:pt x="209" y="31"/>
                      <a:pt x="209" y="30"/>
                    </a:cubicBezTo>
                    <a:close/>
                    <a:moveTo>
                      <a:pt x="219" y="36"/>
                    </a:moveTo>
                    <a:lnTo>
                      <a:pt x="221" y="38"/>
                    </a:lnTo>
                    <a:lnTo>
                      <a:pt x="216" y="36"/>
                    </a:lnTo>
                    <a:lnTo>
                      <a:pt x="219" y="36"/>
                    </a:lnTo>
                    <a:close/>
                    <a:moveTo>
                      <a:pt x="323" y="58"/>
                    </a:moveTo>
                    <a:lnTo>
                      <a:pt x="326" y="58"/>
                    </a:lnTo>
                    <a:lnTo>
                      <a:pt x="323" y="60"/>
                    </a:lnTo>
                    <a:lnTo>
                      <a:pt x="323" y="58"/>
                    </a:lnTo>
                    <a:close/>
                    <a:moveTo>
                      <a:pt x="262" y="82"/>
                    </a:moveTo>
                    <a:lnTo>
                      <a:pt x="264" y="82"/>
                    </a:lnTo>
                    <a:lnTo>
                      <a:pt x="262" y="84"/>
                    </a:lnTo>
                    <a:lnTo>
                      <a:pt x="262" y="82"/>
                    </a:lnTo>
                    <a:close/>
                    <a:moveTo>
                      <a:pt x="275" y="87"/>
                    </a:moveTo>
                    <a:cubicBezTo>
                      <a:pt x="284" y="89"/>
                      <a:pt x="283" y="88"/>
                      <a:pt x="289" y="93"/>
                    </a:cubicBezTo>
                    <a:cubicBezTo>
                      <a:pt x="282" y="91"/>
                      <a:pt x="276" y="88"/>
                      <a:pt x="269" y="85"/>
                    </a:cubicBezTo>
                    <a:lnTo>
                      <a:pt x="275" y="87"/>
                    </a:lnTo>
                    <a:close/>
                    <a:moveTo>
                      <a:pt x="291" y="93"/>
                    </a:moveTo>
                    <a:cubicBezTo>
                      <a:pt x="299" y="93"/>
                      <a:pt x="315" y="97"/>
                      <a:pt x="321" y="102"/>
                    </a:cubicBezTo>
                    <a:cubicBezTo>
                      <a:pt x="311" y="100"/>
                      <a:pt x="297" y="99"/>
                      <a:pt x="289" y="93"/>
                    </a:cubicBezTo>
                    <a:lnTo>
                      <a:pt x="291" y="93"/>
                    </a:lnTo>
                    <a:close/>
                    <a:moveTo>
                      <a:pt x="328" y="104"/>
                    </a:moveTo>
                    <a:cubicBezTo>
                      <a:pt x="329" y="105"/>
                      <a:pt x="377" y="127"/>
                      <a:pt x="385" y="166"/>
                    </a:cubicBezTo>
                    <a:cubicBezTo>
                      <a:pt x="385" y="166"/>
                      <a:pt x="390" y="171"/>
                      <a:pt x="394" y="183"/>
                    </a:cubicBezTo>
                    <a:lnTo>
                      <a:pt x="398" y="194"/>
                    </a:lnTo>
                    <a:cubicBezTo>
                      <a:pt x="384" y="182"/>
                      <a:pt x="381" y="126"/>
                      <a:pt x="321" y="102"/>
                    </a:cubicBezTo>
                    <a:lnTo>
                      <a:pt x="328" y="104"/>
                    </a:lnTo>
                    <a:close/>
                    <a:moveTo>
                      <a:pt x="398" y="194"/>
                    </a:moveTo>
                    <a:cubicBezTo>
                      <a:pt x="401" y="209"/>
                      <a:pt x="411" y="251"/>
                      <a:pt x="403" y="263"/>
                    </a:cubicBezTo>
                    <a:cubicBezTo>
                      <a:pt x="408" y="251"/>
                      <a:pt x="401" y="210"/>
                      <a:pt x="398" y="19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49968" y="1331482"/>
                <a:ext cx="235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rPr>
                  <a:t>小</a:t>
                </a:r>
                <a:endParaRPr lang="en-US" altLang="zh-CN" sz="400" dirty="0" smtClean="0">
                  <a:solidFill>
                    <a:schemeClr val="bg1"/>
                  </a:solidFill>
                  <a:latin typeface="叶根友刀锋黑草" pitchFamily="2" charset="-122"/>
                  <a:ea typeface="叶根友刀锋黑草" pitchFamily="2" charset="-122"/>
                </a:endParaRPr>
              </a:p>
              <a:p>
                <a:r>
                  <a:rPr lang="zh-CN" altLang="en-US" sz="4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rPr>
                  <a:t>陆</a:t>
                </a:r>
                <a:endParaRPr lang="en-US" altLang="zh-CN" sz="400" dirty="0" smtClean="0">
                  <a:solidFill>
                    <a:schemeClr val="bg1"/>
                  </a:solidFill>
                  <a:latin typeface="叶根友刀锋黑草" pitchFamily="2" charset="-122"/>
                  <a:ea typeface="叶根友刀锋黑草" pitchFamily="2" charset="-122"/>
                </a:endParaRPr>
              </a:p>
              <a:p>
                <a:r>
                  <a:rPr lang="zh-CN" altLang="en-US" sz="4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rPr>
                  <a:t>老</a:t>
                </a:r>
                <a:endParaRPr lang="en-US" altLang="zh-CN" sz="400" dirty="0" smtClean="0">
                  <a:solidFill>
                    <a:schemeClr val="bg1"/>
                  </a:solidFill>
                  <a:latin typeface="叶根友刀锋黑草" pitchFamily="2" charset="-122"/>
                  <a:ea typeface="叶根友刀锋黑草" pitchFamily="2" charset="-122"/>
                </a:endParaRPr>
              </a:p>
              <a:p>
                <a:r>
                  <a:rPr lang="zh-CN" altLang="en-US" sz="4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rPr>
                  <a:t>师</a:t>
                </a:r>
                <a:endParaRPr lang="zh-CN" altLang="en-US" sz="400" dirty="0">
                  <a:solidFill>
                    <a:schemeClr val="bg1"/>
                  </a:solidFill>
                  <a:latin typeface="叶根友刀锋黑草" pitchFamily="2" charset="-122"/>
                  <a:ea typeface="叶根友刀锋黑草" pitchFamily="2" charset="-122"/>
                </a:endParaRPr>
              </a:p>
            </p:txBody>
          </p:sp>
        </p:grpSp>
        <p:sp>
          <p:nvSpPr>
            <p:cNvPr id="559" name="TextBox 558"/>
            <p:cNvSpPr txBox="1"/>
            <p:nvPr/>
          </p:nvSpPr>
          <p:spPr>
            <a:xfrm>
              <a:off x="956237" y="685016"/>
              <a:ext cx="44198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latin typeface="叶根友刀锋黑草" pitchFamily="2" charset="-122"/>
                  <a:ea typeface="叶根友刀锋黑草" pitchFamily="2" charset="-122"/>
                </a:rPr>
                <a:t>佳</a:t>
              </a:r>
              <a:endParaRPr lang="en-US" altLang="zh-CN" sz="2600" dirty="0">
                <a:latin typeface="叶根友刀锋黑草" pitchFamily="2" charset="-122"/>
                <a:ea typeface="叶根友刀锋黑草" pitchFamily="2" charset="-122"/>
              </a:endParaRPr>
            </a:p>
            <a:p>
              <a:r>
                <a:rPr lang="zh-CN" altLang="en-US" sz="2600" dirty="0">
                  <a:latin typeface="叶根友刀锋黑草" pitchFamily="2" charset="-122"/>
                  <a:ea typeface="叶根友刀锋黑草" pitchFamily="2" charset="-122"/>
                </a:rPr>
                <a:t>节</a:t>
              </a:r>
              <a:endParaRPr lang="en-US" altLang="zh-CN" sz="2600" dirty="0" smtClean="0">
                <a:latin typeface="叶根友刀锋黑草" pitchFamily="2" charset="-122"/>
                <a:ea typeface="叶根友刀锋黑草" pitchFamily="2" charset="-122"/>
              </a:endParaRPr>
            </a:p>
          </p:txBody>
        </p:sp>
      </p:grpSp>
      <p:grpSp>
        <p:nvGrpSpPr>
          <p:cNvPr id="1031" name="组合 1030"/>
          <p:cNvGrpSpPr/>
          <p:nvPr/>
        </p:nvGrpSpPr>
        <p:grpSpPr>
          <a:xfrm>
            <a:off x="3137978" y="1598976"/>
            <a:ext cx="7184020" cy="2306200"/>
            <a:chOff x="3076897" y="1543591"/>
            <a:chExt cx="7184020" cy="2306200"/>
          </a:xfrm>
        </p:grpSpPr>
        <p:grpSp>
          <p:nvGrpSpPr>
            <p:cNvPr id="3" name="组合 2"/>
            <p:cNvGrpSpPr/>
            <p:nvPr/>
          </p:nvGrpSpPr>
          <p:grpSpPr>
            <a:xfrm>
              <a:off x="3076897" y="1543591"/>
              <a:ext cx="3877985" cy="1207593"/>
              <a:chOff x="4157007" y="1514140"/>
              <a:chExt cx="3877985" cy="120759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54" name="文本框 553"/>
              <p:cNvSpPr txBox="1"/>
              <p:nvPr/>
            </p:nvSpPr>
            <p:spPr>
              <a:xfrm>
                <a:off x="4157007" y="1521404"/>
                <a:ext cx="3877985" cy="120032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7200" dirty="0" smtClean="0">
                    <a:ln w="76200">
                      <a:solidFill>
                        <a:srgbClr val="00502E"/>
                      </a:solidFill>
                    </a:ln>
                    <a:solidFill>
                      <a:srgbClr val="00502E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端午飘香</a:t>
                </a:r>
                <a:endParaRPr lang="zh-CN" altLang="en-US" sz="7200" dirty="0">
                  <a:ln w="76200">
                    <a:solidFill>
                      <a:srgbClr val="00502E"/>
                    </a:solidFill>
                  </a:ln>
                  <a:solidFill>
                    <a:srgbClr val="00502E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sp>
            <p:nvSpPr>
              <p:cNvPr id="555" name="文本框 554"/>
              <p:cNvSpPr txBox="1"/>
              <p:nvPr/>
            </p:nvSpPr>
            <p:spPr>
              <a:xfrm>
                <a:off x="4157007" y="1514140"/>
                <a:ext cx="3877985" cy="1200329"/>
              </a:xfrm>
              <a:prstGeom prst="rect">
                <a:avLst/>
              </a:prstGeom>
              <a:noFill/>
              <a:scene3d>
                <a:camera prst="orthographicFront"/>
                <a:lightRig rig="soft" dir="t"/>
              </a:scene3d>
              <a:sp3d>
                <a:bevelT/>
              </a:sp3d>
            </p:spPr>
            <p:txBody>
              <a:bodyPr wrap="none" rtlCol="0">
                <a:spAutoFit/>
                <a:sp3d extrusionH="57150" prstMaterial="plastic">
                  <a:bevelT w="12700" h="12700"/>
                  <a:bevelB w="0" h="69850"/>
                </a:sp3d>
              </a:bodyPr>
              <a:lstStyle/>
              <a:p>
                <a:pPr algn="ctr"/>
                <a:r>
                  <a:rPr lang="zh-CN" altLang="en-US" sz="7200" dirty="0" smtClean="0">
                    <a:gradFill>
                      <a:gsLst>
                        <a:gs pos="2000">
                          <a:srgbClr val="FFFF00"/>
                        </a:gs>
                        <a:gs pos="98174">
                          <a:srgbClr val="FFFF00"/>
                        </a:gs>
                        <a:gs pos="64000">
                          <a:srgbClr val="7DC13D"/>
                        </a:gs>
                        <a:gs pos="41000">
                          <a:srgbClr val="7DC13D"/>
                        </a:gs>
                      </a:gsLst>
                      <a:lin ang="5400000" scaled="1"/>
                    </a:gra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端午飘香</a:t>
                </a:r>
                <a:endParaRPr lang="zh-CN" altLang="en-US" sz="7200" dirty="0">
                  <a:gradFill>
                    <a:gsLst>
                      <a:gs pos="2000">
                        <a:srgbClr val="FFFF00"/>
                      </a:gs>
                      <a:gs pos="98174">
                        <a:srgbClr val="FFFF00"/>
                      </a:gs>
                      <a:gs pos="64000">
                        <a:srgbClr val="7DC13D"/>
                      </a:gs>
                      <a:gs pos="41000">
                        <a:srgbClr val="7DC13D"/>
                      </a:gs>
                    </a:gsLst>
                    <a:lin ang="5400000" scaled="1"/>
                  </a:gra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  <p:grpSp>
          <p:nvGrpSpPr>
            <p:cNvPr id="561" name="组合 560"/>
            <p:cNvGrpSpPr/>
            <p:nvPr/>
          </p:nvGrpSpPr>
          <p:grpSpPr>
            <a:xfrm>
              <a:off x="3612942" y="2642390"/>
              <a:ext cx="6647975" cy="1207401"/>
              <a:chOff x="2772014" y="1514332"/>
              <a:chExt cx="6647975" cy="120740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62" name="文本框 553"/>
              <p:cNvSpPr txBox="1"/>
              <p:nvPr/>
            </p:nvSpPr>
            <p:spPr>
              <a:xfrm>
                <a:off x="2772014" y="1521404"/>
                <a:ext cx="6647975" cy="120032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7200" dirty="0" smtClean="0">
                    <a:ln w="76200">
                      <a:solidFill>
                        <a:srgbClr val="00502E"/>
                      </a:solidFill>
                    </a:ln>
                    <a:solidFill>
                      <a:srgbClr val="00502E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情系你我爱同行</a:t>
                </a:r>
                <a:endParaRPr lang="zh-CN" altLang="en-US" sz="7200" dirty="0">
                  <a:ln w="76200">
                    <a:solidFill>
                      <a:srgbClr val="00502E"/>
                    </a:solidFill>
                  </a:ln>
                  <a:solidFill>
                    <a:srgbClr val="00502E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sp>
            <p:nvSpPr>
              <p:cNvPr id="563" name="文本框 554"/>
              <p:cNvSpPr txBox="1"/>
              <p:nvPr/>
            </p:nvSpPr>
            <p:spPr>
              <a:xfrm>
                <a:off x="2772014" y="1514332"/>
                <a:ext cx="6647975" cy="1200329"/>
              </a:xfrm>
              <a:prstGeom prst="rect">
                <a:avLst/>
              </a:prstGeom>
              <a:noFill/>
              <a:scene3d>
                <a:camera prst="orthographicFront"/>
                <a:lightRig rig="soft" dir="t"/>
              </a:scene3d>
              <a:sp3d>
                <a:bevelT/>
              </a:sp3d>
            </p:spPr>
            <p:txBody>
              <a:bodyPr wrap="none" rtlCol="0">
                <a:spAutoFit/>
                <a:sp3d extrusionH="57150" prstMaterial="plastic">
                  <a:bevelT w="12700" h="12700"/>
                  <a:bevelB w="0" h="69850"/>
                </a:sp3d>
              </a:bodyPr>
              <a:lstStyle/>
              <a:p>
                <a:pPr algn="ctr"/>
                <a:r>
                  <a:rPr lang="zh-CN" altLang="en-US" sz="7200" dirty="0">
                    <a:gradFill>
                      <a:gsLst>
                        <a:gs pos="2000">
                          <a:srgbClr val="FFFF00"/>
                        </a:gs>
                        <a:gs pos="98174">
                          <a:srgbClr val="FFFF00"/>
                        </a:gs>
                        <a:gs pos="64000">
                          <a:srgbClr val="7DC13D"/>
                        </a:gs>
                        <a:gs pos="41000">
                          <a:srgbClr val="7DC13D"/>
                        </a:gs>
                      </a:gsLst>
                      <a:lin ang="5400000" scaled="1"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</a:effectLst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情系你我爱同行</a:t>
                </a:r>
              </a:p>
            </p:txBody>
          </p:sp>
        </p:grpSp>
      </p:grpSp>
      <p:grpSp>
        <p:nvGrpSpPr>
          <p:cNvPr id="566" name="组合 565"/>
          <p:cNvGrpSpPr/>
          <p:nvPr/>
        </p:nvGrpSpPr>
        <p:grpSpPr>
          <a:xfrm>
            <a:off x="-623520" y="1768142"/>
            <a:ext cx="372160" cy="1388037"/>
            <a:chOff x="-1141120" y="1766391"/>
            <a:chExt cx="372160" cy="1388037"/>
          </a:xfrm>
        </p:grpSpPr>
        <p:sp>
          <p:nvSpPr>
            <p:cNvPr id="567" name="矩形 566"/>
            <p:cNvSpPr/>
            <p:nvPr/>
          </p:nvSpPr>
          <p:spPr>
            <a:xfrm>
              <a:off x="-1141120" y="1766391"/>
              <a:ext cx="372160" cy="372160"/>
            </a:xfrm>
            <a:prstGeom prst="rect">
              <a:avLst/>
            </a:prstGeom>
            <a:solidFill>
              <a:srgbClr val="00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8" name="矩形 567"/>
            <p:cNvSpPr/>
            <p:nvPr/>
          </p:nvSpPr>
          <p:spPr>
            <a:xfrm>
              <a:off x="-1141120" y="2274329"/>
              <a:ext cx="372160" cy="372160"/>
            </a:xfrm>
            <a:prstGeom prst="rect">
              <a:avLst/>
            </a:prstGeom>
            <a:solidFill>
              <a:srgbClr val="7DC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9" name="矩形 568"/>
            <p:cNvSpPr/>
            <p:nvPr/>
          </p:nvSpPr>
          <p:spPr>
            <a:xfrm>
              <a:off x="-1141120" y="2782268"/>
              <a:ext cx="372160" cy="372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D:\Personal\Desktop\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981198" flipH="1">
            <a:off x="-498324" y="-642289"/>
            <a:ext cx="996648" cy="16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组合 71"/>
          <p:cNvGrpSpPr/>
          <p:nvPr/>
        </p:nvGrpSpPr>
        <p:grpSpPr>
          <a:xfrm>
            <a:off x="625994" y="2650409"/>
            <a:ext cx="2630765" cy="2476366"/>
            <a:chOff x="1304220" y="3274724"/>
            <a:chExt cx="2630765" cy="2476366"/>
          </a:xfrm>
        </p:grpSpPr>
        <p:pic>
          <p:nvPicPr>
            <p:cNvPr id="7" name="Picture 10" descr="D:\Personal\Desktop\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304220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" descr="D:\Personal\Desktop\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796580" flipH="1">
              <a:off x="1385203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组合 54"/>
            <p:cNvGrpSpPr/>
            <p:nvPr/>
          </p:nvGrpSpPr>
          <p:grpSpPr>
            <a:xfrm>
              <a:off x="2134080" y="3640039"/>
              <a:ext cx="890062" cy="1745737"/>
              <a:chOff x="2195309" y="3492709"/>
              <a:chExt cx="890062" cy="174573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195309" y="3492709"/>
                <a:ext cx="4419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端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36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午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2377284" y="4693038"/>
                <a:ext cx="260008" cy="468494"/>
                <a:chOff x="2314785" y="4653136"/>
                <a:chExt cx="260008" cy="468494"/>
              </a:xfrm>
            </p:grpSpPr>
            <p:sp>
              <p:nvSpPr>
                <p:cNvPr id="12" name="Freeform 9"/>
                <p:cNvSpPr>
                  <a:spLocks noEditPoints="1"/>
                </p:cNvSpPr>
                <p:nvPr/>
              </p:nvSpPr>
              <p:spPr bwMode="auto">
                <a:xfrm flipH="1">
                  <a:off x="2326399" y="4653136"/>
                  <a:ext cx="235386" cy="467108"/>
                </a:xfrm>
                <a:custGeom>
                  <a:avLst/>
                  <a:gdLst>
                    <a:gd name="T0" fmla="*/ 157 w 435"/>
                    <a:gd name="T1" fmla="*/ 43 h 601"/>
                    <a:gd name="T2" fmla="*/ 116 w 435"/>
                    <a:gd name="T3" fmla="*/ 80 h 601"/>
                    <a:gd name="T4" fmla="*/ 112 w 435"/>
                    <a:gd name="T5" fmla="*/ 89 h 601"/>
                    <a:gd name="T6" fmla="*/ 66 w 435"/>
                    <a:gd name="T7" fmla="*/ 124 h 601"/>
                    <a:gd name="T8" fmla="*/ 34 w 435"/>
                    <a:gd name="T9" fmla="*/ 157 h 601"/>
                    <a:gd name="T10" fmla="*/ 0 w 435"/>
                    <a:gd name="T11" fmla="*/ 214 h 601"/>
                    <a:gd name="T12" fmla="*/ 0 w 435"/>
                    <a:gd name="T13" fmla="*/ 254 h 601"/>
                    <a:gd name="T14" fmla="*/ 0 w 435"/>
                    <a:gd name="T15" fmla="*/ 258 h 601"/>
                    <a:gd name="T16" fmla="*/ 0 w 435"/>
                    <a:gd name="T17" fmla="*/ 289 h 601"/>
                    <a:gd name="T18" fmla="*/ 43 w 435"/>
                    <a:gd name="T19" fmla="*/ 394 h 601"/>
                    <a:gd name="T20" fmla="*/ 82 w 435"/>
                    <a:gd name="T21" fmla="*/ 458 h 601"/>
                    <a:gd name="T22" fmla="*/ 121 w 435"/>
                    <a:gd name="T23" fmla="*/ 502 h 601"/>
                    <a:gd name="T24" fmla="*/ 130 w 435"/>
                    <a:gd name="T25" fmla="*/ 524 h 601"/>
                    <a:gd name="T26" fmla="*/ 157 w 435"/>
                    <a:gd name="T27" fmla="*/ 555 h 601"/>
                    <a:gd name="T28" fmla="*/ 166 w 435"/>
                    <a:gd name="T29" fmla="*/ 568 h 601"/>
                    <a:gd name="T30" fmla="*/ 266 w 435"/>
                    <a:gd name="T31" fmla="*/ 581 h 601"/>
                    <a:gd name="T32" fmla="*/ 289 w 435"/>
                    <a:gd name="T33" fmla="*/ 552 h 601"/>
                    <a:gd name="T34" fmla="*/ 314 w 435"/>
                    <a:gd name="T35" fmla="*/ 542 h 601"/>
                    <a:gd name="T36" fmla="*/ 319 w 435"/>
                    <a:gd name="T37" fmla="*/ 530 h 601"/>
                    <a:gd name="T38" fmla="*/ 346 w 435"/>
                    <a:gd name="T39" fmla="*/ 513 h 601"/>
                    <a:gd name="T40" fmla="*/ 360 w 435"/>
                    <a:gd name="T41" fmla="*/ 500 h 601"/>
                    <a:gd name="T42" fmla="*/ 387 w 435"/>
                    <a:gd name="T43" fmla="*/ 471 h 601"/>
                    <a:gd name="T44" fmla="*/ 396 w 435"/>
                    <a:gd name="T45" fmla="*/ 453 h 601"/>
                    <a:gd name="T46" fmla="*/ 398 w 435"/>
                    <a:gd name="T47" fmla="*/ 442 h 601"/>
                    <a:gd name="T48" fmla="*/ 387 w 435"/>
                    <a:gd name="T49" fmla="*/ 337 h 601"/>
                    <a:gd name="T50" fmla="*/ 335 w 435"/>
                    <a:gd name="T51" fmla="*/ 58 h 601"/>
                    <a:gd name="T52" fmla="*/ 257 w 435"/>
                    <a:gd name="T53" fmla="*/ 10 h 601"/>
                    <a:gd name="T54" fmla="*/ 287 w 435"/>
                    <a:gd name="T55" fmla="*/ 21 h 601"/>
                    <a:gd name="T56" fmla="*/ 253 w 435"/>
                    <a:gd name="T57" fmla="*/ 47 h 601"/>
                    <a:gd name="T58" fmla="*/ 262 w 435"/>
                    <a:gd name="T59" fmla="*/ 58 h 601"/>
                    <a:gd name="T60" fmla="*/ 255 w 435"/>
                    <a:gd name="T61" fmla="*/ 76 h 601"/>
                    <a:gd name="T62" fmla="*/ 250 w 435"/>
                    <a:gd name="T63" fmla="*/ 73 h 601"/>
                    <a:gd name="T64" fmla="*/ 232 w 435"/>
                    <a:gd name="T65" fmla="*/ 54 h 601"/>
                    <a:gd name="T66" fmla="*/ 221 w 435"/>
                    <a:gd name="T67" fmla="*/ 38 h 601"/>
                    <a:gd name="T68" fmla="*/ 262 w 435"/>
                    <a:gd name="T69" fmla="*/ 36 h 601"/>
                    <a:gd name="T70" fmla="*/ 282 w 435"/>
                    <a:gd name="T71" fmla="*/ 25 h 601"/>
                    <a:gd name="T72" fmla="*/ 212 w 435"/>
                    <a:gd name="T73" fmla="*/ 31 h 601"/>
                    <a:gd name="T74" fmla="*/ 221 w 435"/>
                    <a:gd name="T75" fmla="*/ 38 h 601"/>
                    <a:gd name="T76" fmla="*/ 323 w 435"/>
                    <a:gd name="T77" fmla="*/ 58 h 601"/>
                    <a:gd name="T78" fmla="*/ 323 w 435"/>
                    <a:gd name="T79" fmla="*/ 58 h 601"/>
                    <a:gd name="T80" fmla="*/ 262 w 435"/>
                    <a:gd name="T81" fmla="*/ 84 h 601"/>
                    <a:gd name="T82" fmla="*/ 289 w 435"/>
                    <a:gd name="T83" fmla="*/ 93 h 601"/>
                    <a:gd name="T84" fmla="*/ 291 w 435"/>
                    <a:gd name="T85" fmla="*/ 93 h 601"/>
                    <a:gd name="T86" fmla="*/ 291 w 435"/>
                    <a:gd name="T87" fmla="*/ 93 h 601"/>
                    <a:gd name="T88" fmla="*/ 394 w 435"/>
                    <a:gd name="T89" fmla="*/ 183 h 601"/>
                    <a:gd name="T90" fmla="*/ 328 w 435"/>
                    <a:gd name="T91" fmla="*/ 104 h 601"/>
                    <a:gd name="T92" fmla="*/ 398 w 435"/>
                    <a:gd name="T93" fmla="*/ 194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35" h="601">
                      <a:moveTo>
                        <a:pt x="232" y="5"/>
                      </a:moveTo>
                      <a:cubicBezTo>
                        <a:pt x="191" y="5"/>
                        <a:pt x="192" y="19"/>
                        <a:pt x="173" y="27"/>
                      </a:cubicBezTo>
                      <a:cubicBezTo>
                        <a:pt x="170" y="35"/>
                        <a:pt x="164" y="38"/>
                        <a:pt x="157" y="43"/>
                      </a:cubicBezTo>
                      <a:lnTo>
                        <a:pt x="157" y="49"/>
                      </a:lnTo>
                      <a:cubicBezTo>
                        <a:pt x="139" y="49"/>
                        <a:pt x="145" y="68"/>
                        <a:pt x="137" y="75"/>
                      </a:cubicBezTo>
                      <a:cubicBezTo>
                        <a:pt x="130" y="69"/>
                        <a:pt x="122" y="75"/>
                        <a:pt x="116" y="80"/>
                      </a:cubicBezTo>
                      <a:lnTo>
                        <a:pt x="116" y="86"/>
                      </a:lnTo>
                      <a:lnTo>
                        <a:pt x="112" y="86"/>
                      </a:lnTo>
                      <a:lnTo>
                        <a:pt x="112" y="89"/>
                      </a:lnTo>
                      <a:cubicBezTo>
                        <a:pt x="101" y="89"/>
                        <a:pt x="103" y="89"/>
                        <a:pt x="96" y="95"/>
                      </a:cubicBezTo>
                      <a:lnTo>
                        <a:pt x="96" y="98"/>
                      </a:lnTo>
                      <a:cubicBezTo>
                        <a:pt x="78" y="98"/>
                        <a:pt x="70" y="122"/>
                        <a:pt x="66" y="124"/>
                      </a:cubicBezTo>
                      <a:cubicBezTo>
                        <a:pt x="55" y="130"/>
                        <a:pt x="41" y="133"/>
                        <a:pt x="41" y="148"/>
                      </a:cubicBezTo>
                      <a:lnTo>
                        <a:pt x="36" y="148"/>
                      </a:lnTo>
                      <a:cubicBezTo>
                        <a:pt x="35" y="153"/>
                        <a:pt x="34" y="152"/>
                        <a:pt x="34" y="157"/>
                      </a:cubicBezTo>
                      <a:cubicBezTo>
                        <a:pt x="17" y="171"/>
                        <a:pt x="19" y="170"/>
                        <a:pt x="11" y="196"/>
                      </a:cubicBezTo>
                      <a:cubicBezTo>
                        <a:pt x="10" y="198"/>
                        <a:pt x="5" y="196"/>
                        <a:pt x="5" y="212"/>
                      </a:cubicBezTo>
                      <a:lnTo>
                        <a:pt x="0" y="214"/>
                      </a:lnTo>
                      <a:cubicBezTo>
                        <a:pt x="0" y="225"/>
                        <a:pt x="2" y="236"/>
                        <a:pt x="5" y="247"/>
                      </a:cubicBezTo>
                      <a:lnTo>
                        <a:pt x="0" y="251"/>
                      </a:lnTo>
                      <a:lnTo>
                        <a:pt x="0" y="254"/>
                      </a:lnTo>
                      <a:lnTo>
                        <a:pt x="5" y="254"/>
                      </a:lnTo>
                      <a:lnTo>
                        <a:pt x="5" y="258"/>
                      </a:lnTo>
                      <a:lnTo>
                        <a:pt x="0" y="258"/>
                      </a:lnTo>
                      <a:lnTo>
                        <a:pt x="0" y="269"/>
                      </a:lnTo>
                      <a:cubicBezTo>
                        <a:pt x="7" y="271"/>
                        <a:pt x="7" y="285"/>
                        <a:pt x="0" y="287"/>
                      </a:cubicBezTo>
                      <a:lnTo>
                        <a:pt x="0" y="289"/>
                      </a:lnTo>
                      <a:lnTo>
                        <a:pt x="7" y="295"/>
                      </a:lnTo>
                      <a:cubicBezTo>
                        <a:pt x="7" y="304"/>
                        <a:pt x="4" y="322"/>
                        <a:pt x="11" y="328"/>
                      </a:cubicBezTo>
                      <a:cubicBezTo>
                        <a:pt x="11" y="344"/>
                        <a:pt x="32" y="394"/>
                        <a:pt x="43" y="394"/>
                      </a:cubicBezTo>
                      <a:cubicBezTo>
                        <a:pt x="43" y="412"/>
                        <a:pt x="62" y="422"/>
                        <a:pt x="68" y="438"/>
                      </a:cubicBezTo>
                      <a:lnTo>
                        <a:pt x="73" y="438"/>
                      </a:lnTo>
                      <a:cubicBezTo>
                        <a:pt x="73" y="448"/>
                        <a:pt x="78" y="452"/>
                        <a:pt x="82" y="458"/>
                      </a:cubicBezTo>
                      <a:lnTo>
                        <a:pt x="87" y="458"/>
                      </a:lnTo>
                      <a:cubicBezTo>
                        <a:pt x="87" y="467"/>
                        <a:pt x="110" y="492"/>
                        <a:pt x="116" y="502"/>
                      </a:cubicBezTo>
                      <a:lnTo>
                        <a:pt x="121" y="502"/>
                      </a:lnTo>
                      <a:lnTo>
                        <a:pt x="121" y="509"/>
                      </a:lnTo>
                      <a:lnTo>
                        <a:pt x="125" y="511"/>
                      </a:lnTo>
                      <a:lnTo>
                        <a:pt x="130" y="524"/>
                      </a:lnTo>
                      <a:cubicBezTo>
                        <a:pt x="137" y="527"/>
                        <a:pt x="138" y="528"/>
                        <a:pt x="141" y="537"/>
                      </a:cubicBezTo>
                      <a:lnTo>
                        <a:pt x="146" y="537"/>
                      </a:lnTo>
                      <a:cubicBezTo>
                        <a:pt x="146" y="544"/>
                        <a:pt x="150" y="552"/>
                        <a:pt x="157" y="555"/>
                      </a:cubicBezTo>
                      <a:lnTo>
                        <a:pt x="157" y="563"/>
                      </a:lnTo>
                      <a:lnTo>
                        <a:pt x="166" y="563"/>
                      </a:lnTo>
                      <a:lnTo>
                        <a:pt x="166" y="568"/>
                      </a:lnTo>
                      <a:cubicBezTo>
                        <a:pt x="197" y="593"/>
                        <a:pt x="216" y="601"/>
                        <a:pt x="253" y="587"/>
                      </a:cubicBezTo>
                      <a:lnTo>
                        <a:pt x="253" y="583"/>
                      </a:lnTo>
                      <a:cubicBezTo>
                        <a:pt x="258" y="583"/>
                        <a:pt x="261" y="582"/>
                        <a:pt x="266" y="581"/>
                      </a:cubicBezTo>
                      <a:lnTo>
                        <a:pt x="266" y="574"/>
                      </a:lnTo>
                      <a:cubicBezTo>
                        <a:pt x="278" y="571"/>
                        <a:pt x="280" y="563"/>
                        <a:pt x="289" y="555"/>
                      </a:cubicBezTo>
                      <a:lnTo>
                        <a:pt x="289" y="552"/>
                      </a:lnTo>
                      <a:lnTo>
                        <a:pt x="296" y="552"/>
                      </a:lnTo>
                      <a:lnTo>
                        <a:pt x="296" y="548"/>
                      </a:lnTo>
                      <a:cubicBezTo>
                        <a:pt x="306" y="548"/>
                        <a:pt x="305" y="542"/>
                        <a:pt x="314" y="542"/>
                      </a:cubicBezTo>
                      <a:lnTo>
                        <a:pt x="314" y="537"/>
                      </a:lnTo>
                      <a:lnTo>
                        <a:pt x="319" y="537"/>
                      </a:lnTo>
                      <a:lnTo>
                        <a:pt x="319" y="530"/>
                      </a:lnTo>
                      <a:lnTo>
                        <a:pt x="328" y="530"/>
                      </a:lnTo>
                      <a:lnTo>
                        <a:pt x="330" y="524"/>
                      </a:lnTo>
                      <a:cubicBezTo>
                        <a:pt x="342" y="520"/>
                        <a:pt x="335" y="518"/>
                        <a:pt x="346" y="513"/>
                      </a:cubicBezTo>
                      <a:lnTo>
                        <a:pt x="346" y="509"/>
                      </a:lnTo>
                      <a:cubicBezTo>
                        <a:pt x="353" y="509"/>
                        <a:pt x="351" y="508"/>
                        <a:pt x="357" y="506"/>
                      </a:cubicBezTo>
                      <a:lnTo>
                        <a:pt x="360" y="500"/>
                      </a:lnTo>
                      <a:lnTo>
                        <a:pt x="371" y="498"/>
                      </a:lnTo>
                      <a:cubicBezTo>
                        <a:pt x="374" y="493"/>
                        <a:pt x="376" y="493"/>
                        <a:pt x="376" y="487"/>
                      </a:cubicBezTo>
                      <a:cubicBezTo>
                        <a:pt x="384" y="487"/>
                        <a:pt x="387" y="480"/>
                        <a:pt x="387" y="471"/>
                      </a:cubicBezTo>
                      <a:lnTo>
                        <a:pt x="392" y="471"/>
                      </a:lnTo>
                      <a:cubicBezTo>
                        <a:pt x="395" y="465"/>
                        <a:pt x="394" y="466"/>
                        <a:pt x="394" y="454"/>
                      </a:cubicBezTo>
                      <a:lnTo>
                        <a:pt x="396" y="453"/>
                      </a:lnTo>
                      <a:lnTo>
                        <a:pt x="396" y="447"/>
                      </a:lnTo>
                      <a:lnTo>
                        <a:pt x="398" y="445"/>
                      </a:lnTo>
                      <a:lnTo>
                        <a:pt x="398" y="442"/>
                      </a:lnTo>
                      <a:lnTo>
                        <a:pt x="396" y="440"/>
                      </a:lnTo>
                      <a:cubicBezTo>
                        <a:pt x="396" y="422"/>
                        <a:pt x="392" y="419"/>
                        <a:pt x="392" y="399"/>
                      </a:cubicBezTo>
                      <a:cubicBezTo>
                        <a:pt x="380" y="390"/>
                        <a:pt x="387" y="354"/>
                        <a:pt x="387" y="337"/>
                      </a:cubicBezTo>
                      <a:cubicBezTo>
                        <a:pt x="425" y="337"/>
                        <a:pt x="435" y="188"/>
                        <a:pt x="421" y="177"/>
                      </a:cubicBezTo>
                      <a:cubicBezTo>
                        <a:pt x="408" y="93"/>
                        <a:pt x="373" y="108"/>
                        <a:pt x="373" y="80"/>
                      </a:cubicBezTo>
                      <a:cubicBezTo>
                        <a:pt x="350" y="74"/>
                        <a:pt x="347" y="61"/>
                        <a:pt x="335" y="58"/>
                      </a:cubicBezTo>
                      <a:cubicBezTo>
                        <a:pt x="348" y="47"/>
                        <a:pt x="325" y="30"/>
                        <a:pt x="314" y="30"/>
                      </a:cubicBezTo>
                      <a:lnTo>
                        <a:pt x="314" y="27"/>
                      </a:lnTo>
                      <a:cubicBezTo>
                        <a:pt x="290" y="7"/>
                        <a:pt x="281" y="10"/>
                        <a:pt x="257" y="10"/>
                      </a:cubicBezTo>
                      <a:lnTo>
                        <a:pt x="257" y="3"/>
                      </a:lnTo>
                      <a:cubicBezTo>
                        <a:pt x="250" y="3"/>
                        <a:pt x="238" y="0"/>
                        <a:pt x="232" y="5"/>
                      </a:cubicBezTo>
                      <a:close/>
                      <a:moveTo>
                        <a:pt x="287" y="21"/>
                      </a:moveTo>
                      <a:cubicBezTo>
                        <a:pt x="291" y="18"/>
                        <a:pt x="283" y="25"/>
                        <a:pt x="287" y="21"/>
                      </a:cubicBezTo>
                      <a:close/>
                      <a:moveTo>
                        <a:pt x="278" y="27"/>
                      </a:moveTo>
                      <a:lnTo>
                        <a:pt x="253" y="47"/>
                      </a:lnTo>
                      <a:lnTo>
                        <a:pt x="253" y="52"/>
                      </a:lnTo>
                      <a:cubicBezTo>
                        <a:pt x="256" y="55"/>
                        <a:pt x="256" y="54"/>
                        <a:pt x="262" y="54"/>
                      </a:cubicBezTo>
                      <a:lnTo>
                        <a:pt x="262" y="58"/>
                      </a:lnTo>
                      <a:lnTo>
                        <a:pt x="323" y="58"/>
                      </a:lnTo>
                      <a:cubicBezTo>
                        <a:pt x="305" y="58"/>
                        <a:pt x="267" y="55"/>
                        <a:pt x="253" y="67"/>
                      </a:cubicBezTo>
                      <a:cubicBezTo>
                        <a:pt x="253" y="72"/>
                        <a:pt x="253" y="72"/>
                        <a:pt x="255" y="76"/>
                      </a:cubicBezTo>
                      <a:cubicBezTo>
                        <a:pt x="260" y="78"/>
                        <a:pt x="259" y="77"/>
                        <a:pt x="262" y="82"/>
                      </a:cubicBezTo>
                      <a:cubicBezTo>
                        <a:pt x="256" y="77"/>
                        <a:pt x="258" y="78"/>
                        <a:pt x="250" y="78"/>
                      </a:cubicBezTo>
                      <a:lnTo>
                        <a:pt x="250" y="73"/>
                      </a:lnTo>
                      <a:cubicBezTo>
                        <a:pt x="243" y="67"/>
                        <a:pt x="229" y="57"/>
                        <a:pt x="221" y="63"/>
                      </a:cubicBezTo>
                      <a:cubicBezTo>
                        <a:pt x="218" y="61"/>
                        <a:pt x="178" y="65"/>
                        <a:pt x="161" y="63"/>
                      </a:cubicBezTo>
                      <a:cubicBezTo>
                        <a:pt x="194" y="56"/>
                        <a:pt x="219" y="65"/>
                        <a:pt x="232" y="54"/>
                      </a:cubicBezTo>
                      <a:lnTo>
                        <a:pt x="232" y="49"/>
                      </a:lnTo>
                      <a:cubicBezTo>
                        <a:pt x="228" y="45"/>
                        <a:pt x="229" y="45"/>
                        <a:pt x="223" y="45"/>
                      </a:cubicBezTo>
                      <a:cubicBezTo>
                        <a:pt x="223" y="41"/>
                        <a:pt x="223" y="41"/>
                        <a:pt x="221" y="38"/>
                      </a:cubicBezTo>
                      <a:cubicBezTo>
                        <a:pt x="226" y="39"/>
                        <a:pt x="227" y="40"/>
                        <a:pt x="232" y="40"/>
                      </a:cubicBezTo>
                      <a:lnTo>
                        <a:pt x="232" y="43"/>
                      </a:lnTo>
                      <a:cubicBezTo>
                        <a:pt x="253" y="43"/>
                        <a:pt x="247" y="38"/>
                        <a:pt x="262" y="36"/>
                      </a:cubicBezTo>
                      <a:cubicBezTo>
                        <a:pt x="266" y="29"/>
                        <a:pt x="264" y="34"/>
                        <a:pt x="271" y="29"/>
                      </a:cubicBezTo>
                      <a:lnTo>
                        <a:pt x="271" y="25"/>
                      </a:lnTo>
                      <a:lnTo>
                        <a:pt x="282" y="25"/>
                      </a:lnTo>
                      <a:lnTo>
                        <a:pt x="278" y="27"/>
                      </a:lnTo>
                      <a:close/>
                      <a:moveTo>
                        <a:pt x="209" y="30"/>
                      </a:moveTo>
                      <a:cubicBezTo>
                        <a:pt x="212" y="28"/>
                        <a:pt x="218" y="33"/>
                        <a:pt x="212" y="31"/>
                      </a:cubicBezTo>
                      <a:cubicBezTo>
                        <a:pt x="212" y="31"/>
                        <a:pt x="209" y="31"/>
                        <a:pt x="209" y="30"/>
                      </a:cubicBezTo>
                      <a:close/>
                      <a:moveTo>
                        <a:pt x="219" y="36"/>
                      </a:moveTo>
                      <a:lnTo>
                        <a:pt x="221" y="38"/>
                      </a:lnTo>
                      <a:lnTo>
                        <a:pt x="216" y="36"/>
                      </a:lnTo>
                      <a:lnTo>
                        <a:pt x="219" y="36"/>
                      </a:lnTo>
                      <a:close/>
                      <a:moveTo>
                        <a:pt x="323" y="58"/>
                      </a:moveTo>
                      <a:lnTo>
                        <a:pt x="326" y="58"/>
                      </a:lnTo>
                      <a:lnTo>
                        <a:pt x="323" y="60"/>
                      </a:lnTo>
                      <a:lnTo>
                        <a:pt x="323" y="58"/>
                      </a:lnTo>
                      <a:close/>
                      <a:moveTo>
                        <a:pt x="262" y="82"/>
                      </a:moveTo>
                      <a:lnTo>
                        <a:pt x="264" y="82"/>
                      </a:lnTo>
                      <a:lnTo>
                        <a:pt x="262" y="84"/>
                      </a:lnTo>
                      <a:lnTo>
                        <a:pt x="262" y="82"/>
                      </a:lnTo>
                      <a:close/>
                      <a:moveTo>
                        <a:pt x="275" y="87"/>
                      </a:moveTo>
                      <a:cubicBezTo>
                        <a:pt x="284" y="89"/>
                        <a:pt x="283" y="88"/>
                        <a:pt x="289" y="93"/>
                      </a:cubicBezTo>
                      <a:cubicBezTo>
                        <a:pt x="282" y="91"/>
                        <a:pt x="276" y="88"/>
                        <a:pt x="269" y="85"/>
                      </a:cubicBezTo>
                      <a:lnTo>
                        <a:pt x="275" y="87"/>
                      </a:lnTo>
                      <a:close/>
                      <a:moveTo>
                        <a:pt x="291" y="93"/>
                      </a:moveTo>
                      <a:cubicBezTo>
                        <a:pt x="299" y="93"/>
                        <a:pt x="315" y="97"/>
                        <a:pt x="321" y="102"/>
                      </a:cubicBezTo>
                      <a:cubicBezTo>
                        <a:pt x="311" y="100"/>
                        <a:pt x="297" y="99"/>
                        <a:pt x="289" y="93"/>
                      </a:cubicBezTo>
                      <a:lnTo>
                        <a:pt x="291" y="93"/>
                      </a:lnTo>
                      <a:close/>
                      <a:moveTo>
                        <a:pt x="328" y="104"/>
                      </a:moveTo>
                      <a:cubicBezTo>
                        <a:pt x="329" y="105"/>
                        <a:pt x="377" y="127"/>
                        <a:pt x="385" y="166"/>
                      </a:cubicBezTo>
                      <a:cubicBezTo>
                        <a:pt x="385" y="166"/>
                        <a:pt x="390" y="171"/>
                        <a:pt x="394" y="183"/>
                      </a:cubicBezTo>
                      <a:lnTo>
                        <a:pt x="398" y="194"/>
                      </a:lnTo>
                      <a:cubicBezTo>
                        <a:pt x="384" y="182"/>
                        <a:pt x="381" y="126"/>
                        <a:pt x="321" y="102"/>
                      </a:cubicBezTo>
                      <a:lnTo>
                        <a:pt x="328" y="104"/>
                      </a:lnTo>
                      <a:close/>
                      <a:moveTo>
                        <a:pt x="398" y="194"/>
                      </a:moveTo>
                      <a:cubicBezTo>
                        <a:pt x="401" y="209"/>
                        <a:pt x="411" y="251"/>
                        <a:pt x="403" y="263"/>
                      </a:cubicBezTo>
                      <a:cubicBezTo>
                        <a:pt x="408" y="251"/>
                        <a:pt x="401" y="210"/>
                        <a:pt x="398" y="194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314785" y="4659965"/>
                  <a:ext cx="2600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小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陆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老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师</a:t>
                  </a:r>
                  <a:endParaRPr lang="zh-CN" altLang="en-US" sz="6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643388" y="4038117"/>
                <a:ext cx="4419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佳</a:t>
                </a:r>
                <a:endParaRPr lang="en-US" altLang="zh-CN" sz="3600" dirty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36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节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</p:grpSp>
      <p:grpSp>
        <p:nvGrpSpPr>
          <p:cNvPr id="544" name="组合 543"/>
          <p:cNvGrpSpPr/>
          <p:nvPr/>
        </p:nvGrpSpPr>
        <p:grpSpPr>
          <a:xfrm>
            <a:off x="507743" y="475785"/>
            <a:ext cx="2288400" cy="527388"/>
            <a:chOff x="583159" y="456931"/>
            <a:chExt cx="2288400" cy="527388"/>
          </a:xfrm>
        </p:grpSpPr>
        <p:sp>
          <p:nvSpPr>
            <p:cNvPr id="32" name="TextBox 31"/>
            <p:cNvSpPr txBox="1"/>
            <p:nvPr/>
          </p:nvSpPr>
          <p:spPr>
            <a:xfrm>
              <a:off x="583159" y="456931"/>
              <a:ext cx="880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00502E"/>
                  </a:solidFill>
                  <a:latin typeface="叶根友刀锋黑草" pitchFamily="2" charset="-122"/>
                  <a:ea typeface="叶根友刀锋黑草" pitchFamily="2" charset="-122"/>
                </a:rPr>
                <a:t>目录</a:t>
              </a:r>
              <a:endParaRPr lang="zh-CN" altLang="en-US" sz="2800" dirty="0">
                <a:solidFill>
                  <a:srgbClr val="00502E"/>
                </a:solidFill>
                <a:latin typeface="叶根友刀锋黑草" pitchFamily="2" charset="-122"/>
                <a:ea typeface="叶根友刀锋黑草" pitchFamily="2" charset="-12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500671" y="461099"/>
              <a:ext cx="13708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502E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contents</a:t>
              </a:r>
              <a:endParaRPr lang="zh-CN" altLang="en-US" sz="2800" dirty="0">
                <a:solidFill>
                  <a:srgbClr val="00502E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461309" y="607821"/>
              <a:ext cx="0" cy="229776"/>
            </a:xfrm>
            <a:prstGeom prst="line">
              <a:avLst/>
            </a:prstGeom>
            <a:ln>
              <a:solidFill>
                <a:srgbClr val="005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549129" y="2650409"/>
            <a:ext cx="2630765" cy="2476366"/>
            <a:chOff x="1304220" y="3274724"/>
            <a:chExt cx="2630765" cy="2476366"/>
          </a:xfrm>
        </p:grpSpPr>
        <p:pic>
          <p:nvPicPr>
            <p:cNvPr id="41" name="Picture 10" descr="D:\Personal\Desktop\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304220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D:\Personal\Desktop\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796580" flipH="1">
              <a:off x="1385203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组合 42"/>
            <p:cNvGrpSpPr/>
            <p:nvPr/>
          </p:nvGrpSpPr>
          <p:grpSpPr>
            <a:xfrm>
              <a:off x="2134080" y="3640039"/>
              <a:ext cx="890062" cy="1745737"/>
              <a:chOff x="2195309" y="3492709"/>
              <a:chExt cx="890062" cy="174573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95309" y="3492709"/>
                <a:ext cx="4419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端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36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午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2377284" y="4693038"/>
                <a:ext cx="260008" cy="468494"/>
                <a:chOff x="2314785" y="4653136"/>
                <a:chExt cx="260008" cy="468494"/>
              </a:xfrm>
            </p:grpSpPr>
            <p:sp>
              <p:nvSpPr>
                <p:cNvPr id="47" name="Freeform 9"/>
                <p:cNvSpPr>
                  <a:spLocks noEditPoints="1"/>
                </p:cNvSpPr>
                <p:nvPr/>
              </p:nvSpPr>
              <p:spPr bwMode="auto">
                <a:xfrm flipH="1">
                  <a:off x="2326399" y="4653136"/>
                  <a:ext cx="235386" cy="467108"/>
                </a:xfrm>
                <a:custGeom>
                  <a:avLst/>
                  <a:gdLst>
                    <a:gd name="T0" fmla="*/ 157 w 435"/>
                    <a:gd name="T1" fmla="*/ 43 h 601"/>
                    <a:gd name="T2" fmla="*/ 116 w 435"/>
                    <a:gd name="T3" fmla="*/ 80 h 601"/>
                    <a:gd name="T4" fmla="*/ 112 w 435"/>
                    <a:gd name="T5" fmla="*/ 89 h 601"/>
                    <a:gd name="T6" fmla="*/ 66 w 435"/>
                    <a:gd name="T7" fmla="*/ 124 h 601"/>
                    <a:gd name="T8" fmla="*/ 34 w 435"/>
                    <a:gd name="T9" fmla="*/ 157 h 601"/>
                    <a:gd name="T10" fmla="*/ 0 w 435"/>
                    <a:gd name="T11" fmla="*/ 214 h 601"/>
                    <a:gd name="T12" fmla="*/ 0 w 435"/>
                    <a:gd name="T13" fmla="*/ 254 h 601"/>
                    <a:gd name="T14" fmla="*/ 0 w 435"/>
                    <a:gd name="T15" fmla="*/ 258 h 601"/>
                    <a:gd name="T16" fmla="*/ 0 w 435"/>
                    <a:gd name="T17" fmla="*/ 289 h 601"/>
                    <a:gd name="T18" fmla="*/ 43 w 435"/>
                    <a:gd name="T19" fmla="*/ 394 h 601"/>
                    <a:gd name="T20" fmla="*/ 82 w 435"/>
                    <a:gd name="T21" fmla="*/ 458 h 601"/>
                    <a:gd name="T22" fmla="*/ 121 w 435"/>
                    <a:gd name="T23" fmla="*/ 502 h 601"/>
                    <a:gd name="T24" fmla="*/ 130 w 435"/>
                    <a:gd name="T25" fmla="*/ 524 h 601"/>
                    <a:gd name="T26" fmla="*/ 157 w 435"/>
                    <a:gd name="T27" fmla="*/ 555 h 601"/>
                    <a:gd name="T28" fmla="*/ 166 w 435"/>
                    <a:gd name="T29" fmla="*/ 568 h 601"/>
                    <a:gd name="T30" fmla="*/ 266 w 435"/>
                    <a:gd name="T31" fmla="*/ 581 h 601"/>
                    <a:gd name="T32" fmla="*/ 289 w 435"/>
                    <a:gd name="T33" fmla="*/ 552 h 601"/>
                    <a:gd name="T34" fmla="*/ 314 w 435"/>
                    <a:gd name="T35" fmla="*/ 542 h 601"/>
                    <a:gd name="T36" fmla="*/ 319 w 435"/>
                    <a:gd name="T37" fmla="*/ 530 h 601"/>
                    <a:gd name="T38" fmla="*/ 346 w 435"/>
                    <a:gd name="T39" fmla="*/ 513 h 601"/>
                    <a:gd name="T40" fmla="*/ 360 w 435"/>
                    <a:gd name="T41" fmla="*/ 500 h 601"/>
                    <a:gd name="T42" fmla="*/ 387 w 435"/>
                    <a:gd name="T43" fmla="*/ 471 h 601"/>
                    <a:gd name="T44" fmla="*/ 396 w 435"/>
                    <a:gd name="T45" fmla="*/ 453 h 601"/>
                    <a:gd name="T46" fmla="*/ 398 w 435"/>
                    <a:gd name="T47" fmla="*/ 442 h 601"/>
                    <a:gd name="T48" fmla="*/ 387 w 435"/>
                    <a:gd name="T49" fmla="*/ 337 h 601"/>
                    <a:gd name="T50" fmla="*/ 335 w 435"/>
                    <a:gd name="T51" fmla="*/ 58 h 601"/>
                    <a:gd name="T52" fmla="*/ 257 w 435"/>
                    <a:gd name="T53" fmla="*/ 10 h 601"/>
                    <a:gd name="T54" fmla="*/ 287 w 435"/>
                    <a:gd name="T55" fmla="*/ 21 h 601"/>
                    <a:gd name="T56" fmla="*/ 253 w 435"/>
                    <a:gd name="T57" fmla="*/ 47 h 601"/>
                    <a:gd name="T58" fmla="*/ 262 w 435"/>
                    <a:gd name="T59" fmla="*/ 58 h 601"/>
                    <a:gd name="T60" fmla="*/ 255 w 435"/>
                    <a:gd name="T61" fmla="*/ 76 h 601"/>
                    <a:gd name="T62" fmla="*/ 250 w 435"/>
                    <a:gd name="T63" fmla="*/ 73 h 601"/>
                    <a:gd name="T64" fmla="*/ 232 w 435"/>
                    <a:gd name="T65" fmla="*/ 54 h 601"/>
                    <a:gd name="T66" fmla="*/ 221 w 435"/>
                    <a:gd name="T67" fmla="*/ 38 h 601"/>
                    <a:gd name="T68" fmla="*/ 262 w 435"/>
                    <a:gd name="T69" fmla="*/ 36 h 601"/>
                    <a:gd name="T70" fmla="*/ 282 w 435"/>
                    <a:gd name="T71" fmla="*/ 25 h 601"/>
                    <a:gd name="T72" fmla="*/ 212 w 435"/>
                    <a:gd name="T73" fmla="*/ 31 h 601"/>
                    <a:gd name="T74" fmla="*/ 221 w 435"/>
                    <a:gd name="T75" fmla="*/ 38 h 601"/>
                    <a:gd name="T76" fmla="*/ 323 w 435"/>
                    <a:gd name="T77" fmla="*/ 58 h 601"/>
                    <a:gd name="T78" fmla="*/ 323 w 435"/>
                    <a:gd name="T79" fmla="*/ 58 h 601"/>
                    <a:gd name="T80" fmla="*/ 262 w 435"/>
                    <a:gd name="T81" fmla="*/ 84 h 601"/>
                    <a:gd name="T82" fmla="*/ 289 w 435"/>
                    <a:gd name="T83" fmla="*/ 93 h 601"/>
                    <a:gd name="T84" fmla="*/ 291 w 435"/>
                    <a:gd name="T85" fmla="*/ 93 h 601"/>
                    <a:gd name="T86" fmla="*/ 291 w 435"/>
                    <a:gd name="T87" fmla="*/ 93 h 601"/>
                    <a:gd name="T88" fmla="*/ 394 w 435"/>
                    <a:gd name="T89" fmla="*/ 183 h 601"/>
                    <a:gd name="T90" fmla="*/ 328 w 435"/>
                    <a:gd name="T91" fmla="*/ 104 h 601"/>
                    <a:gd name="T92" fmla="*/ 398 w 435"/>
                    <a:gd name="T93" fmla="*/ 194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35" h="601">
                      <a:moveTo>
                        <a:pt x="232" y="5"/>
                      </a:moveTo>
                      <a:cubicBezTo>
                        <a:pt x="191" y="5"/>
                        <a:pt x="192" y="19"/>
                        <a:pt x="173" y="27"/>
                      </a:cubicBezTo>
                      <a:cubicBezTo>
                        <a:pt x="170" y="35"/>
                        <a:pt x="164" y="38"/>
                        <a:pt x="157" y="43"/>
                      </a:cubicBezTo>
                      <a:lnTo>
                        <a:pt x="157" y="49"/>
                      </a:lnTo>
                      <a:cubicBezTo>
                        <a:pt x="139" y="49"/>
                        <a:pt x="145" y="68"/>
                        <a:pt x="137" y="75"/>
                      </a:cubicBezTo>
                      <a:cubicBezTo>
                        <a:pt x="130" y="69"/>
                        <a:pt x="122" y="75"/>
                        <a:pt x="116" y="80"/>
                      </a:cubicBezTo>
                      <a:lnTo>
                        <a:pt x="116" y="86"/>
                      </a:lnTo>
                      <a:lnTo>
                        <a:pt x="112" y="86"/>
                      </a:lnTo>
                      <a:lnTo>
                        <a:pt x="112" y="89"/>
                      </a:lnTo>
                      <a:cubicBezTo>
                        <a:pt x="101" y="89"/>
                        <a:pt x="103" y="89"/>
                        <a:pt x="96" y="95"/>
                      </a:cubicBezTo>
                      <a:lnTo>
                        <a:pt x="96" y="98"/>
                      </a:lnTo>
                      <a:cubicBezTo>
                        <a:pt x="78" y="98"/>
                        <a:pt x="70" y="122"/>
                        <a:pt x="66" y="124"/>
                      </a:cubicBezTo>
                      <a:cubicBezTo>
                        <a:pt x="55" y="130"/>
                        <a:pt x="41" y="133"/>
                        <a:pt x="41" y="148"/>
                      </a:cubicBezTo>
                      <a:lnTo>
                        <a:pt x="36" y="148"/>
                      </a:lnTo>
                      <a:cubicBezTo>
                        <a:pt x="35" y="153"/>
                        <a:pt x="34" y="152"/>
                        <a:pt x="34" y="157"/>
                      </a:cubicBezTo>
                      <a:cubicBezTo>
                        <a:pt x="17" y="171"/>
                        <a:pt x="19" y="170"/>
                        <a:pt x="11" y="196"/>
                      </a:cubicBezTo>
                      <a:cubicBezTo>
                        <a:pt x="10" y="198"/>
                        <a:pt x="5" y="196"/>
                        <a:pt x="5" y="212"/>
                      </a:cubicBezTo>
                      <a:lnTo>
                        <a:pt x="0" y="214"/>
                      </a:lnTo>
                      <a:cubicBezTo>
                        <a:pt x="0" y="225"/>
                        <a:pt x="2" y="236"/>
                        <a:pt x="5" y="247"/>
                      </a:cubicBezTo>
                      <a:lnTo>
                        <a:pt x="0" y="251"/>
                      </a:lnTo>
                      <a:lnTo>
                        <a:pt x="0" y="254"/>
                      </a:lnTo>
                      <a:lnTo>
                        <a:pt x="5" y="254"/>
                      </a:lnTo>
                      <a:lnTo>
                        <a:pt x="5" y="258"/>
                      </a:lnTo>
                      <a:lnTo>
                        <a:pt x="0" y="258"/>
                      </a:lnTo>
                      <a:lnTo>
                        <a:pt x="0" y="269"/>
                      </a:lnTo>
                      <a:cubicBezTo>
                        <a:pt x="7" y="271"/>
                        <a:pt x="7" y="285"/>
                        <a:pt x="0" y="287"/>
                      </a:cubicBezTo>
                      <a:lnTo>
                        <a:pt x="0" y="289"/>
                      </a:lnTo>
                      <a:lnTo>
                        <a:pt x="7" y="295"/>
                      </a:lnTo>
                      <a:cubicBezTo>
                        <a:pt x="7" y="304"/>
                        <a:pt x="4" y="322"/>
                        <a:pt x="11" y="328"/>
                      </a:cubicBezTo>
                      <a:cubicBezTo>
                        <a:pt x="11" y="344"/>
                        <a:pt x="32" y="394"/>
                        <a:pt x="43" y="394"/>
                      </a:cubicBezTo>
                      <a:cubicBezTo>
                        <a:pt x="43" y="412"/>
                        <a:pt x="62" y="422"/>
                        <a:pt x="68" y="438"/>
                      </a:cubicBezTo>
                      <a:lnTo>
                        <a:pt x="73" y="438"/>
                      </a:lnTo>
                      <a:cubicBezTo>
                        <a:pt x="73" y="448"/>
                        <a:pt x="78" y="452"/>
                        <a:pt x="82" y="458"/>
                      </a:cubicBezTo>
                      <a:lnTo>
                        <a:pt x="87" y="458"/>
                      </a:lnTo>
                      <a:cubicBezTo>
                        <a:pt x="87" y="467"/>
                        <a:pt x="110" y="492"/>
                        <a:pt x="116" y="502"/>
                      </a:cubicBezTo>
                      <a:lnTo>
                        <a:pt x="121" y="502"/>
                      </a:lnTo>
                      <a:lnTo>
                        <a:pt x="121" y="509"/>
                      </a:lnTo>
                      <a:lnTo>
                        <a:pt x="125" y="511"/>
                      </a:lnTo>
                      <a:lnTo>
                        <a:pt x="130" y="524"/>
                      </a:lnTo>
                      <a:cubicBezTo>
                        <a:pt x="137" y="527"/>
                        <a:pt x="138" y="528"/>
                        <a:pt x="141" y="537"/>
                      </a:cubicBezTo>
                      <a:lnTo>
                        <a:pt x="146" y="537"/>
                      </a:lnTo>
                      <a:cubicBezTo>
                        <a:pt x="146" y="544"/>
                        <a:pt x="150" y="552"/>
                        <a:pt x="157" y="555"/>
                      </a:cubicBezTo>
                      <a:lnTo>
                        <a:pt x="157" y="563"/>
                      </a:lnTo>
                      <a:lnTo>
                        <a:pt x="166" y="563"/>
                      </a:lnTo>
                      <a:lnTo>
                        <a:pt x="166" y="568"/>
                      </a:lnTo>
                      <a:cubicBezTo>
                        <a:pt x="197" y="593"/>
                        <a:pt x="216" y="601"/>
                        <a:pt x="253" y="587"/>
                      </a:cubicBezTo>
                      <a:lnTo>
                        <a:pt x="253" y="583"/>
                      </a:lnTo>
                      <a:cubicBezTo>
                        <a:pt x="258" y="583"/>
                        <a:pt x="261" y="582"/>
                        <a:pt x="266" y="581"/>
                      </a:cubicBezTo>
                      <a:lnTo>
                        <a:pt x="266" y="574"/>
                      </a:lnTo>
                      <a:cubicBezTo>
                        <a:pt x="278" y="571"/>
                        <a:pt x="280" y="563"/>
                        <a:pt x="289" y="555"/>
                      </a:cubicBezTo>
                      <a:lnTo>
                        <a:pt x="289" y="552"/>
                      </a:lnTo>
                      <a:lnTo>
                        <a:pt x="296" y="552"/>
                      </a:lnTo>
                      <a:lnTo>
                        <a:pt x="296" y="548"/>
                      </a:lnTo>
                      <a:cubicBezTo>
                        <a:pt x="306" y="548"/>
                        <a:pt x="305" y="542"/>
                        <a:pt x="314" y="542"/>
                      </a:cubicBezTo>
                      <a:lnTo>
                        <a:pt x="314" y="537"/>
                      </a:lnTo>
                      <a:lnTo>
                        <a:pt x="319" y="537"/>
                      </a:lnTo>
                      <a:lnTo>
                        <a:pt x="319" y="530"/>
                      </a:lnTo>
                      <a:lnTo>
                        <a:pt x="328" y="530"/>
                      </a:lnTo>
                      <a:lnTo>
                        <a:pt x="330" y="524"/>
                      </a:lnTo>
                      <a:cubicBezTo>
                        <a:pt x="342" y="520"/>
                        <a:pt x="335" y="518"/>
                        <a:pt x="346" y="513"/>
                      </a:cubicBezTo>
                      <a:lnTo>
                        <a:pt x="346" y="509"/>
                      </a:lnTo>
                      <a:cubicBezTo>
                        <a:pt x="353" y="509"/>
                        <a:pt x="351" y="508"/>
                        <a:pt x="357" y="506"/>
                      </a:cubicBezTo>
                      <a:lnTo>
                        <a:pt x="360" y="500"/>
                      </a:lnTo>
                      <a:lnTo>
                        <a:pt x="371" y="498"/>
                      </a:lnTo>
                      <a:cubicBezTo>
                        <a:pt x="374" y="493"/>
                        <a:pt x="376" y="493"/>
                        <a:pt x="376" y="487"/>
                      </a:cubicBezTo>
                      <a:cubicBezTo>
                        <a:pt x="384" y="487"/>
                        <a:pt x="387" y="480"/>
                        <a:pt x="387" y="471"/>
                      </a:cubicBezTo>
                      <a:lnTo>
                        <a:pt x="392" y="471"/>
                      </a:lnTo>
                      <a:cubicBezTo>
                        <a:pt x="395" y="465"/>
                        <a:pt x="394" y="466"/>
                        <a:pt x="394" y="454"/>
                      </a:cubicBezTo>
                      <a:lnTo>
                        <a:pt x="396" y="453"/>
                      </a:lnTo>
                      <a:lnTo>
                        <a:pt x="396" y="447"/>
                      </a:lnTo>
                      <a:lnTo>
                        <a:pt x="398" y="445"/>
                      </a:lnTo>
                      <a:lnTo>
                        <a:pt x="398" y="442"/>
                      </a:lnTo>
                      <a:lnTo>
                        <a:pt x="396" y="440"/>
                      </a:lnTo>
                      <a:cubicBezTo>
                        <a:pt x="396" y="422"/>
                        <a:pt x="392" y="419"/>
                        <a:pt x="392" y="399"/>
                      </a:cubicBezTo>
                      <a:cubicBezTo>
                        <a:pt x="380" y="390"/>
                        <a:pt x="387" y="354"/>
                        <a:pt x="387" y="337"/>
                      </a:cubicBezTo>
                      <a:cubicBezTo>
                        <a:pt x="425" y="337"/>
                        <a:pt x="435" y="188"/>
                        <a:pt x="421" y="177"/>
                      </a:cubicBezTo>
                      <a:cubicBezTo>
                        <a:pt x="408" y="93"/>
                        <a:pt x="373" y="108"/>
                        <a:pt x="373" y="80"/>
                      </a:cubicBezTo>
                      <a:cubicBezTo>
                        <a:pt x="350" y="74"/>
                        <a:pt x="347" y="61"/>
                        <a:pt x="335" y="58"/>
                      </a:cubicBezTo>
                      <a:cubicBezTo>
                        <a:pt x="348" y="47"/>
                        <a:pt x="325" y="30"/>
                        <a:pt x="314" y="30"/>
                      </a:cubicBezTo>
                      <a:lnTo>
                        <a:pt x="314" y="27"/>
                      </a:lnTo>
                      <a:cubicBezTo>
                        <a:pt x="290" y="7"/>
                        <a:pt x="281" y="10"/>
                        <a:pt x="257" y="10"/>
                      </a:cubicBezTo>
                      <a:lnTo>
                        <a:pt x="257" y="3"/>
                      </a:lnTo>
                      <a:cubicBezTo>
                        <a:pt x="250" y="3"/>
                        <a:pt x="238" y="0"/>
                        <a:pt x="232" y="5"/>
                      </a:cubicBezTo>
                      <a:close/>
                      <a:moveTo>
                        <a:pt x="287" y="21"/>
                      </a:moveTo>
                      <a:cubicBezTo>
                        <a:pt x="291" y="18"/>
                        <a:pt x="283" y="25"/>
                        <a:pt x="287" y="21"/>
                      </a:cubicBezTo>
                      <a:close/>
                      <a:moveTo>
                        <a:pt x="278" y="27"/>
                      </a:moveTo>
                      <a:lnTo>
                        <a:pt x="253" y="47"/>
                      </a:lnTo>
                      <a:lnTo>
                        <a:pt x="253" y="52"/>
                      </a:lnTo>
                      <a:cubicBezTo>
                        <a:pt x="256" y="55"/>
                        <a:pt x="256" y="54"/>
                        <a:pt x="262" y="54"/>
                      </a:cubicBezTo>
                      <a:lnTo>
                        <a:pt x="262" y="58"/>
                      </a:lnTo>
                      <a:lnTo>
                        <a:pt x="323" y="58"/>
                      </a:lnTo>
                      <a:cubicBezTo>
                        <a:pt x="305" y="58"/>
                        <a:pt x="267" y="55"/>
                        <a:pt x="253" y="67"/>
                      </a:cubicBezTo>
                      <a:cubicBezTo>
                        <a:pt x="253" y="72"/>
                        <a:pt x="253" y="72"/>
                        <a:pt x="255" y="76"/>
                      </a:cubicBezTo>
                      <a:cubicBezTo>
                        <a:pt x="260" y="78"/>
                        <a:pt x="259" y="77"/>
                        <a:pt x="262" y="82"/>
                      </a:cubicBezTo>
                      <a:cubicBezTo>
                        <a:pt x="256" y="77"/>
                        <a:pt x="258" y="78"/>
                        <a:pt x="250" y="78"/>
                      </a:cubicBezTo>
                      <a:lnTo>
                        <a:pt x="250" y="73"/>
                      </a:lnTo>
                      <a:cubicBezTo>
                        <a:pt x="243" y="67"/>
                        <a:pt x="229" y="57"/>
                        <a:pt x="221" y="63"/>
                      </a:cubicBezTo>
                      <a:cubicBezTo>
                        <a:pt x="218" y="61"/>
                        <a:pt x="178" y="65"/>
                        <a:pt x="161" y="63"/>
                      </a:cubicBezTo>
                      <a:cubicBezTo>
                        <a:pt x="194" y="56"/>
                        <a:pt x="219" y="65"/>
                        <a:pt x="232" y="54"/>
                      </a:cubicBezTo>
                      <a:lnTo>
                        <a:pt x="232" y="49"/>
                      </a:lnTo>
                      <a:cubicBezTo>
                        <a:pt x="228" y="45"/>
                        <a:pt x="229" y="45"/>
                        <a:pt x="223" y="45"/>
                      </a:cubicBezTo>
                      <a:cubicBezTo>
                        <a:pt x="223" y="41"/>
                        <a:pt x="223" y="41"/>
                        <a:pt x="221" y="38"/>
                      </a:cubicBezTo>
                      <a:cubicBezTo>
                        <a:pt x="226" y="39"/>
                        <a:pt x="227" y="40"/>
                        <a:pt x="232" y="40"/>
                      </a:cubicBezTo>
                      <a:lnTo>
                        <a:pt x="232" y="43"/>
                      </a:lnTo>
                      <a:cubicBezTo>
                        <a:pt x="253" y="43"/>
                        <a:pt x="247" y="38"/>
                        <a:pt x="262" y="36"/>
                      </a:cubicBezTo>
                      <a:cubicBezTo>
                        <a:pt x="266" y="29"/>
                        <a:pt x="264" y="34"/>
                        <a:pt x="271" y="29"/>
                      </a:cubicBezTo>
                      <a:lnTo>
                        <a:pt x="271" y="25"/>
                      </a:lnTo>
                      <a:lnTo>
                        <a:pt x="282" y="25"/>
                      </a:lnTo>
                      <a:lnTo>
                        <a:pt x="278" y="27"/>
                      </a:lnTo>
                      <a:close/>
                      <a:moveTo>
                        <a:pt x="209" y="30"/>
                      </a:moveTo>
                      <a:cubicBezTo>
                        <a:pt x="212" y="28"/>
                        <a:pt x="218" y="33"/>
                        <a:pt x="212" y="31"/>
                      </a:cubicBezTo>
                      <a:cubicBezTo>
                        <a:pt x="212" y="31"/>
                        <a:pt x="209" y="31"/>
                        <a:pt x="209" y="30"/>
                      </a:cubicBezTo>
                      <a:close/>
                      <a:moveTo>
                        <a:pt x="219" y="36"/>
                      </a:moveTo>
                      <a:lnTo>
                        <a:pt x="221" y="38"/>
                      </a:lnTo>
                      <a:lnTo>
                        <a:pt x="216" y="36"/>
                      </a:lnTo>
                      <a:lnTo>
                        <a:pt x="219" y="36"/>
                      </a:lnTo>
                      <a:close/>
                      <a:moveTo>
                        <a:pt x="323" y="58"/>
                      </a:moveTo>
                      <a:lnTo>
                        <a:pt x="326" y="58"/>
                      </a:lnTo>
                      <a:lnTo>
                        <a:pt x="323" y="60"/>
                      </a:lnTo>
                      <a:lnTo>
                        <a:pt x="323" y="58"/>
                      </a:lnTo>
                      <a:close/>
                      <a:moveTo>
                        <a:pt x="262" y="82"/>
                      </a:moveTo>
                      <a:lnTo>
                        <a:pt x="264" y="82"/>
                      </a:lnTo>
                      <a:lnTo>
                        <a:pt x="262" y="84"/>
                      </a:lnTo>
                      <a:lnTo>
                        <a:pt x="262" y="82"/>
                      </a:lnTo>
                      <a:close/>
                      <a:moveTo>
                        <a:pt x="275" y="87"/>
                      </a:moveTo>
                      <a:cubicBezTo>
                        <a:pt x="284" y="89"/>
                        <a:pt x="283" y="88"/>
                        <a:pt x="289" y="93"/>
                      </a:cubicBezTo>
                      <a:cubicBezTo>
                        <a:pt x="282" y="91"/>
                        <a:pt x="276" y="88"/>
                        <a:pt x="269" y="85"/>
                      </a:cubicBezTo>
                      <a:lnTo>
                        <a:pt x="275" y="87"/>
                      </a:lnTo>
                      <a:close/>
                      <a:moveTo>
                        <a:pt x="291" y="93"/>
                      </a:moveTo>
                      <a:cubicBezTo>
                        <a:pt x="299" y="93"/>
                        <a:pt x="315" y="97"/>
                        <a:pt x="321" y="102"/>
                      </a:cubicBezTo>
                      <a:cubicBezTo>
                        <a:pt x="311" y="100"/>
                        <a:pt x="297" y="99"/>
                        <a:pt x="289" y="93"/>
                      </a:cubicBezTo>
                      <a:lnTo>
                        <a:pt x="291" y="93"/>
                      </a:lnTo>
                      <a:close/>
                      <a:moveTo>
                        <a:pt x="328" y="104"/>
                      </a:moveTo>
                      <a:cubicBezTo>
                        <a:pt x="329" y="105"/>
                        <a:pt x="377" y="127"/>
                        <a:pt x="385" y="166"/>
                      </a:cubicBezTo>
                      <a:cubicBezTo>
                        <a:pt x="385" y="166"/>
                        <a:pt x="390" y="171"/>
                        <a:pt x="394" y="183"/>
                      </a:cubicBezTo>
                      <a:lnTo>
                        <a:pt x="398" y="194"/>
                      </a:lnTo>
                      <a:cubicBezTo>
                        <a:pt x="384" y="182"/>
                        <a:pt x="381" y="126"/>
                        <a:pt x="321" y="102"/>
                      </a:cubicBezTo>
                      <a:lnTo>
                        <a:pt x="328" y="104"/>
                      </a:lnTo>
                      <a:close/>
                      <a:moveTo>
                        <a:pt x="398" y="194"/>
                      </a:moveTo>
                      <a:cubicBezTo>
                        <a:pt x="401" y="209"/>
                        <a:pt x="411" y="251"/>
                        <a:pt x="403" y="263"/>
                      </a:cubicBezTo>
                      <a:cubicBezTo>
                        <a:pt x="408" y="251"/>
                        <a:pt x="401" y="210"/>
                        <a:pt x="398" y="194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314785" y="4659965"/>
                  <a:ext cx="2600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小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陆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老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师</a:t>
                  </a:r>
                  <a:endParaRPr lang="zh-CN" altLang="en-US" sz="6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2643388" y="4038117"/>
                <a:ext cx="4419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佳</a:t>
                </a:r>
                <a:endParaRPr lang="en-US" altLang="zh-CN" sz="3600" dirty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36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节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8472264" y="2650409"/>
            <a:ext cx="2630765" cy="2476366"/>
            <a:chOff x="1304220" y="3274724"/>
            <a:chExt cx="2630765" cy="2476366"/>
          </a:xfrm>
        </p:grpSpPr>
        <p:pic>
          <p:nvPicPr>
            <p:cNvPr id="51" name="Picture 10" descr="D:\Personal\Desktop\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304220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" descr="D:\Personal\Desktop\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796580" flipH="1">
              <a:off x="1385203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2134080" y="3640039"/>
              <a:ext cx="890062" cy="1745737"/>
              <a:chOff x="2195309" y="3492709"/>
              <a:chExt cx="890062" cy="1745737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2195309" y="3492709"/>
                <a:ext cx="4419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端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36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午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2377284" y="4693038"/>
                <a:ext cx="260008" cy="468494"/>
                <a:chOff x="2314785" y="4653136"/>
                <a:chExt cx="260008" cy="468494"/>
              </a:xfrm>
            </p:grpSpPr>
            <p:sp>
              <p:nvSpPr>
                <p:cNvPr id="59" name="Freeform 9"/>
                <p:cNvSpPr>
                  <a:spLocks noEditPoints="1"/>
                </p:cNvSpPr>
                <p:nvPr/>
              </p:nvSpPr>
              <p:spPr bwMode="auto">
                <a:xfrm flipH="1">
                  <a:off x="2326399" y="4653136"/>
                  <a:ext cx="235386" cy="467108"/>
                </a:xfrm>
                <a:custGeom>
                  <a:avLst/>
                  <a:gdLst>
                    <a:gd name="T0" fmla="*/ 157 w 435"/>
                    <a:gd name="T1" fmla="*/ 43 h 601"/>
                    <a:gd name="T2" fmla="*/ 116 w 435"/>
                    <a:gd name="T3" fmla="*/ 80 h 601"/>
                    <a:gd name="T4" fmla="*/ 112 w 435"/>
                    <a:gd name="T5" fmla="*/ 89 h 601"/>
                    <a:gd name="T6" fmla="*/ 66 w 435"/>
                    <a:gd name="T7" fmla="*/ 124 h 601"/>
                    <a:gd name="T8" fmla="*/ 34 w 435"/>
                    <a:gd name="T9" fmla="*/ 157 h 601"/>
                    <a:gd name="T10" fmla="*/ 0 w 435"/>
                    <a:gd name="T11" fmla="*/ 214 h 601"/>
                    <a:gd name="T12" fmla="*/ 0 w 435"/>
                    <a:gd name="T13" fmla="*/ 254 h 601"/>
                    <a:gd name="T14" fmla="*/ 0 w 435"/>
                    <a:gd name="T15" fmla="*/ 258 h 601"/>
                    <a:gd name="T16" fmla="*/ 0 w 435"/>
                    <a:gd name="T17" fmla="*/ 289 h 601"/>
                    <a:gd name="T18" fmla="*/ 43 w 435"/>
                    <a:gd name="T19" fmla="*/ 394 h 601"/>
                    <a:gd name="T20" fmla="*/ 82 w 435"/>
                    <a:gd name="T21" fmla="*/ 458 h 601"/>
                    <a:gd name="T22" fmla="*/ 121 w 435"/>
                    <a:gd name="T23" fmla="*/ 502 h 601"/>
                    <a:gd name="T24" fmla="*/ 130 w 435"/>
                    <a:gd name="T25" fmla="*/ 524 h 601"/>
                    <a:gd name="T26" fmla="*/ 157 w 435"/>
                    <a:gd name="T27" fmla="*/ 555 h 601"/>
                    <a:gd name="T28" fmla="*/ 166 w 435"/>
                    <a:gd name="T29" fmla="*/ 568 h 601"/>
                    <a:gd name="T30" fmla="*/ 266 w 435"/>
                    <a:gd name="T31" fmla="*/ 581 h 601"/>
                    <a:gd name="T32" fmla="*/ 289 w 435"/>
                    <a:gd name="T33" fmla="*/ 552 h 601"/>
                    <a:gd name="T34" fmla="*/ 314 w 435"/>
                    <a:gd name="T35" fmla="*/ 542 h 601"/>
                    <a:gd name="T36" fmla="*/ 319 w 435"/>
                    <a:gd name="T37" fmla="*/ 530 h 601"/>
                    <a:gd name="T38" fmla="*/ 346 w 435"/>
                    <a:gd name="T39" fmla="*/ 513 h 601"/>
                    <a:gd name="T40" fmla="*/ 360 w 435"/>
                    <a:gd name="T41" fmla="*/ 500 h 601"/>
                    <a:gd name="T42" fmla="*/ 387 w 435"/>
                    <a:gd name="T43" fmla="*/ 471 h 601"/>
                    <a:gd name="T44" fmla="*/ 396 w 435"/>
                    <a:gd name="T45" fmla="*/ 453 h 601"/>
                    <a:gd name="T46" fmla="*/ 398 w 435"/>
                    <a:gd name="T47" fmla="*/ 442 h 601"/>
                    <a:gd name="T48" fmla="*/ 387 w 435"/>
                    <a:gd name="T49" fmla="*/ 337 h 601"/>
                    <a:gd name="T50" fmla="*/ 335 w 435"/>
                    <a:gd name="T51" fmla="*/ 58 h 601"/>
                    <a:gd name="T52" fmla="*/ 257 w 435"/>
                    <a:gd name="T53" fmla="*/ 10 h 601"/>
                    <a:gd name="T54" fmla="*/ 287 w 435"/>
                    <a:gd name="T55" fmla="*/ 21 h 601"/>
                    <a:gd name="T56" fmla="*/ 253 w 435"/>
                    <a:gd name="T57" fmla="*/ 47 h 601"/>
                    <a:gd name="T58" fmla="*/ 262 w 435"/>
                    <a:gd name="T59" fmla="*/ 58 h 601"/>
                    <a:gd name="T60" fmla="*/ 255 w 435"/>
                    <a:gd name="T61" fmla="*/ 76 h 601"/>
                    <a:gd name="T62" fmla="*/ 250 w 435"/>
                    <a:gd name="T63" fmla="*/ 73 h 601"/>
                    <a:gd name="T64" fmla="*/ 232 w 435"/>
                    <a:gd name="T65" fmla="*/ 54 h 601"/>
                    <a:gd name="T66" fmla="*/ 221 w 435"/>
                    <a:gd name="T67" fmla="*/ 38 h 601"/>
                    <a:gd name="T68" fmla="*/ 262 w 435"/>
                    <a:gd name="T69" fmla="*/ 36 h 601"/>
                    <a:gd name="T70" fmla="*/ 282 w 435"/>
                    <a:gd name="T71" fmla="*/ 25 h 601"/>
                    <a:gd name="T72" fmla="*/ 212 w 435"/>
                    <a:gd name="T73" fmla="*/ 31 h 601"/>
                    <a:gd name="T74" fmla="*/ 221 w 435"/>
                    <a:gd name="T75" fmla="*/ 38 h 601"/>
                    <a:gd name="T76" fmla="*/ 323 w 435"/>
                    <a:gd name="T77" fmla="*/ 58 h 601"/>
                    <a:gd name="T78" fmla="*/ 323 w 435"/>
                    <a:gd name="T79" fmla="*/ 58 h 601"/>
                    <a:gd name="T80" fmla="*/ 262 w 435"/>
                    <a:gd name="T81" fmla="*/ 84 h 601"/>
                    <a:gd name="T82" fmla="*/ 289 w 435"/>
                    <a:gd name="T83" fmla="*/ 93 h 601"/>
                    <a:gd name="T84" fmla="*/ 291 w 435"/>
                    <a:gd name="T85" fmla="*/ 93 h 601"/>
                    <a:gd name="T86" fmla="*/ 291 w 435"/>
                    <a:gd name="T87" fmla="*/ 93 h 601"/>
                    <a:gd name="T88" fmla="*/ 394 w 435"/>
                    <a:gd name="T89" fmla="*/ 183 h 601"/>
                    <a:gd name="T90" fmla="*/ 328 w 435"/>
                    <a:gd name="T91" fmla="*/ 104 h 601"/>
                    <a:gd name="T92" fmla="*/ 398 w 435"/>
                    <a:gd name="T93" fmla="*/ 194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35" h="601">
                      <a:moveTo>
                        <a:pt x="232" y="5"/>
                      </a:moveTo>
                      <a:cubicBezTo>
                        <a:pt x="191" y="5"/>
                        <a:pt x="192" y="19"/>
                        <a:pt x="173" y="27"/>
                      </a:cubicBezTo>
                      <a:cubicBezTo>
                        <a:pt x="170" y="35"/>
                        <a:pt x="164" y="38"/>
                        <a:pt x="157" y="43"/>
                      </a:cubicBezTo>
                      <a:lnTo>
                        <a:pt x="157" y="49"/>
                      </a:lnTo>
                      <a:cubicBezTo>
                        <a:pt x="139" y="49"/>
                        <a:pt x="145" y="68"/>
                        <a:pt x="137" y="75"/>
                      </a:cubicBezTo>
                      <a:cubicBezTo>
                        <a:pt x="130" y="69"/>
                        <a:pt x="122" y="75"/>
                        <a:pt x="116" y="80"/>
                      </a:cubicBezTo>
                      <a:lnTo>
                        <a:pt x="116" y="86"/>
                      </a:lnTo>
                      <a:lnTo>
                        <a:pt x="112" y="86"/>
                      </a:lnTo>
                      <a:lnTo>
                        <a:pt x="112" y="89"/>
                      </a:lnTo>
                      <a:cubicBezTo>
                        <a:pt x="101" y="89"/>
                        <a:pt x="103" y="89"/>
                        <a:pt x="96" y="95"/>
                      </a:cubicBezTo>
                      <a:lnTo>
                        <a:pt x="96" y="98"/>
                      </a:lnTo>
                      <a:cubicBezTo>
                        <a:pt x="78" y="98"/>
                        <a:pt x="70" y="122"/>
                        <a:pt x="66" y="124"/>
                      </a:cubicBezTo>
                      <a:cubicBezTo>
                        <a:pt x="55" y="130"/>
                        <a:pt x="41" y="133"/>
                        <a:pt x="41" y="148"/>
                      </a:cubicBezTo>
                      <a:lnTo>
                        <a:pt x="36" y="148"/>
                      </a:lnTo>
                      <a:cubicBezTo>
                        <a:pt x="35" y="153"/>
                        <a:pt x="34" y="152"/>
                        <a:pt x="34" y="157"/>
                      </a:cubicBezTo>
                      <a:cubicBezTo>
                        <a:pt x="17" y="171"/>
                        <a:pt x="19" y="170"/>
                        <a:pt x="11" y="196"/>
                      </a:cubicBezTo>
                      <a:cubicBezTo>
                        <a:pt x="10" y="198"/>
                        <a:pt x="5" y="196"/>
                        <a:pt x="5" y="212"/>
                      </a:cubicBezTo>
                      <a:lnTo>
                        <a:pt x="0" y="214"/>
                      </a:lnTo>
                      <a:cubicBezTo>
                        <a:pt x="0" y="225"/>
                        <a:pt x="2" y="236"/>
                        <a:pt x="5" y="247"/>
                      </a:cubicBezTo>
                      <a:lnTo>
                        <a:pt x="0" y="251"/>
                      </a:lnTo>
                      <a:lnTo>
                        <a:pt x="0" y="254"/>
                      </a:lnTo>
                      <a:lnTo>
                        <a:pt x="5" y="254"/>
                      </a:lnTo>
                      <a:lnTo>
                        <a:pt x="5" y="258"/>
                      </a:lnTo>
                      <a:lnTo>
                        <a:pt x="0" y="258"/>
                      </a:lnTo>
                      <a:lnTo>
                        <a:pt x="0" y="269"/>
                      </a:lnTo>
                      <a:cubicBezTo>
                        <a:pt x="7" y="271"/>
                        <a:pt x="7" y="285"/>
                        <a:pt x="0" y="287"/>
                      </a:cubicBezTo>
                      <a:lnTo>
                        <a:pt x="0" y="289"/>
                      </a:lnTo>
                      <a:lnTo>
                        <a:pt x="7" y="295"/>
                      </a:lnTo>
                      <a:cubicBezTo>
                        <a:pt x="7" y="304"/>
                        <a:pt x="4" y="322"/>
                        <a:pt x="11" y="328"/>
                      </a:cubicBezTo>
                      <a:cubicBezTo>
                        <a:pt x="11" y="344"/>
                        <a:pt x="32" y="394"/>
                        <a:pt x="43" y="394"/>
                      </a:cubicBezTo>
                      <a:cubicBezTo>
                        <a:pt x="43" y="412"/>
                        <a:pt x="62" y="422"/>
                        <a:pt x="68" y="438"/>
                      </a:cubicBezTo>
                      <a:lnTo>
                        <a:pt x="73" y="438"/>
                      </a:lnTo>
                      <a:cubicBezTo>
                        <a:pt x="73" y="448"/>
                        <a:pt x="78" y="452"/>
                        <a:pt x="82" y="458"/>
                      </a:cubicBezTo>
                      <a:lnTo>
                        <a:pt x="87" y="458"/>
                      </a:lnTo>
                      <a:cubicBezTo>
                        <a:pt x="87" y="467"/>
                        <a:pt x="110" y="492"/>
                        <a:pt x="116" y="502"/>
                      </a:cubicBezTo>
                      <a:lnTo>
                        <a:pt x="121" y="502"/>
                      </a:lnTo>
                      <a:lnTo>
                        <a:pt x="121" y="509"/>
                      </a:lnTo>
                      <a:lnTo>
                        <a:pt x="125" y="511"/>
                      </a:lnTo>
                      <a:lnTo>
                        <a:pt x="130" y="524"/>
                      </a:lnTo>
                      <a:cubicBezTo>
                        <a:pt x="137" y="527"/>
                        <a:pt x="138" y="528"/>
                        <a:pt x="141" y="537"/>
                      </a:cubicBezTo>
                      <a:lnTo>
                        <a:pt x="146" y="537"/>
                      </a:lnTo>
                      <a:cubicBezTo>
                        <a:pt x="146" y="544"/>
                        <a:pt x="150" y="552"/>
                        <a:pt x="157" y="555"/>
                      </a:cubicBezTo>
                      <a:lnTo>
                        <a:pt x="157" y="563"/>
                      </a:lnTo>
                      <a:lnTo>
                        <a:pt x="166" y="563"/>
                      </a:lnTo>
                      <a:lnTo>
                        <a:pt x="166" y="568"/>
                      </a:lnTo>
                      <a:cubicBezTo>
                        <a:pt x="197" y="593"/>
                        <a:pt x="216" y="601"/>
                        <a:pt x="253" y="587"/>
                      </a:cubicBezTo>
                      <a:lnTo>
                        <a:pt x="253" y="583"/>
                      </a:lnTo>
                      <a:cubicBezTo>
                        <a:pt x="258" y="583"/>
                        <a:pt x="261" y="582"/>
                        <a:pt x="266" y="581"/>
                      </a:cubicBezTo>
                      <a:lnTo>
                        <a:pt x="266" y="574"/>
                      </a:lnTo>
                      <a:cubicBezTo>
                        <a:pt x="278" y="571"/>
                        <a:pt x="280" y="563"/>
                        <a:pt x="289" y="555"/>
                      </a:cubicBezTo>
                      <a:lnTo>
                        <a:pt x="289" y="552"/>
                      </a:lnTo>
                      <a:lnTo>
                        <a:pt x="296" y="552"/>
                      </a:lnTo>
                      <a:lnTo>
                        <a:pt x="296" y="548"/>
                      </a:lnTo>
                      <a:cubicBezTo>
                        <a:pt x="306" y="548"/>
                        <a:pt x="305" y="542"/>
                        <a:pt x="314" y="542"/>
                      </a:cubicBezTo>
                      <a:lnTo>
                        <a:pt x="314" y="537"/>
                      </a:lnTo>
                      <a:lnTo>
                        <a:pt x="319" y="537"/>
                      </a:lnTo>
                      <a:lnTo>
                        <a:pt x="319" y="530"/>
                      </a:lnTo>
                      <a:lnTo>
                        <a:pt x="328" y="530"/>
                      </a:lnTo>
                      <a:lnTo>
                        <a:pt x="330" y="524"/>
                      </a:lnTo>
                      <a:cubicBezTo>
                        <a:pt x="342" y="520"/>
                        <a:pt x="335" y="518"/>
                        <a:pt x="346" y="513"/>
                      </a:cubicBezTo>
                      <a:lnTo>
                        <a:pt x="346" y="509"/>
                      </a:lnTo>
                      <a:cubicBezTo>
                        <a:pt x="353" y="509"/>
                        <a:pt x="351" y="508"/>
                        <a:pt x="357" y="506"/>
                      </a:cubicBezTo>
                      <a:lnTo>
                        <a:pt x="360" y="500"/>
                      </a:lnTo>
                      <a:lnTo>
                        <a:pt x="371" y="498"/>
                      </a:lnTo>
                      <a:cubicBezTo>
                        <a:pt x="374" y="493"/>
                        <a:pt x="376" y="493"/>
                        <a:pt x="376" y="487"/>
                      </a:cubicBezTo>
                      <a:cubicBezTo>
                        <a:pt x="384" y="487"/>
                        <a:pt x="387" y="480"/>
                        <a:pt x="387" y="471"/>
                      </a:cubicBezTo>
                      <a:lnTo>
                        <a:pt x="392" y="471"/>
                      </a:lnTo>
                      <a:cubicBezTo>
                        <a:pt x="395" y="465"/>
                        <a:pt x="394" y="466"/>
                        <a:pt x="394" y="454"/>
                      </a:cubicBezTo>
                      <a:lnTo>
                        <a:pt x="396" y="453"/>
                      </a:lnTo>
                      <a:lnTo>
                        <a:pt x="396" y="447"/>
                      </a:lnTo>
                      <a:lnTo>
                        <a:pt x="398" y="445"/>
                      </a:lnTo>
                      <a:lnTo>
                        <a:pt x="398" y="442"/>
                      </a:lnTo>
                      <a:lnTo>
                        <a:pt x="396" y="440"/>
                      </a:lnTo>
                      <a:cubicBezTo>
                        <a:pt x="396" y="422"/>
                        <a:pt x="392" y="419"/>
                        <a:pt x="392" y="399"/>
                      </a:cubicBezTo>
                      <a:cubicBezTo>
                        <a:pt x="380" y="390"/>
                        <a:pt x="387" y="354"/>
                        <a:pt x="387" y="337"/>
                      </a:cubicBezTo>
                      <a:cubicBezTo>
                        <a:pt x="425" y="337"/>
                        <a:pt x="435" y="188"/>
                        <a:pt x="421" y="177"/>
                      </a:cubicBezTo>
                      <a:cubicBezTo>
                        <a:pt x="408" y="93"/>
                        <a:pt x="373" y="108"/>
                        <a:pt x="373" y="80"/>
                      </a:cubicBezTo>
                      <a:cubicBezTo>
                        <a:pt x="350" y="74"/>
                        <a:pt x="347" y="61"/>
                        <a:pt x="335" y="58"/>
                      </a:cubicBezTo>
                      <a:cubicBezTo>
                        <a:pt x="348" y="47"/>
                        <a:pt x="325" y="30"/>
                        <a:pt x="314" y="30"/>
                      </a:cubicBezTo>
                      <a:lnTo>
                        <a:pt x="314" y="27"/>
                      </a:lnTo>
                      <a:cubicBezTo>
                        <a:pt x="290" y="7"/>
                        <a:pt x="281" y="10"/>
                        <a:pt x="257" y="10"/>
                      </a:cubicBezTo>
                      <a:lnTo>
                        <a:pt x="257" y="3"/>
                      </a:lnTo>
                      <a:cubicBezTo>
                        <a:pt x="250" y="3"/>
                        <a:pt x="238" y="0"/>
                        <a:pt x="232" y="5"/>
                      </a:cubicBezTo>
                      <a:close/>
                      <a:moveTo>
                        <a:pt x="287" y="21"/>
                      </a:moveTo>
                      <a:cubicBezTo>
                        <a:pt x="291" y="18"/>
                        <a:pt x="283" y="25"/>
                        <a:pt x="287" y="21"/>
                      </a:cubicBezTo>
                      <a:close/>
                      <a:moveTo>
                        <a:pt x="278" y="27"/>
                      </a:moveTo>
                      <a:lnTo>
                        <a:pt x="253" y="47"/>
                      </a:lnTo>
                      <a:lnTo>
                        <a:pt x="253" y="52"/>
                      </a:lnTo>
                      <a:cubicBezTo>
                        <a:pt x="256" y="55"/>
                        <a:pt x="256" y="54"/>
                        <a:pt x="262" y="54"/>
                      </a:cubicBezTo>
                      <a:lnTo>
                        <a:pt x="262" y="58"/>
                      </a:lnTo>
                      <a:lnTo>
                        <a:pt x="323" y="58"/>
                      </a:lnTo>
                      <a:cubicBezTo>
                        <a:pt x="305" y="58"/>
                        <a:pt x="267" y="55"/>
                        <a:pt x="253" y="67"/>
                      </a:cubicBezTo>
                      <a:cubicBezTo>
                        <a:pt x="253" y="72"/>
                        <a:pt x="253" y="72"/>
                        <a:pt x="255" y="76"/>
                      </a:cubicBezTo>
                      <a:cubicBezTo>
                        <a:pt x="260" y="78"/>
                        <a:pt x="259" y="77"/>
                        <a:pt x="262" y="82"/>
                      </a:cubicBezTo>
                      <a:cubicBezTo>
                        <a:pt x="256" y="77"/>
                        <a:pt x="258" y="78"/>
                        <a:pt x="250" y="78"/>
                      </a:cubicBezTo>
                      <a:lnTo>
                        <a:pt x="250" y="73"/>
                      </a:lnTo>
                      <a:cubicBezTo>
                        <a:pt x="243" y="67"/>
                        <a:pt x="229" y="57"/>
                        <a:pt x="221" y="63"/>
                      </a:cubicBezTo>
                      <a:cubicBezTo>
                        <a:pt x="218" y="61"/>
                        <a:pt x="178" y="65"/>
                        <a:pt x="161" y="63"/>
                      </a:cubicBezTo>
                      <a:cubicBezTo>
                        <a:pt x="194" y="56"/>
                        <a:pt x="219" y="65"/>
                        <a:pt x="232" y="54"/>
                      </a:cubicBezTo>
                      <a:lnTo>
                        <a:pt x="232" y="49"/>
                      </a:lnTo>
                      <a:cubicBezTo>
                        <a:pt x="228" y="45"/>
                        <a:pt x="229" y="45"/>
                        <a:pt x="223" y="45"/>
                      </a:cubicBezTo>
                      <a:cubicBezTo>
                        <a:pt x="223" y="41"/>
                        <a:pt x="223" y="41"/>
                        <a:pt x="221" y="38"/>
                      </a:cubicBezTo>
                      <a:cubicBezTo>
                        <a:pt x="226" y="39"/>
                        <a:pt x="227" y="40"/>
                        <a:pt x="232" y="40"/>
                      </a:cubicBezTo>
                      <a:lnTo>
                        <a:pt x="232" y="43"/>
                      </a:lnTo>
                      <a:cubicBezTo>
                        <a:pt x="253" y="43"/>
                        <a:pt x="247" y="38"/>
                        <a:pt x="262" y="36"/>
                      </a:cubicBezTo>
                      <a:cubicBezTo>
                        <a:pt x="266" y="29"/>
                        <a:pt x="264" y="34"/>
                        <a:pt x="271" y="29"/>
                      </a:cubicBezTo>
                      <a:lnTo>
                        <a:pt x="271" y="25"/>
                      </a:lnTo>
                      <a:lnTo>
                        <a:pt x="282" y="25"/>
                      </a:lnTo>
                      <a:lnTo>
                        <a:pt x="278" y="27"/>
                      </a:lnTo>
                      <a:close/>
                      <a:moveTo>
                        <a:pt x="209" y="30"/>
                      </a:moveTo>
                      <a:cubicBezTo>
                        <a:pt x="212" y="28"/>
                        <a:pt x="218" y="33"/>
                        <a:pt x="212" y="31"/>
                      </a:cubicBezTo>
                      <a:cubicBezTo>
                        <a:pt x="212" y="31"/>
                        <a:pt x="209" y="31"/>
                        <a:pt x="209" y="30"/>
                      </a:cubicBezTo>
                      <a:close/>
                      <a:moveTo>
                        <a:pt x="219" y="36"/>
                      </a:moveTo>
                      <a:lnTo>
                        <a:pt x="221" y="38"/>
                      </a:lnTo>
                      <a:lnTo>
                        <a:pt x="216" y="36"/>
                      </a:lnTo>
                      <a:lnTo>
                        <a:pt x="219" y="36"/>
                      </a:lnTo>
                      <a:close/>
                      <a:moveTo>
                        <a:pt x="323" y="58"/>
                      </a:moveTo>
                      <a:lnTo>
                        <a:pt x="326" y="58"/>
                      </a:lnTo>
                      <a:lnTo>
                        <a:pt x="323" y="60"/>
                      </a:lnTo>
                      <a:lnTo>
                        <a:pt x="323" y="58"/>
                      </a:lnTo>
                      <a:close/>
                      <a:moveTo>
                        <a:pt x="262" y="82"/>
                      </a:moveTo>
                      <a:lnTo>
                        <a:pt x="264" y="82"/>
                      </a:lnTo>
                      <a:lnTo>
                        <a:pt x="262" y="84"/>
                      </a:lnTo>
                      <a:lnTo>
                        <a:pt x="262" y="82"/>
                      </a:lnTo>
                      <a:close/>
                      <a:moveTo>
                        <a:pt x="275" y="87"/>
                      </a:moveTo>
                      <a:cubicBezTo>
                        <a:pt x="284" y="89"/>
                        <a:pt x="283" y="88"/>
                        <a:pt x="289" y="93"/>
                      </a:cubicBezTo>
                      <a:cubicBezTo>
                        <a:pt x="282" y="91"/>
                        <a:pt x="276" y="88"/>
                        <a:pt x="269" y="85"/>
                      </a:cubicBezTo>
                      <a:lnTo>
                        <a:pt x="275" y="87"/>
                      </a:lnTo>
                      <a:close/>
                      <a:moveTo>
                        <a:pt x="291" y="93"/>
                      </a:moveTo>
                      <a:cubicBezTo>
                        <a:pt x="299" y="93"/>
                        <a:pt x="315" y="97"/>
                        <a:pt x="321" y="102"/>
                      </a:cubicBezTo>
                      <a:cubicBezTo>
                        <a:pt x="311" y="100"/>
                        <a:pt x="297" y="99"/>
                        <a:pt x="289" y="93"/>
                      </a:cubicBezTo>
                      <a:lnTo>
                        <a:pt x="291" y="93"/>
                      </a:lnTo>
                      <a:close/>
                      <a:moveTo>
                        <a:pt x="328" y="104"/>
                      </a:moveTo>
                      <a:cubicBezTo>
                        <a:pt x="329" y="105"/>
                        <a:pt x="377" y="127"/>
                        <a:pt x="385" y="166"/>
                      </a:cubicBezTo>
                      <a:cubicBezTo>
                        <a:pt x="385" y="166"/>
                        <a:pt x="390" y="171"/>
                        <a:pt x="394" y="183"/>
                      </a:cubicBezTo>
                      <a:lnTo>
                        <a:pt x="398" y="194"/>
                      </a:lnTo>
                      <a:cubicBezTo>
                        <a:pt x="384" y="182"/>
                        <a:pt x="381" y="126"/>
                        <a:pt x="321" y="102"/>
                      </a:cubicBezTo>
                      <a:lnTo>
                        <a:pt x="328" y="104"/>
                      </a:lnTo>
                      <a:close/>
                      <a:moveTo>
                        <a:pt x="398" y="194"/>
                      </a:moveTo>
                      <a:cubicBezTo>
                        <a:pt x="401" y="209"/>
                        <a:pt x="411" y="251"/>
                        <a:pt x="403" y="263"/>
                      </a:cubicBezTo>
                      <a:cubicBezTo>
                        <a:pt x="408" y="251"/>
                        <a:pt x="401" y="210"/>
                        <a:pt x="398" y="194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314785" y="4659965"/>
                  <a:ext cx="2600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小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陆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老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师</a:t>
                  </a:r>
                  <a:endParaRPr lang="zh-CN" altLang="en-US" sz="6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2643388" y="4038117"/>
                <a:ext cx="4419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佳</a:t>
                </a:r>
                <a:endParaRPr lang="en-US" altLang="zh-CN" sz="3600" dirty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36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节</a:t>
                </a:r>
                <a:endParaRPr lang="en-US" altLang="zh-CN" sz="36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7"/>
          <p:cNvSpPr/>
          <p:nvPr/>
        </p:nvSpPr>
        <p:spPr>
          <a:xfrm flipH="1">
            <a:off x="1583700" y="3858536"/>
            <a:ext cx="6178539" cy="1289501"/>
          </a:xfrm>
          <a:custGeom>
            <a:avLst/>
            <a:gdLst>
              <a:gd name="connsiteX0" fmla="*/ 0 w 5328745"/>
              <a:gd name="connsiteY0" fmla="*/ 0 h 861848"/>
              <a:gd name="connsiteX1" fmla="*/ 5328745 w 5328745"/>
              <a:gd name="connsiteY1" fmla="*/ 0 h 861848"/>
              <a:gd name="connsiteX2" fmla="*/ 5328745 w 5328745"/>
              <a:gd name="connsiteY2" fmla="*/ 861848 h 861848"/>
              <a:gd name="connsiteX3" fmla="*/ 0 w 5328745"/>
              <a:gd name="connsiteY3" fmla="*/ 861848 h 861848"/>
              <a:gd name="connsiteX0-1" fmla="*/ 0 w 5557319"/>
              <a:gd name="connsiteY0-2" fmla="*/ 0 h 861848"/>
              <a:gd name="connsiteX1-3" fmla="*/ 5557319 w 5557319"/>
              <a:gd name="connsiteY1-4" fmla="*/ 0 h 861848"/>
              <a:gd name="connsiteX2-5" fmla="*/ 5557319 w 5557319"/>
              <a:gd name="connsiteY2-6" fmla="*/ 861848 h 861848"/>
              <a:gd name="connsiteX3-7" fmla="*/ 228574 w 5557319"/>
              <a:gd name="connsiteY3-8" fmla="*/ 861848 h 861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57319" h="861848">
                <a:moveTo>
                  <a:pt x="0" y="0"/>
                </a:moveTo>
                <a:lnTo>
                  <a:pt x="5557319" y="0"/>
                </a:lnTo>
                <a:lnTo>
                  <a:pt x="5557319" y="861848"/>
                </a:lnTo>
                <a:lnTo>
                  <a:pt x="228574" y="861848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35"/>
          <p:cNvSpPr txBox="1"/>
          <p:nvPr/>
        </p:nvSpPr>
        <p:spPr>
          <a:xfrm>
            <a:off x="447040" y="243156"/>
            <a:ext cx="8229600" cy="513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502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端午节</a:t>
            </a:r>
            <a:endParaRPr lang="ko-KR" altLang="en-US" b="1" dirty="0">
              <a:solidFill>
                <a:srgbClr val="00502E"/>
              </a:solidFill>
              <a:latin typeface="华文仿宋" panose="02010600040101010101" pitchFamily="2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109988" y="3573606"/>
            <a:ext cx="5869922" cy="1857900"/>
            <a:chOff x="1109988" y="3573606"/>
            <a:chExt cx="5869922" cy="1857900"/>
          </a:xfrm>
        </p:grpSpPr>
        <p:grpSp>
          <p:nvGrpSpPr>
            <p:cNvPr id="70" name="组合 69"/>
            <p:cNvGrpSpPr/>
            <p:nvPr/>
          </p:nvGrpSpPr>
          <p:grpSpPr>
            <a:xfrm>
              <a:off x="5774617" y="3573606"/>
              <a:ext cx="1205293" cy="566935"/>
              <a:chOff x="5190483" y="2972036"/>
              <a:chExt cx="1205293" cy="566935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56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4219740" y="3573606"/>
              <a:ext cx="1205293" cy="566935"/>
              <a:chOff x="5190483" y="2972036"/>
              <a:chExt cx="1205293" cy="566935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제목 33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2664864" y="3573606"/>
              <a:ext cx="1205293" cy="566935"/>
              <a:chOff x="5190483" y="2972036"/>
              <a:chExt cx="1205293" cy="566935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235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109988" y="3573606"/>
              <a:ext cx="1205293" cy="566935"/>
              <a:chOff x="5190483" y="2972036"/>
              <a:chExt cx="1205293" cy="566935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253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5774617" y="4864571"/>
              <a:ext cx="1205293" cy="566935"/>
              <a:chOff x="5190483" y="2972036"/>
              <a:chExt cx="1205293" cy="566935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147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219740" y="4864571"/>
              <a:ext cx="1205293" cy="566935"/>
              <a:chOff x="5190483" y="2972036"/>
              <a:chExt cx="1205293" cy="566935"/>
            </a:xfrm>
          </p:grpSpPr>
          <p:sp>
            <p:nvSpPr>
              <p:cNvPr id="84" name="圆角矩形 83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14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2664864" y="4864571"/>
              <a:ext cx="1205293" cy="566935"/>
              <a:chOff x="5190483" y="2972036"/>
              <a:chExt cx="1205293" cy="566935"/>
            </a:xfrm>
          </p:grpSpPr>
          <p:sp>
            <p:nvSpPr>
              <p:cNvPr id="87" name="圆角矩形 86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331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1109988" y="4864571"/>
              <a:ext cx="1205293" cy="566935"/>
              <a:chOff x="5190483" y="2972036"/>
              <a:chExt cx="1205293" cy="566935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5190483" y="2972036"/>
                <a:ext cx="1205293" cy="566935"/>
              </a:xfrm>
              <a:prstGeom prst="roundRect">
                <a:avLst/>
              </a:prstGeom>
              <a:solidFill>
                <a:srgbClr val="7D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33"/>
              <p:cNvSpPr txBox="1"/>
              <p:nvPr/>
            </p:nvSpPr>
            <p:spPr>
              <a:xfrm>
                <a:off x="5208996" y="3116418"/>
                <a:ext cx="1168267" cy="31881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</a:t>
                </a:r>
                <a:endParaRPr lang="ko-KR" altLang="en-US" sz="2400" dirty="0">
                  <a:solidFill>
                    <a:schemeClr val="bg1"/>
                  </a:solidFill>
                  <a:latin typeface="华文仿宋" panose="02010600040101010101" pitchFamily="2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7659658" y="2777094"/>
            <a:ext cx="3620854" cy="3426130"/>
            <a:chOff x="1304220" y="3274722"/>
            <a:chExt cx="2617111" cy="2476368"/>
          </a:xfrm>
        </p:grpSpPr>
        <p:pic>
          <p:nvPicPr>
            <p:cNvPr id="60" name="Picture 10" descr="D:\Personal\Desktop\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304220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D:\Personal\Desktop\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2796580" flipH="1">
              <a:off x="1371549" y="3274722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组合 61"/>
            <p:cNvGrpSpPr/>
            <p:nvPr/>
          </p:nvGrpSpPr>
          <p:grpSpPr>
            <a:xfrm>
              <a:off x="2134080" y="3640039"/>
              <a:ext cx="890062" cy="1679940"/>
              <a:chOff x="2195309" y="3492709"/>
              <a:chExt cx="890062" cy="167994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195309" y="3492709"/>
                <a:ext cx="441983" cy="113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端</a:t>
                </a:r>
                <a:endParaRPr lang="en-US" altLang="zh-CN" sz="48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48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午</a:t>
                </a:r>
                <a:endParaRPr lang="en-US" altLang="zh-CN" sz="48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388898" y="4693038"/>
                <a:ext cx="235386" cy="467108"/>
                <a:chOff x="2326399" y="4653136"/>
                <a:chExt cx="235386" cy="467108"/>
              </a:xfrm>
            </p:grpSpPr>
            <p:sp>
              <p:nvSpPr>
                <p:cNvPr id="66" name="Freeform 9"/>
                <p:cNvSpPr>
                  <a:spLocks noEditPoints="1"/>
                </p:cNvSpPr>
                <p:nvPr/>
              </p:nvSpPr>
              <p:spPr bwMode="auto">
                <a:xfrm flipH="1">
                  <a:off x="2326399" y="4653136"/>
                  <a:ext cx="235386" cy="467108"/>
                </a:xfrm>
                <a:custGeom>
                  <a:avLst/>
                  <a:gdLst>
                    <a:gd name="T0" fmla="*/ 157 w 435"/>
                    <a:gd name="T1" fmla="*/ 43 h 601"/>
                    <a:gd name="T2" fmla="*/ 116 w 435"/>
                    <a:gd name="T3" fmla="*/ 80 h 601"/>
                    <a:gd name="T4" fmla="*/ 112 w 435"/>
                    <a:gd name="T5" fmla="*/ 89 h 601"/>
                    <a:gd name="T6" fmla="*/ 66 w 435"/>
                    <a:gd name="T7" fmla="*/ 124 h 601"/>
                    <a:gd name="T8" fmla="*/ 34 w 435"/>
                    <a:gd name="T9" fmla="*/ 157 h 601"/>
                    <a:gd name="T10" fmla="*/ 0 w 435"/>
                    <a:gd name="T11" fmla="*/ 214 h 601"/>
                    <a:gd name="T12" fmla="*/ 0 w 435"/>
                    <a:gd name="T13" fmla="*/ 254 h 601"/>
                    <a:gd name="T14" fmla="*/ 0 w 435"/>
                    <a:gd name="T15" fmla="*/ 258 h 601"/>
                    <a:gd name="T16" fmla="*/ 0 w 435"/>
                    <a:gd name="T17" fmla="*/ 289 h 601"/>
                    <a:gd name="T18" fmla="*/ 43 w 435"/>
                    <a:gd name="T19" fmla="*/ 394 h 601"/>
                    <a:gd name="T20" fmla="*/ 82 w 435"/>
                    <a:gd name="T21" fmla="*/ 458 h 601"/>
                    <a:gd name="T22" fmla="*/ 121 w 435"/>
                    <a:gd name="T23" fmla="*/ 502 h 601"/>
                    <a:gd name="T24" fmla="*/ 130 w 435"/>
                    <a:gd name="T25" fmla="*/ 524 h 601"/>
                    <a:gd name="T26" fmla="*/ 157 w 435"/>
                    <a:gd name="T27" fmla="*/ 555 h 601"/>
                    <a:gd name="T28" fmla="*/ 166 w 435"/>
                    <a:gd name="T29" fmla="*/ 568 h 601"/>
                    <a:gd name="T30" fmla="*/ 266 w 435"/>
                    <a:gd name="T31" fmla="*/ 581 h 601"/>
                    <a:gd name="T32" fmla="*/ 289 w 435"/>
                    <a:gd name="T33" fmla="*/ 552 h 601"/>
                    <a:gd name="T34" fmla="*/ 314 w 435"/>
                    <a:gd name="T35" fmla="*/ 542 h 601"/>
                    <a:gd name="T36" fmla="*/ 319 w 435"/>
                    <a:gd name="T37" fmla="*/ 530 h 601"/>
                    <a:gd name="T38" fmla="*/ 346 w 435"/>
                    <a:gd name="T39" fmla="*/ 513 h 601"/>
                    <a:gd name="T40" fmla="*/ 360 w 435"/>
                    <a:gd name="T41" fmla="*/ 500 h 601"/>
                    <a:gd name="T42" fmla="*/ 387 w 435"/>
                    <a:gd name="T43" fmla="*/ 471 h 601"/>
                    <a:gd name="T44" fmla="*/ 396 w 435"/>
                    <a:gd name="T45" fmla="*/ 453 h 601"/>
                    <a:gd name="T46" fmla="*/ 398 w 435"/>
                    <a:gd name="T47" fmla="*/ 442 h 601"/>
                    <a:gd name="T48" fmla="*/ 387 w 435"/>
                    <a:gd name="T49" fmla="*/ 337 h 601"/>
                    <a:gd name="T50" fmla="*/ 335 w 435"/>
                    <a:gd name="T51" fmla="*/ 58 h 601"/>
                    <a:gd name="T52" fmla="*/ 257 w 435"/>
                    <a:gd name="T53" fmla="*/ 10 h 601"/>
                    <a:gd name="T54" fmla="*/ 287 w 435"/>
                    <a:gd name="T55" fmla="*/ 21 h 601"/>
                    <a:gd name="T56" fmla="*/ 253 w 435"/>
                    <a:gd name="T57" fmla="*/ 47 h 601"/>
                    <a:gd name="T58" fmla="*/ 262 w 435"/>
                    <a:gd name="T59" fmla="*/ 58 h 601"/>
                    <a:gd name="T60" fmla="*/ 255 w 435"/>
                    <a:gd name="T61" fmla="*/ 76 h 601"/>
                    <a:gd name="T62" fmla="*/ 250 w 435"/>
                    <a:gd name="T63" fmla="*/ 73 h 601"/>
                    <a:gd name="T64" fmla="*/ 232 w 435"/>
                    <a:gd name="T65" fmla="*/ 54 h 601"/>
                    <a:gd name="T66" fmla="*/ 221 w 435"/>
                    <a:gd name="T67" fmla="*/ 38 h 601"/>
                    <a:gd name="T68" fmla="*/ 262 w 435"/>
                    <a:gd name="T69" fmla="*/ 36 h 601"/>
                    <a:gd name="T70" fmla="*/ 282 w 435"/>
                    <a:gd name="T71" fmla="*/ 25 h 601"/>
                    <a:gd name="T72" fmla="*/ 212 w 435"/>
                    <a:gd name="T73" fmla="*/ 31 h 601"/>
                    <a:gd name="T74" fmla="*/ 221 w 435"/>
                    <a:gd name="T75" fmla="*/ 38 h 601"/>
                    <a:gd name="T76" fmla="*/ 323 w 435"/>
                    <a:gd name="T77" fmla="*/ 58 h 601"/>
                    <a:gd name="T78" fmla="*/ 323 w 435"/>
                    <a:gd name="T79" fmla="*/ 58 h 601"/>
                    <a:gd name="T80" fmla="*/ 262 w 435"/>
                    <a:gd name="T81" fmla="*/ 84 h 601"/>
                    <a:gd name="T82" fmla="*/ 289 w 435"/>
                    <a:gd name="T83" fmla="*/ 93 h 601"/>
                    <a:gd name="T84" fmla="*/ 291 w 435"/>
                    <a:gd name="T85" fmla="*/ 93 h 601"/>
                    <a:gd name="T86" fmla="*/ 291 w 435"/>
                    <a:gd name="T87" fmla="*/ 93 h 601"/>
                    <a:gd name="T88" fmla="*/ 394 w 435"/>
                    <a:gd name="T89" fmla="*/ 183 h 601"/>
                    <a:gd name="T90" fmla="*/ 328 w 435"/>
                    <a:gd name="T91" fmla="*/ 104 h 601"/>
                    <a:gd name="T92" fmla="*/ 398 w 435"/>
                    <a:gd name="T93" fmla="*/ 194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35" h="601">
                      <a:moveTo>
                        <a:pt x="232" y="5"/>
                      </a:moveTo>
                      <a:cubicBezTo>
                        <a:pt x="191" y="5"/>
                        <a:pt x="192" y="19"/>
                        <a:pt x="173" y="27"/>
                      </a:cubicBezTo>
                      <a:cubicBezTo>
                        <a:pt x="170" y="35"/>
                        <a:pt x="164" y="38"/>
                        <a:pt x="157" y="43"/>
                      </a:cubicBezTo>
                      <a:lnTo>
                        <a:pt x="157" y="49"/>
                      </a:lnTo>
                      <a:cubicBezTo>
                        <a:pt x="139" y="49"/>
                        <a:pt x="145" y="68"/>
                        <a:pt x="137" y="75"/>
                      </a:cubicBezTo>
                      <a:cubicBezTo>
                        <a:pt x="130" y="69"/>
                        <a:pt x="122" y="75"/>
                        <a:pt x="116" y="80"/>
                      </a:cubicBezTo>
                      <a:lnTo>
                        <a:pt x="116" y="86"/>
                      </a:lnTo>
                      <a:lnTo>
                        <a:pt x="112" y="86"/>
                      </a:lnTo>
                      <a:lnTo>
                        <a:pt x="112" y="89"/>
                      </a:lnTo>
                      <a:cubicBezTo>
                        <a:pt x="101" y="89"/>
                        <a:pt x="103" y="89"/>
                        <a:pt x="96" y="95"/>
                      </a:cubicBezTo>
                      <a:lnTo>
                        <a:pt x="96" y="98"/>
                      </a:lnTo>
                      <a:cubicBezTo>
                        <a:pt x="78" y="98"/>
                        <a:pt x="70" y="122"/>
                        <a:pt x="66" y="124"/>
                      </a:cubicBezTo>
                      <a:cubicBezTo>
                        <a:pt x="55" y="130"/>
                        <a:pt x="41" y="133"/>
                        <a:pt x="41" y="148"/>
                      </a:cubicBezTo>
                      <a:lnTo>
                        <a:pt x="36" y="148"/>
                      </a:lnTo>
                      <a:cubicBezTo>
                        <a:pt x="35" y="153"/>
                        <a:pt x="34" y="152"/>
                        <a:pt x="34" y="157"/>
                      </a:cubicBezTo>
                      <a:cubicBezTo>
                        <a:pt x="17" y="171"/>
                        <a:pt x="19" y="170"/>
                        <a:pt x="11" y="196"/>
                      </a:cubicBezTo>
                      <a:cubicBezTo>
                        <a:pt x="10" y="198"/>
                        <a:pt x="5" y="196"/>
                        <a:pt x="5" y="212"/>
                      </a:cubicBezTo>
                      <a:lnTo>
                        <a:pt x="0" y="214"/>
                      </a:lnTo>
                      <a:cubicBezTo>
                        <a:pt x="0" y="225"/>
                        <a:pt x="2" y="236"/>
                        <a:pt x="5" y="247"/>
                      </a:cubicBezTo>
                      <a:lnTo>
                        <a:pt x="0" y="251"/>
                      </a:lnTo>
                      <a:lnTo>
                        <a:pt x="0" y="254"/>
                      </a:lnTo>
                      <a:lnTo>
                        <a:pt x="5" y="254"/>
                      </a:lnTo>
                      <a:lnTo>
                        <a:pt x="5" y="258"/>
                      </a:lnTo>
                      <a:lnTo>
                        <a:pt x="0" y="258"/>
                      </a:lnTo>
                      <a:lnTo>
                        <a:pt x="0" y="269"/>
                      </a:lnTo>
                      <a:cubicBezTo>
                        <a:pt x="7" y="271"/>
                        <a:pt x="7" y="285"/>
                        <a:pt x="0" y="287"/>
                      </a:cubicBezTo>
                      <a:lnTo>
                        <a:pt x="0" y="289"/>
                      </a:lnTo>
                      <a:lnTo>
                        <a:pt x="7" y="295"/>
                      </a:lnTo>
                      <a:cubicBezTo>
                        <a:pt x="7" y="304"/>
                        <a:pt x="4" y="322"/>
                        <a:pt x="11" y="328"/>
                      </a:cubicBezTo>
                      <a:cubicBezTo>
                        <a:pt x="11" y="344"/>
                        <a:pt x="32" y="394"/>
                        <a:pt x="43" y="394"/>
                      </a:cubicBezTo>
                      <a:cubicBezTo>
                        <a:pt x="43" y="412"/>
                        <a:pt x="62" y="422"/>
                        <a:pt x="68" y="438"/>
                      </a:cubicBezTo>
                      <a:lnTo>
                        <a:pt x="73" y="438"/>
                      </a:lnTo>
                      <a:cubicBezTo>
                        <a:pt x="73" y="448"/>
                        <a:pt x="78" y="452"/>
                        <a:pt x="82" y="458"/>
                      </a:cubicBezTo>
                      <a:lnTo>
                        <a:pt x="87" y="458"/>
                      </a:lnTo>
                      <a:cubicBezTo>
                        <a:pt x="87" y="467"/>
                        <a:pt x="110" y="492"/>
                        <a:pt x="116" y="502"/>
                      </a:cubicBezTo>
                      <a:lnTo>
                        <a:pt x="121" y="502"/>
                      </a:lnTo>
                      <a:lnTo>
                        <a:pt x="121" y="509"/>
                      </a:lnTo>
                      <a:lnTo>
                        <a:pt x="125" y="511"/>
                      </a:lnTo>
                      <a:lnTo>
                        <a:pt x="130" y="524"/>
                      </a:lnTo>
                      <a:cubicBezTo>
                        <a:pt x="137" y="527"/>
                        <a:pt x="138" y="528"/>
                        <a:pt x="141" y="537"/>
                      </a:cubicBezTo>
                      <a:lnTo>
                        <a:pt x="146" y="537"/>
                      </a:lnTo>
                      <a:cubicBezTo>
                        <a:pt x="146" y="544"/>
                        <a:pt x="150" y="552"/>
                        <a:pt x="157" y="555"/>
                      </a:cubicBezTo>
                      <a:lnTo>
                        <a:pt x="157" y="563"/>
                      </a:lnTo>
                      <a:lnTo>
                        <a:pt x="166" y="563"/>
                      </a:lnTo>
                      <a:lnTo>
                        <a:pt x="166" y="568"/>
                      </a:lnTo>
                      <a:cubicBezTo>
                        <a:pt x="197" y="593"/>
                        <a:pt x="216" y="601"/>
                        <a:pt x="253" y="587"/>
                      </a:cubicBezTo>
                      <a:lnTo>
                        <a:pt x="253" y="583"/>
                      </a:lnTo>
                      <a:cubicBezTo>
                        <a:pt x="258" y="583"/>
                        <a:pt x="261" y="582"/>
                        <a:pt x="266" y="581"/>
                      </a:cubicBezTo>
                      <a:lnTo>
                        <a:pt x="266" y="574"/>
                      </a:lnTo>
                      <a:cubicBezTo>
                        <a:pt x="278" y="571"/>
                        <a:pt x="280" y="563"/>
                        <a:pt x="289" y="555"/>
                      </a:cubicBezTo>
                      <a:lnTo>
                        <a:pt x="289" y="552"/>
                      </a:lnTo>
                      <a:lnTo>
                        <a:pt x="296" y="552"/>
                      </a:lnTo>
                      <a:lnTo>
                        <a:pt x="296" y="548"/>
                      </a:lnTo>
                      <a:cubicBezTo>
                        <a:pt x="306" y="548"/>
                        <a:pt x="305" y="542"/>
                        <a:pt x="314" y="542"/>
                      </a:cubicBezTo>
                      <a:lnTo>
                        <a:pt x="314" y="537"/>
                      </a:lnTo>
                      <a:lnTo>
                        <a:pt x="319" y="537"/>
                      </a:lnTo>
                      <a:lnTo>
                        <a:pt x="319" y="530"/>
                      </a:lnTo>
                      <a:lnTo>
                        <a:pt x="328" y="530"/>
                      </a:lnTo>
                      <a:lnTo>
                        <a:pt x="330" y="524"/>
                      </a:lnTo>
                      <a:cubicBezTo>
                        <a:pt x="342" y="520"/>
                        <a:pt x="335" y="518"/>
                        <a:pt x="346" y="513"/>
                      </a:cubicBezTo>
                      <a:lnTo>
                        <a:pt x="346" y="509"/>
                      </a:lnTo>
                      <a:cubicBezTo>
                        <a:pt x="353" y="509"/>
                        <a:pt x="351" y="508"/>
                        <a:pt x="357" y="506"/>
                      </a:cubicBezTo>
                      <a:lnTo>
                        <a:pt x="360" y="500"/>
                      </a:lnTo>
                      <a:lnTo>
                        <a:pt x="371" y="498"/>
                      </a:lnTo>
                      <a:cubicBezTo>
                        <a:pt x="374" y="493"/>
                        <a:pt x="376" y="493"/>
                        <a:pt x="376" y="487"/>
                      </a:cubicBezTo>
                      <a:cubicBezTo>
                        <a:pt x="384" y="487"/>
                        <a:pt x="387" y="480"/>
                        <a:pt x="387" y="471"/>
                      </a:cubicBezTo>
                      <a:lnTo>
                        <a:pt x="392" y="471"/>
                      </a:lnTo>
                      <a:cubicBezTo>
                        <a:pt x="395" y="465"/>
                        <a:pt x="394" y="466"/>
                        <a:pt x="394" y="454"/>
                      </a:cubicBezTo>
                      <a:lnTo>
                        <a:pt x="396" y="453"/>
                      </a:lnTo>
                      <a:lnTo>
                        <a:pt x="396" y="447"/>
                      </a:lnTo>
                      <a:lnTo>
                        <a:pt x="398" y="445"/>
                      </a:lnTo>
                      <a:lnTo>
                        <a:pt x="398" y="442"/>
                      </a:lnTo>
                      <a:lnTo>
                        <a:pt x="396" y="440"/>
                      </a:lnTo>
                      <a:cubicBezTo>
                        <a:pt x="396" y="422"/>
                        <a:pt x="392" y="419"/>
                        <a:pt x="392" y="399"/>
                      </a:cubicBezTo>
                      <a:cubicBezTo>
                        <a:pt x="380" y="390"/>
                        <a:pt x="387" y="354"/>
                        <a:pt x="387" y="337"/>
                      </a:cubicBezTo>
                      <a:cubicBezTo>
                        <a:pt x="425" y="337"/>
                        <a:pt x="435" y="188"/>
                        <a:pt x="421" y="177"/>
                      </a:cubicBezTo>
                      <a:cubicBezTo>
                        <a:pt x="408" y="93"/>
                        <a:pt x="373" y="108"/>
                        <a:pt x="373" y="80"/>
                      </a:cubicBezTo>
                      <a:cubicBezTo>
                        <a:pt x="350" y="74"/>
                        <a:pt x="347" y="61"/>
                        <a:pt x="335" y="58"/>
                      </a:cubicBezTo>
                      <a:cubicBezTo>
                        <a:pt x="348" y="47"/>
                        <a:pt x="325" y="30"/>
                        <a:pt x="314" y="30"/>
                      </a:cubicBezTo>
                      <a:lnTo>
                        <a:pt x="314" y="27"/>
                      </a:lnTo>
                      <a:cubicBezTo>
                        <a:pt x="290" y="7"/>
                        <a:pt x="281" y="10"/>
                        <a:pt x="257" y="10"/>
                      </a:cubicBezTo>
                      <a:lnTo>
                        <a:pt x="257" y="3"/>
                      </a:lnTo>
                      <a:cubicBezTo>
                        <a:pt x="250" y="3"/>
                        <a:pt x="238" y="0"/>
                        <a:pt x="232" y="5"/>
                      </a:cubicBezTo>
                      <a:close/>
                      <a:moveTo>
                        <a:pt x="287" y="21"/>
                      </a:moveTo>
                      <a:cubicBezTo>
                        <a:pt x="291" y="18"/>
                        <a:pt x="283" y="25"/>
                        <a:pt x="287" y="21"/>
                      </a:cubicBezTo>
                      <a:close/>
                      <a:moveTo>
                        <a:pt x="278" y="27"/>
                      </a:moveTo>
                      <a:lnTo>
                        <a:pt x="253" y="47"/>
                      </a:lnTo>
                      <a:lnTo>
                        <a:pt x="253" y="52"/>
                      </a:lnTo>
                      <a:cubicBezTo>
                        <a:pt x="256" y="55"/>
                        <a:pt x="256" y="54"/>
                        <a:pt x="262" y="54"/>
                      </a:cubicBezTo>
                      <a:lnTo>
                        <a:pt x="262" y="58"/>
                      </a:lnTo>
                      <a:lnTo>
                        <a:pt x="323" y="58"/>
                      </a:lnTo>
                      <a:cubicBezTo>
                        <a:pt x="305" y="58"/>
                        <a:pt x="267" y="55"/>
                        <a:pt x="253" y="67"/>
                      </a:cubicBezTo>
                      <a:cubicBezTo>
                        <a:pt x="253" y="72"/>
                        <a:pt x="253" y="72"/>
                        <a:pt x="255" y="76"/>
                      </a:cubicBezTo>
                      <a:cubicBezTo>
                        <a:pt x="260" y="78"/>
                        <a:pt x="259" y="77"/>
                        <a:pt x="262" y="82"/>
                      </a:cubicBezTo>
                      <a:cubicBezTo>
                        <a:pt x="256" y="77"/>
                        <a:pt x="258" y="78"/>
                        <a:pt x="250" y="78"/>
                      </a:cubicBezTo>
                      <a:lnTo>
                        <a:pt x="250" y="73"/>
                      </a:lnTo>
                      <a:cubicBezTo>
                        <a:pt x="243" y="67"/>
                        <a:pt x="229" y="57"/>
                        <a:pt x="221" y="63"/>
                      </a:cubicBezTo>
                      <a:cubicBezTo>
                        <a:pt x="218" y="61"/>
                        <a:pt x="178" y="65"/>
                        <a:pt x="161" y="63"/>
                      </a:cubicBezTo>
                      <a:cubicBezTo>
                        <a:pt x="194" y="56"/>
                        <a:pt x="219" y="65"/>
                        <a:pt x="232" y="54"/>
                      </a:cubicBezTo>
                      <a:lnTo>
                        <a:pt x="232" y="49"/>
                      </a:lnTo>
                      <a:cubicBezTo>
                        <a:pt x="228" y="45"/>
                        <a:pt x="229" y="45"/>
                        <a:pt x="223" y="45"/>
                      </a:cubicBezTo>
                      <a:cubicBezTo>
                        <a:pt x="223" y="41"/>
                        <a:pt x="223" y="41"/>
                        <a:pt x="221" y="38"/>
                      </a:cubicBezTo>
                      <a:cubicBezTo>
                        <a:pt x="226" y="39"/>
                        <a:pt x="227" y="40"/>
                        <a:pt x="232" y="40"/>
                      </a:cubicBezTo>
                      <a:lnTo>
                        <a:pt x="232" y="43"/>
                      </a:lnTo>
                      <a:cubicBezTo>
                        <a:pt x="253" y="43"/>
                        <a:pt x="247" y="38"/>
                        <a:pt x="262" y="36"/>
                      </a:cubicBezTo>
                      <a:cubicBezTo>
                        <a:pt x="266" y="29"/>
                        <a:pt x="264" y="34"/>
                        <a:pt x="271" y="29"/>
                      </a:cubicBezTo>
                      <a:lnTo>
                        <a:pt x="271" y="25"/>
                      </a:lnTo>
                      <a:lnTo>
                        <a:pt x="282" y="25"/>
                      </a:lnTo>
                      <a:lnTo>
                        <a:pt x="278" y="27"/>
                      </a:lnTo>
                      <a:close/>
                      <a:moveTo>
                        <a:pt x="209" y="30"/>
                      </a:moveTo>
                      <a:cubicBezTo>
                        <a:pt x="212" y="28"/>
                        <a:pt x="218" y="33"/>
                        <a:pt x="212" y="31"/>
                      </a:cubicBezTo>
                      <a:cubicBezTo>
                        <a:pt x="212" y="31"/>
                        <a:pt x="209" y="31"/>
                        <a:pt x="209" y="30"/>
                      </a:cubicBezTo>
                      <a:close/>
                      <a:moveTo>
                        <a:pt x="219" y="36"/>
                      </a:moveTo>
                      <a:lnTo>
                        <a:pt x="221" y="38"/>
                      </a:lnTo>
                      <a:lnTo>
                        <a:pt x="216" y="36"/>
                      </a:lnTo>
                      <a:lnTo>
                        <a:pt x="219" y="36"/>
                      </a:lnTo>
                      <a:close/>
                      <a:moveTo>
                        <a:pt x="323" y="58"/>
                      </a:moveTo>
                      <a:lnTo>
                        <a:pt x="326" y="58"/>
                      </a:lnTo>
                      <a:lnTo>
                        <a:pt x="323" y="60"/>
                      </a:lnTo>
                      <a:lnTo>
                        <a:pt x="323" y="58"/>
                      </a:lnTo>
                      <a:close/>
                      <a:moveTo>
                        <a:pt x="262" y="82"/>
                      </a:moveTo>
                      <a:lnTo>
                        <a:pt x="264" y="82"/>
                      </a:lnTo>
                      <a:lnTo>
                        <a:pt x="262" y="84"/>
                      </a:lnTo>
                      <a:lnTo>
                        <a:pt x="262" y="82"/>
                      </a:lnTo>
                      <a:close/>
                      <a:moveTo>
                        <a:pt x="275" y="87"/>
                      </a:moveTo>
                      <a:cubicBezTo>
                        <a:pt x="284" y="89"/>
                        <a:pt x="283" y="88"/>
                        <a:pt x="289" y="93"/>
                      </a:cubicBezTo>
                      <a:cubicBezTo>
                        <a:pt x="282" y="91"/>
                        <a:pt x="276" y="88"/>
                        <a:pt x="269" y="85"/>
                      </a:cubicBezTo>
                      <a:lnTo>
                        <a:pt x="275" y="87"/>
                      </a:lnTo>
                      <a:close/>
                      <a:moveTo>
                        <a:pt x="291" y="93"/>
                      </a:moveTo>
                      <a:cubicBezTo>
                        <a:pt x="299" y="93"/>
                        <a:pt x="315" y="97"/>
                        <a:pt x="321" y="102"/>
                      </a:cubicBezTo>
                      <a:cubicBezTo>
                        <a:pt x="311" y="100"/>
                        <a:pt x="297" y="99"/>
                        <a:pt x="289" y="93"/>
                      </a:cubicBezTo>
                      <a:lnTo>
                        <a:pt x="291" y="93"/>
                      </a:lnTo>
                      <a:close/>
                      <a:moveTo>
                        <a:pt x="328" y="104"/>
                      </a:moveTo>
                      <a:cubicBezTo>
                        <a:pt x="329" y="105"/>
                        <a:pt x="377" y="127"/>
                        <a:pt x="385" y="166"/>
                      </a:cubicBezTo>
                      <a:cubicBezTo>
                        <a:pt x="385" y="166"/>
                        <a:pt x="390" y="171"/>
                        <a:pt x="394" y="183"/>
                      </a:cubicBezTo>
                      <a:lnTo>
                        <a:pt x="398" y="194"/>
                      </a:lnTo>
                      <a:cubicBezTo>
                        <a:pt x="384" y="182"/>
                        <a:pt x="381" y="126"/>
                        <a:pt x="321" y="102"/>
                      </a:cubicBezTo>
                      <a:lnTo>
                        <a:pt x="328" y="104"/>
                      </a:lnTo>
                      <a:close/>
                      <a:moveTo>
                        <a:pt x="398" y="194"/>
                      </a:moveTo>
                      <a:cubicBezTo>
                        <a:pt x="401" y="209"/>
                        <a:pt x="411" y="251"/>
                        <a:pt x="403" y="263"/>
                      </a:cubicBezTo>
                      <a:cubicBezTo>
                        <a:pt x="408" y="251"/>
                        <a:pt x="401" y="210"/>
                        <a:pt x="398" y="194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331517" y="4659965"/>
                  <a:ext cx="206469" cy="422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8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小</a:t>
                  </a:r>
                  <a:endParaRPr lang="en-US" altLang="zh-CN" sz="8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8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陆</a:t>
                  </a:r>
                  <a:endParaRPr lang="en-US" altLang="zh-CN" sz="8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8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老</a:t>
                  </a:r>
                  <a:endParaRPr lang="en-US" altLang="zh-CN" sz="8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  <a:p>
                  <a:r>
                    <a:rPr lang="zh-CN" altLang="en-US" sz="800" dirty="0" smtClean="0">
                      <a:solidFill>
                        <a:schemeClr val="bg1"/>
                      </a:solidFill>
                      <a:latin typeface="华文隶书" panose="02010800040101010101" pitchFamily="2" charset="-122"/>
                      <a:ea typeface="华文隶书" panose="02010800040101010101" pitchFamily="2" charset="-122"/>
                    </a:rPr>
                    <a:t>师</a:t>
                  </a:r>
                  <a:endParaRPr lang="zh-CN" altLang="en-US" sz="8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2643388" y="4038117"/>
                <a:ext cx="441983" cy="113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佳</a:t>
                </a:r>
                <a:endParaRPr lang="en-US" altLang="zh-CN" sz="4800" dirty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48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节</a:t>
                </a:r>
                <a:endParaRPr lang="en-US" altLang="zh-CN" sz="48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</p:grpSp>
      <p:pic>
        <p:nvPicPr>
          <p:cNvPr id="92" name="Picture 4" descr="D:\Personal\Desktop\Nipic_20991718_2015061718062321214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250040" y="1"/>
            <a:ext cx="941959" cy="20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矩形 92"/>
          <p:cNvSpPr/>
          <p:nvPr/>
        </p:nvSpPr>
        <p:spPr>
          <a:xfrm>
            <a:off x="447040" y="1067602"/>
            <a:ext cx="10668000" cy="99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夏历五月初五是中国的传统节日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端午节，在民间端午节有纪念屈原，吃粽子的传统，而端午节前后正是我国春夏之交的季节，民间有“清洁宅院迎夏天”的习俗，在门前屋后洒雄黄，到药店采购家庭驱虫、清洁卫生等药品，这也是药店旺季的开始。</a:t>
            </a:r>
            <a:endParaRPr lang="en-US" altLang="zh-CN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-623520" y="1768142"/>
            <a:ext cx="372160" cy="1388037"/>
            <a:chOff x="-1141120" y="1766391"/>
            <a:chExt cx="372160" cy="1388037"/>
          </a:xfrm>
        </p:grpSpPr>
        <p:sp>
          <p:nvSpPr>
            <p:cNvPr id="96" name="矩形 95"/>
            <p:cNvSpPr/>
            <p:nvPr/>
          </p:nvSpPr>
          <p:spPr>
            <a:xfrm>
              <a:off x="-1141120" y="1766391"/>
              <a:ext cx="372160" cy="372160"/>
            </a:xfrm>
            <a:prstGeom prst="rect">
              <a:avLst/>
            </a:prstGeom>
            <a:solidFill>
              <a:srgbClr val="00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-1141120" y="2274329"/>
              <a:ext cx="372160" cy="372160"/>
            </a:xfrm>
            <a:prstGeom prst="rect">
              <a:avLst/>
            </a:prstGeom>
            <a:solidFill>
              <a:srgbClr val="7DC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-1141120" y="2782268"/>
              <a:ext cx="372160" cy="372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06988"/>
            <a:ext cx="12192000" cy="3091139"/>
          </a:xfrm>
          <a:prstGeom prst="rect">
            <a:avLst/>
          </a:prstGeom>
          <a:solidFill>
            <a:srgbClr val="7DC13D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" name="Picture 4" descr="D:\Personal\Desktop\Nipic_20991718_2015061718062321214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250040" y="1"/>
            <a:ext cx="941959" cy="20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4264871" y="2986611"/>
            <a:ext cx="3199282" cy="3011516"/>
            <a:chOff x="1304220" y="3274724"/>
            <a:chExt cx="2630765" cy="2476366"/>
          </a:xfrm>
        </p:grpSpPr>
        <p:pic>
          <p:nvPicPr>
            <p:cNvPr id="50" name="Picture 10" descr="D:\Personal\Desktop\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304220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D:\Personal\Desktop\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796580" flipH="1">
              <a:off x="1385203" y="3274724"/>
              <a:ext cx="2549782" cy="247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组合 51"/>
            <p:cNvGrpSpPr/>
            <p:nvPr/>
          </p:nvGrpSpPr>
          <p:grpSpPr>
            <a:xfrm>
              <a:off x="2134080" y="3640039"/>
              <a:ext cx="890062" cy="1734904"/>
              <a:chOff x="2195309" y="3492709"/>
              <a:chExt cx="890062" cy="173490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195309" y="3492709"/>
                <a:ext cx="441983" cy="118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端</a:t>
                </a:r>
                <a:endParaRPr lang="en-US" altLang="zh-CN" sz="44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4400" dirty="0" smtClean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午</a:t>
                </a:r>
                <a:endParaRPr lang="en-US" altLang="zh-CN" sz="44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2377284" y="4693038"/>
                <a:ext cx="260008" cy="468494"/>
                <a:chOff x="2314785" y="4653136"/>
                <a:chExt cx="260008" cy="468494"/>
              </a:xfrm>
            </p:grpSpPr>
            <p:sp>
              <p:nvSpPr>
                <p:cNvPr id="56" name="Freeform 9"/>
                <p:cNvSpPr>
                  <a:spLocks noEditPoints="1"/>
                </p:cNvSpPr>
                <p:nvPr/>
              </p:nvSpPr>
              <p:spPr bwMode="auto">
                <a:xfrm flipH="1">
                  <a:off x="2326399" y="4653136"/>
                  <a:ext cx="235386" cy="467108"/>
                </a:xfrm>
                <a:custGeom>
                  <a:avLst/>
                  <a:gdLst>
                    <a:gd name="T0" fmla="*/ 157 w 435"/>
                    <a:gd name="T1" fmla="*/ 43 h 601"/>
                    <a:gd name="T2" fmla="*/ 116 w 435"/>
                    <a:gd name="T3" fmla="*/ 80 h 601"/>
                    <a:gd name="T4" fmla="*/ 112 w 435"/>
                    <a:gd name="T5" fmla="*/ 89 h 601"/>
                    <a:gd name="T6" fmla="*/ 66 w 435"/>
                    <a:gd name="T7" fmla="*/ 124 h 601"/>
                    <a:gd name="T8" fmla="*/ 34 w 435"/>
                    <a:gd name="T9" fmla="*/ 157 h 601"/>
                    <a:gd name="T10" fmla="*/ 0 w 435"/>
                    <a:gd name="T11" fmla="*/ 214 h 601"/>
                    <a:gd name="T12" fmla="*/ 0 w 435"/>
                    <a:gd name="T13" fmla="*/ 254 h 601"/>
                    <a:gd name="T14" fmla="*/ 0 w 435"/>
                    <a:gd name="T15" fmla="*/ 258 h 601"/>
                    <a:gd name="T16" fmla="*/ 0 w 435"/>
                    <a:gd name="T17" fmla="*/ 289 h 601"/>
                    <a:gd name="T18" fmla="*/ 43 w 435"/>
                    <a:gd name="T19" fmla="*/ 394 h 601"/>
                    <a:gd name="T20" fmla="*/ 82 w 435"/>
                    <a:gd name="T21" fmla="*/ 458 h 601"/>
                    <a:gd name="T22" fmla="*/ 121 w 435"/>
                    <a:gd name="T23" fmla="*/ 502 h 601"/>
                    <a:gd name="T24" fmla="*/ 130 w 435"/>
                    <a:gd name="T25" fmla="*/ 524 h 601"/>
                    <a:gd name="T26" fmla="*/ 157 w 435"/>
                    <a:gd name="T27" fmla="*/ 555 h 601"/>
                    <a:gd name="T28" fmla="*/ 166 w 435"/>
                    <a:gd name="T29" fmla="*/ 568 h 601"/>
                    <a:gd name="T30" fmla="*/ 266 w 435"/>
                    <a:gd name="T31" fmla="*/ 581 h 601"/>
                    <a:gd name="T32" fmla="*/ 289 w 435"/>
                    <a:gd name="T33" fmla="*/ 552 h 601"/>
                    <a:gd name="T34" fmla="*/ 314 w 435"/>
                    <a:gd name="T35" fmla="*/ 542 h 601"/>
                    <a:gd name="T36" fmla="*/ 319 w 435"/>
                    <a:gd name="T37" fmla="*/ 530 h 601"/>
                    <a:gd name="T38" fmla="*/ 346 w 435"/>
                    <a:gd name="T39" fmla="*/ 513 h 601"/>
                    <a:gd name="T40" fmla="*/ 360 w 435"/>
                    <a:gd name="T41" fmla="*/ 500 h 601"/>
                    <a:gd name="T42" fmla="*/ 387 w 435"/>
                    <a:gd name="T43" fmla="*/ 471 h 601"/>
                    <a:gd name="T44" fmla="*/ 396 w 435"/>
                    <a:gd name="T45" fmla="*/ 453 h 601"/>
                    <a:gd name="T46" fmla="*/ 398 w 435"/>
                    <a:gd name="T47" fmla="*/ 442 h 601"/>
                    <a:gd name="T48" fmla="*/ 387 w 435"/>
                    <a:gd name="T49" fmla="*/ 337 h 601"/>
                    <a:gd name="T50" fmla="*/ 335 w 435"/>
                    <a:gd name="T51" fmla="*/ 58 h 601"/>
                    <a:gd name="T52" fmla="*/ 257 w 435"/>
                    <a:gd name="T53" fmla="*/ 10 h 601"/>
                    <a:gd name="T54" fmla="*/ 287 w 435"/>
                    <a:gd name="T55" fmla="*/ 21 h 601"/>
                    <a:gd name="T56" fmla="*/ 253 w 435"/>
                    <a:gd name="T57" fmla="*/ 47 h 601"/>
                    <a:gd name="T58" fmla="*/ 262 w 435"/>
                    <a:gd name="T59" fmla="*/ 58 h 601"/>
                    <a:gd name="T60" fmla="*/ 255 w 435"/>
                    <a:gd name="T61" fmla="*/ 76 h 601"/>
                    <a:gd name="T62" fmla="*/ 250 w 435"/>
                    <a:gd name="T63" fmla="*/ 73 h 601"/>
                    <a:gd name="T64" fmla="*/ 232 w 435"/>
                    <a:gd name="T65" fmla="*/ 54 h 601"/>
                    <a:gd name="T66" fmla="*/ 221 w 435"/>
                    <a:gd name="T67" fmla="*/ 38 h 601"/>
                    <a:gd name="T68" fmla="*/ 262 w 435"/>
                    <a:gd name="T69" fmla="*/ 36 h 601"/>
                    <a:gd name="T70" fmla="*/ 282 w 435"/>
                    <a:gd name="T71" fmla="*/ 25 h 601"/>
                    <a:gd name="T72" fmla="*/ 212 w 435"/>
                    <a:gd name="T73" fmla="*/ 31 h 601"/>
                    <a:gd name="T74" fmla="*/ 221 w 435"/>
                    <a:gd name="T75" fmla="*/ 38 h 601"/>
                    <a:gd name="T76" fmla="*/ 323 w 435"/>
                    <a:gd name="T77" fmla="*/ 58 h 601"/>
                    <a:gd name="T78" fmla="*/ 323 w 435"/>
                    <a:gd name="T79" fmla="*/ 58 h 601"/>
                    <a:gd name="T80" fmla="*/ 262 w 435"/>
                    <a:gd name="T81" fmla="*/ 84 h 601"/>
                    <a:gd name="T82" fmla="*/ 289 w 435"/>
                    <a:gd name="T83" fmla="*/ 93 h 601"/>
                    <a:gd name="T84" fmla="*/ 291 w 435"/>
                    <a:gd name="T85" fmla="*/ 93 h 601"/>
                    <a:gd name="T86" fmla="*/ 291 w 435"/>
                    <a:gd name="T87" fmla="*/ 93 h 601"/>
                    <a:gd name="T88" fmla="*/ 394 w 435"/>
                    <a:gd name="T89" fmla="*/ 183 h 601"/>
                    <a:gd name="T90" fmla="*/ 328 w 435"/>
                    <a:gd name="T91" fmla="*/ 104 h 601"/>
                    <a:gd name="T92" fmla="*/ 398 w 435"/>
                    <a:gd name="T93" fmla="*/ 194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35" h="601">
                      <a:moveTo>
                        <a:pt x="232" y="5"/>
                      </a:moveTo>
                      <a:cubicBezTo>
                        <a:pt x="191" y="5"/>
                        <a:pt x="192" y="19"/>
                        <a:pt x="173" y="27"/>
                      </a:cubicBezTo>
                      <a:cubicBezTo>
                        <a:pt x="170" y="35"/>
                        <a:pt x="164" y="38"/>
                        <a:pt x="157" y="43"/>
                      </a:cubicBezTo>
                      <a:lnTo>
                        <a:pt x="157" y="49"/>
                      </a:lnTo>
                      <a:cubicBezTo>
                        <a:pt x="139" y="49"/>
                        <a:pt x="145" y="68"/>
                        <a:pt x="137" y="75"/>
                      </a:cubicBezTo>
                      <a:cubicBezTo>
                        <a:pt x="130" y="69"/>
                        <a:pt x="122" y="75"/>
                        <a:pt x="116" y="80"/>
                      </a:cubicBezTo>
                      <a:lnTo>
                        <a:pt x="116" y="86"/>
                      </a:lnTo>
                      <a:lnTo>
                        <a:pt x="112" y="86"/>
                      </a:lnTo>
                      <a:lnTo>
                        <a:pt x="112" y="89"/>
                      </a:lnTo>
                      <a:cubicBezTo>
                        <a:pt x="101" y="89"/>
                        <a:pt x="103" y="89"/>
                        <a:pt x="96" y="95"/>
                      </a:cubicBezTo>
                      <a:lnTo>
                        <a:pt x="96" y="98"/>
                      </a:lnTo>
                      <a:cubicBezTo>
                        <a:pt x="78" y="98"/>
                        <a:pt x="70" y="122"/>
                        <a:pt x="66" y="124"/>
                      </a:cubicBezTo>
                      <a:cubicBezTo>
                        <a:pt x="55" y="130"/>
                        <a:pt x="41" y="133"/>
                        <a:pt x="41" y="148"/>
                      </a:cubicBezTo>
                      <a:lnTo>
                        <a:pt x="36" y="148"/>
                      </a:lnTo>
                      <a:cubicBezTo>
                        <a:pt x="35" y="153"/>
                        <a:pt x="34" y="152"/>
                        <a:pt x="34" y="157"/>
                      </a:cubicBezTo>
                      <a:cubicBezTo>
                        <a:pt x="17" y="171"/>
                        <a:pt x="19" y="170"/>
                        <a:pt x="11" y="196"/>
                      </a:cubicBezTo>
                      <a:cubicBezTo>
                        <a:pt x="10" y="198"/>
                        <a:pt x="5" y="196"/>
                        <a:pt x="5" y="212"/>
                      </a:cubicBezTo>
                      <a:lnTo>
                        <a:pt x="0" y="214"/>
                      </a:lnTo>
                      <a:cubicBezTo>
                        <a:pt x="0" y="225"/>
                        <a:pt x="2" y="236"/>
                        <a:pt x="5" y="247"/>
                      </a:cubicBezTo>
                      <a:lnTo>
                        <a:pt x="0" y="251"/>
                      </a:lnTo>
                      <a:lnTo>
                        <a:pt x="0" y="254"/>
                      </a:lnTo>
                      <a:lnTo>
                        <a:pt x="5" y="254"/>
                      </a:lnTo>
                      <a:lnTo>
                        <a:pt x="5" y="258"/>
                      </a:lnTo>
                      <a:lnTo>
                        <a:pt x="0" y="258"/>
                      </a:lnTo>
                      <a:lnTo>
                        <a:pt x="0" y="269"/>
                      </a:lnTo>
                      <a:cubicBezTo>
                        <a:pt x="7" y="271"/>
                        <a:pt x="7" y="285"/>
                        <a:pt x="0" y="287"/>
                      </a:cubicBezTo>
                      <a:lnTo>
                        <a:pt x="0" y="289"/>
                      </a:lnTo>
                      <a:lnTo>
                        <a:pt x="7" y="295"/>
                      </a:lnTo>
                      <a:cubicBezTo>
                        <a:pt x="7" y="304"/>
                        <a:pt x="4" y="322"/>
                        <a:pt x="11" y="328"/>
                      </a:cubicBezTo>
                      <a:cubicBezTo>
                        <a:pt x="11" y="344"/>
                        <a:pt x="32" y="394"/>
                        <a:pt x="43" y="394"/>
                      </a:cubicBezTo>
                      <a:cubicBezTo>
                        <a:pt x="43" y="412"/>
                        <a:pt x="62" y="422"/>
                        <a:pt x="68" y="438"/>
                      </a:cubicBezTo>
                      <a:lnTo>
                        <a:pt x="73" y="438"/>
                      </a:lnTo>
                      <a:cubicBezTo>
                        <a:pt x="73" y="448"/>
                        <a:pt x="78" y="452"/>
                        <a:pt x="82" y="458"/>
                      </a:cubicBezTo>
                      <a:lnTo>
                        <a:pt x="87" y="458"/>
                      </a:lnTo>
                      <a:cubicBezTo>
                        <a:pt x="87" y="467"/>
                        <a:pt x="110" y="492"/>
                        <a:pt x="116" y="502"/>
                      </a:cubicBezTo>
                      <a:lnTo>
                        <a:pt x="121" y="502"/>
                      </a:lnTo>
                      <a:lnTo>
                        <a:pt x="121" y="509"/>
                      </a:lnTo>
                      <a:lnTo>
                        <a:pt x="125" y="511"/>
                      </a:lnTo>
                      <a:lnTo>
                        <a:pt x="130" y="524"/>
                      </a:lnTo>
                      <a:cubicBezTo>
                        <a:pt x="137" y="527"/>
                        <a:pt x="138" y="528"/>
                        <a:pt x="141" y="537"/>
                      </a:cubicBezTo>
                      <a:lnTo>
                        <a:pt x="146" y="537"/>
                      </a:lnTo>
                      <a:cubicBezTo>
                        <a:pt x="146" y="544"/>
                        <a:pt x="150" y="552"/>
                        <a:pt x="157" y="555"/>
                      </a:cubicBezTo>
                      <a:lnTo>
                        <a:pt x="157" y="563"/>
                      </a:lnTo>
                      <a:lnTo>
                        <a:pt x="166" y="563"/>
                      </a:lnTo>
                      <a:lnTo>
                        <a:pt x="166" y="568"/>
                      </a:lnTo>
                      <a:cubicBezTo>
                        <a:pt x="197" y="593"/>
                        <a:pt x="216" y="601"/>
                        <a:pt x="253" y="587"/>
                      </a:cubicBezTo>
                      <a:lnTo>
                        <a:pt x="253" y="583"/>
                      </a:lnTo>
                      <a:cubicBezTo>
                        <a:pt x="258" y="583"/>
                        <a:pt x="261" y="582"/>
                        <a:pt x="266" y="581"/>
                      </a:cubicBezTo>
                      <a:lnTo>
                        <a:pt x="266" y="574"/>
                      </a:lnTo>
                      <a:cubicBezTo>
                        <a:pt x="278" y="571"/>
                        <a:pt x="280" y="563"/>
                        <a:pt x="289" y="555"/>
                      </a:cubicBezTo>
                      <a:lnTo>
                        <a:pt x="289" y="552"/>
                      </a:lnTo>
                      <a:lnTo>
                        <a:pt x="296" y="552"/>
                      </a:lnTo>
                      <a:lnTo>
                        <a:pt x="296" y="548"/>
                      </a:lnTo>
                      <a:cubicBezTo>
                        <a:pt x="306" y="548"/>
                        <a:pt x="305" y="542"/>
                        <a:pt x="314" y="542"/>
                      </a:cubicBezTo>
                      <a:lnTo>
                        <a:pt x="314" y="537"/>
                      </a:lnTo>
                      <a:lnTo>
                        <a:pt x="319" y="537"/>
                      </a:lnTo>
                      <a:lnTo>
                        <a:pt x="319" y="530"/>
                      </a:lnTo>
                      <a:lnTo>
                        <a:pt x="328" y="530"/>
                      </a:lnTo>
                      <a:lnTo>
                        <a:pt x="330" y="524"/>
                      </a:lnTo>
                      <a:cubicBezTo>
                        <a:pt x="342" y="520"/>
                        <a:pt x="335" y="518"/>
                        <a:pt x="346" y="513"/>
                      </a:cubicBezTo>
                      <a:lnTo>
                        <a:pt x="346" y="509"/>
                      </a:lnTo>
                      <a:cubicBezTo>
                        <a:pt x="353" y="509"/>
                        <a:pt x="351" y="508"/>
                        <a:pt x="357" y="506"/>
                      </a:cubicBezTo>
                      <a:lnTo>
                        <a:pt x="360" y="500"/>
                      </a:lnTo>
                      <a:lnTo>
                        <a:pt x="371" y="498"/>
                      </a:lnTo>
                      <a:cubicBezTo>
                        <a:pt x="374" y="493"/>
                        <a:pt x="376" y="493"/>
                        <a:pt x="376" y="487"/>
                      </a:cubicBezTo>
                      <a:cubicBezTo>
                        <a:pt x="384" y="487"/>
                        <a:pt x="387" y="480"/>
                        <a:pt x="387" y="471"/>
                      </a:cubicBezTo>
                      <a:lnTo>
                        <a:pt x="392" y="471"/>
                      </a:lnTo>
                      <a:cubicBezTo>
                        <a:pt x="395" y="465"/>
                        <a:pt x="394" y="466"/>
                        <a:pt x="394" y="454"/>
                      </a:cubicBezTo>
                      <a:lnTo>
                        <a:pt x="396" y="453"/>
                      </a:lnTo>
                      <a:lnTo>
                        <a:pt x="396" y="447"/>
                      </a:lnTo>
                      <a:lnTo>
                        <a:pt x="398" y="445"/>
                      </a:lnTo>
                      <a:lnTo>
                        <a:pt x="398" y="442"/>
                      </a:lnTo>
                      <a:lnTo>
                        <a:pt x="396" y="440"/>
                      </a:lnTo>
                      <a:cubicBezTo>
                        <a:pt x="396" y="422"/>
                        <a:pt x="392" y="419"/>
                        <a:pt x="392" y="399"/>
                      </a:cubicBezTo>
                      <a:cubicBezTo>
                        <a:pt x="380" y="390"/>
                        <a:pt x="387" y="354"/>
                        <a:pt x="387" y="337"/>
                      </a:cubicBezTo>
                      <a:cubicBezTo>
                        <a:pt x="425" y="337"/>
                        <a:pt x="435" y="188"/>
                        <a:pt x="421" y="177"/>
                      </a:cubicBezTo>
                      <a:cubicBezTo>
                        <a:pt x="408" y="93"/>
                        <a:pt x="373" y="108"/>
                        <a:pt x="373" y="80"/>
                      </a:cubicBezTo>
                      <a:cubicBezTo>
                        <a:pt x="350" y="74"/>
                        <a:pt x="347" y="61"/>
                        <a:pt x="335" y="58"/>
                      </a:cubicBezTo>
                      <a:cubicBezTo>
                        <a:pt x="348" y="47"/>
                        <a:pt x="325" y="30"/>
                        <a:pt x="314" y="30"/>
                      </a:cubicBezTo>
                      <a:lnTo>
                        <a:pt x="314" y="27"/>
                      </a:lnTo>
                      <a:cubicBezTo>
                        <a:pt x="290" y="7"/>
                        <a:pt x="281" y="10"/>
                        <a:pt x="257" y="10"/>
                      </a:cubicBezTo>
                      <a:lnTo>
                        <a:pt x="257" y="3"/>
                      </a:lnTo>
                      <a:cubicBezTo>
                        <a:pt x="250" y="3"/>
                        <a:pt x="238" y="0"/>
                        <a:pt x="232" y="5"/>
                      </a:cubicBezTo>
                      <a:close/>
                      <a:moveTo>
                        <a:pt x="287" y="21"/>
                      </a:moveTo>
                      <a:cubicBezTo>
                        <a:pt x="291" y="18"/>
                        <a:pt x="283" y="25"/>
                        <a:pt x="287" y="21"/>
                      </a:cubicBezTo>
                      <a:close/>
                      <a:moveTo>
                        <a:pt x="278" y="27"/>
                      </a:moveTo>
                      <a:lnTo>
                        <a:pt x="253" y="47"/>
                      </a:lnTo>
                      <a:lnTo>
                        <a:pt x="253" y="52"/>
                      </a:lnTo>
                      <a:cubicBezTo>
                        <a:pt x="256" y="55"/>
                        <a:pt x="256" y="54"/>
                        <a:pt x="262" y="54"/>
                      </a:cubicBezTo>
                      <a:lnTo>
                        <a:pt x="262" y="58"/>
                      </a:lnTo>
                      <a:lnTo>
                        <a:pt x="323" y="58"/>
                      </a:lnTo>
                      <a:cubicBezTo>
                        <a:pt x="305" y="58"/>
                        <a:pt x="267" y="55"/>
                        <a:pt x="253" y="67"/>
                      </a:cubicBezTo>
                      <a:cubicBezTo>
                        <a:pt x="253" y="72"/>
                        <a:pt x="253" y="72"/>
                        <a:pt x="255" y="76"/>
                      </a:cubicBezTo>
                      <a:cubicBezTo>
                        <a:pt x="260" y="78"/>
                        <a:pt x="259" y="77"/>
                        <a:pt x="262" y="82"/>
                      </a:cubicBezTo>
                      <a:cubicBezTo>
                        <a:pt x="256" y="77"/>
                        <a:pt x="258" y="78"/>
                        <a:pt x="250" y="78"/>
                      </a:cubicBezTo>
                      <a:lnTo>
                        <a:pt x="250" y="73"/>
                      </a:lnTo>
                      <a:cubicBezTo>
                        <a:pt x="243" y="67"/>
                        <a:pt x="229" y="57"/>
                        <a:pt x="221" y="63"/>
                      </a:cubicBezTo>
                      <a:cubicBezTo>
                        <a:pt x="218" y="61"/>
                        <a:pt x="178" y="65"/>
                        <a:pt x="161" y="63"/>
                      </a:cubicBezTo>
                      <a:cubicBezTo>
                        <a:pt x="194" y="56"/>
                        <a:pt x="219" y="65"/>
                        <a:pt x="232" y="54"/>
                      </a:cubicBezTo>
                      <a:lnTo>
                        <a:pt x="232" y="49"/>
                      </a:lnTo>
                      <a:cubicBezTo>
                        <a:pt x="228" y="45"/>
                        <a:pt x="229" y="45"/>
                        <a:pt x="223" y="45"/>
                      </a:cubicBezTo>
                      <a:cubicBezTo>
                        <a:pt x="223" y="41"/>
                        <a:pt x="223" y="41"/>
                        <a:pt x="221" y="38"/>
                      </a:cubicBezTo>
                      <a:cubicBezTo>
                        <a:pt x="226" y="39"/>
                        <a:pt x="227" y="40"/>
                        <a:pt x="232" y="40"/>
                      </a:cubicBezTo>
                      <a:lnTo>
                        <a:pt x="232" y="43"/>
                      </a:lnTo>
                      <a:cubicBezTo>
                        <a:pt x="253" y="43"/>
                        <a:pt x="247" y="38"/>
                        <a:pt x="262" y="36"/>
                      </a:cubicBezTo>
                      <a:cubicBezTo>
                        <a:pt x="266" y="29"/>
                        <a:pt x="264" y="34"/>
                        <a:pt x="271" y="29"/>
                      </a:cubicBezTo>
                      <a:lnTo>
                        <a:pt x="271" y="25"/>
                      </a:lnTo>
                      <a:lnTo>
                        <a:pt x="282" y="25"/>
                      </a:lnTo>
                      <a:lnTo>
                        <a:pt x="278" y="27"/>
                      </a:lnTo>
                      <a:close/>
                      <a:moveTo>
                        <a:pt x="209" y="30"/>
                      </a:moveTo>
                      <a:cubicBezTo>
                        <a:pt x="212" y="28"/>
                        <a:pt x="218" y="33"/>
                        <a:pt x="212" y="31"/>
                      </a:cubicBezTo>
                      <a:cubicBezTo>
                        <a:pt x="212" y="31"/>
                        <a:pt x="209" y="31"/>
                        <a:pt x="209" y="30"/>
                      </a:cubicBezTo>
                      <a:close/>
                      <a:moveTo>
                        <a:pt x="219" y="36"/>
                      </a:moveTo>
                      <a:lnTo>
                        <a:pt x="221" y="38"/>
                      </a:lnTo>
                      <a:lnTo>
                        <a:pt x="216" y="36"/>
                      </a:lnTo>
                      <a:lnTo>
                        <a:pt x="219" y="36"/>
                      </a:lnTo>
                      <a:close/>
                      <a:moveTo>
                        <a:pt x="323" y="58"/>
                      </a:moveTo>
                      <a:lnTo>
                        <a:pt x="326" y="58"/>
                      </a:lnTo>
                      <a:lnTo>
                        <a:pt x="323" y="60"/>
                      </a:lnTo>
                      <a:lnTo>
                        <a:pt x="323" y="58"/>
                      </a:lnTo>
                      <a:close/>
                      <a:moveTo>
                        <a:pt x="262" y="82"/>
                      </a:moveTo>
                      <a:lnTo>
                        <a:pt x="264" y="82"/>
                      </a:lnTo>
                      <a:lnTo>
                        <a:pt x="262" y="84"/>
                      </a:lnTo>
                      <a:lnTo>
                        <a:pt x="262" y="82"/>
                      </a:lnTo>
                      <a:close/>
                      <a:moveTo>
                        <a:pt x="275" y="87"/>
                      </a:moveTo>
                      <a:cubicBezTo>
                        <a:pt x="284" y="89"/>
                        <a:pt x="283" y="88"/>
                        <a:pt x="289" y="93"/>
                      </a:cubicBezTo>
                      <a:cubicBezTo>
                        <a:pt x="282" y="91"/>
                        <a:pt x="276" y="88"/>
                        <a:pt x="269" y="85"/>
                      </a:cubicBezTo>
                      <a:lnTo>
                        <a:pt x="275" y="87"/>
                      </a:lnTo>
                      <a:close/>
                      <a:moveTo>
                        <a:pt x="291" y="93"/>
                      </a:moveTo>
                      <a:cubicBezTo>
                        <a:pt x="299" y="93"/>
                        <a:pt x="315" y="97"/>
                        <a:pt x="321" y="102"/>
                      </a:cubicBezTo>
                      <a:cubicBezTo>
                        <a:pt x="311" y="100"/>
                        <a:pt x="297" y="99"/>
                        <a:pt x="289" y="93"/>
                      </a:cubicBezTo>
                      <a:lnTo>
                        <a:pt x="291" y="93"/>
                      </a:lnTo>
                      <a:close/>
                      <a:moveTo>
                        <a:pt x="328" y="104"/>
                      </a:moveTo>
                      <a:cubicBezTo>
                        <a:pt x="329" y="105"/>
                        <a:pt x="377" y="127"/>
                        <a:pt x="385" y="166"/>
                      </a:cubicBezTo>
                      <a:cubicBezTo>
                        <a:pt x="385" y="166"/>
                        <a:pt x="390" y="171"/>
                        <a:pt x="394" y="183"/>
                      </a:cubicBezTo>
                      <a:lnTo>
                        <a:pt x="398" y="194"/>
                      </a:lnTo>
                      <a:cubicBezTo>
                        <a:pt x="384" y="182"/>
                        <a:pt x="381" y="126"/>
                        <a:pt x="321" y="102"/>
                      </a:cubicBezTo>
                      <a:lnTo>
                        <a:pt x="328" y="104"/>
                      </a:lnTo>
                      <a:close/>
                      <a:moveTo>
                        <a:pt x="398" y="194"/>
                      </a:moveTo>
                      <a:cubicBezTo>
                        <a:pt x="401" y="209"/>
                        <a:pt x="411" y="251"/>
                        <a:pt x="403" y="263"/>
                      </a:cubicBezTo>
                      <a:cubicBezTo>
                        <a:pt x="408" y="251"/>
                        <a:pt x="401" y="210"/>
                        <a:pt x="398" y="194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314785" y="4659965"/>
                  <a:ext cx="2600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小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陆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老</a:t>
                  </a:r>
                  <a:endParaRPr lang="en-US" altLang="zh-CN" sz="6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  <a:p>
                  <a:r>
                    <a:rPr lang="zh-CN" altLang="en-US" sz="6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师</a:t>
                  </a:r>
                  <a:endParaRPr lang="zh-CN" altLang="en-US" sz="600" dirty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2643388" y="4038117"/>
                <a:ext cx="441983" cy="118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佳</a:t>
                </a:r>
                <a:endParaRPr lang="en-US" altLang="zh-CN" sz="4400" dirty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4400" dirty="0"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节</a:t>
                </a:r>
                <a:endParaRPr lang="en-US" altLang="zh-CN" sz="4400" dirty="0" smtClean="0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</p:grpSp>
      <p:cxnSp>
        <p:nvCxnSpPr>
          <p:cNvPr id="44" name="89"/>
          <p:cNvCxnSpPr/>
          <p:nvPr/>
        </p:nvCxnSpPr>
        <p:spPr>
          <a:xfrm flipH="1" flipV="1">
            <a:off x="4006447" y="4492038"/>
            <a:ext cx="360000" cy="662"/>
          </a:xfrm>
          <a:prstGeom prst="line">
            <a:avLst/>
          </a:prstGeom>
          <a:ln w="38100">
            <a:solidFill>
              <a:srgbClr val="7DC1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1"/>
          <p:cNvSpPr/>
          <p:nvPr/>
        </p:nvSpPr>
        <p:spPr>
          <a:xfrm flipH="1">
            <a:off x="4345852" y="4403648"/>
            <a:ext cx="177443" cy="177443"/>
          </a:xfrm>
          <a:prstGeom prst="ellipse">
            <a:avLst/>
          </a:prstGeom>
          <a:solidFill>
            <a:srgbClr val="7DC13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14"/>
          <p:cNvCxnSpPr/>
          <p:nvPr/>
        </p:nvCxnSpPr>
        <p:spPr>
          <a:xfrm flipV="1">
            <a:off x="7522517" y="4492038"/>
            <a:ext cx="360000" cy="662"/>
          </a:xfrm>
          <a:prstGeom prst="line">
            <a:avLst/>
          </a:prstGeom>
          <a:ln w="38100">
            <a:solidFill>
              <a:srgbClr val="7DC1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236"/>
          <p:cNvSpPr/>
          <p:nvPr/>
        </p:nvSpPr>
        <p:spPr>
          <a:xfrm>
            <a:off x="7365669" y="4403648"/>
            <a:ext cx="177443" cy="177443"/>
          </a:xfrm>
          <a:prstGeom prst="ellipse">
            <a:avLst/>
          </a:prstGeom>
          <a:solidFill>
            <a:srgbClr val="7DC13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47040" y="3310985"/>
            <a:ext cx="11250143" cy="2160035"/>
            <a:chOff x="447040" y="3138385"/>
            <a:chExt cx="11250143" cy="2160035"/>
          </a:xfrm>
        </p:grpSpPr>
        <p:grpSp>
          <p:nvGrpSpPr>
            <p:cNvPr id="5" name="组合 4"/>
            <p:cNvGrpSpPr/>
            <p:nvPr/>
          </p:nvGrpSpPr>
          <p:grpSpPr>
            <a:xfrm>
              <a:off x="447040" y="3138385"/>
              <a:ext cx="4321730" cy="2160035"/>
              <a:chOff x="447040" y="2287348"/>
              <a:chExt cx="4321730" cy="2160035"/>
            </a:xfrm>
          </p:grpSpPr>
          <p:sp>
            <p:nvSpPr>
              <p:cNvPr id="98" name="35"/>
              <p:cNvSpPr txBox="1"/>
              <p:nvPr/>
            </p:nvSpPr>
            <p:spPr>
              <a:xfrm>
                <a:off x="447040" y="2287348"/>
                <a:ext cx="4321730" cy="51344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2400" b="1" dirty="0" smtClean="0">
                    <a:solidFill>
                      <a:srgbClr val="00502E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添加标题</a:t>
                </a:r>
                <a:endParaRPr lang="zh-CN" altLang="en-US" sz="2400" b="1" dirty="0">
                  <a:solidFill>
                    <a:srgbClr val="00502E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447041" y="2970055"/>
                <a:ext cx="326174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200" dirty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夏历五月初五是中国的传统节日</a:t>
                </a:r>
                <a:r>
                  <a:rPr lang="en-US" altLang="zh-CN" sz="1200" dirty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——</a:t>
                </a:r>
                <a:r>
                  <a:rPr lang="zh-CN" altLang="en-US" sz="1200" dirty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，在民间端午节有纪念屈原，吃粽子的传统，而端午节前后正是我国春夏之交的季节，民间有“清洁宅院迎夏天”的习俗，在门前屋后洒雄黄，到药店采购家庭驱虫、清洁卫生等药品，这也是药店旺季的开始。</a:t>
                </a:r>
                <a:endParaRPr lang="en-US" altLang="zh-CN" sz="1200" dirty="0">
                  <a:latin typeface="华文仿宋" panose="02010600040101010101" pitchFamily="2" charset="-122"/>
                  <a:ea typeface="华文仿宋" panose="02010600040101010101" pitchFamily="2" charset="-122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 flipH="1">
              <a:off x="7375453" y="3138385"/>
              <a:ext cx="4321730" cy="2145223"/>
              <a:chOff x="319715" y="2287348"/>
              <a:chExt cx="4321730" cy="2145223"/>
            </a:xfrm>
          </p:grpSpPr>
          <p:sp>
            <p:nvSpPr>
              <p:cNvPr id="101" name="35"/>
              <p:cNvSpPr txBox="1"/>
              <p:nvPr/>
            </p:nvSpPr>
            <p:spPr>
              <a:xfrm>
                <a:off x="319715" y="2287348"/>
                <a:ext cx="4321730" cy="51344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zh-CN" altLang="en-US" sz="2400" b="1" dirty="0">
                    <a:solidFill>
                      <a:srgbClr val="00502E"/>
                    </a:solidFill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添加标题</a:t>
                </a: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64648" y="2970055"/>
                <a:ext cx="3261744" cy="14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zh-CN" altLang="en-US" sz="1200" dirty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夏历五月初五是中国的传统节日</a:t>
                </a:r>
                <a:r>
                  <a:rPr lang="en-US" altLang="zh-CN" sz="1200" dirty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——</a:t>
                </a:r>
                <a:r>
                  <a:rPr lang="zh-CN" altLang="en-US" sz="1200" dirty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端午节，在民间端午节有纪念屈原，吃粽子的传统，而端午节前后正是我国春夏之交的季节，民间有“清洁宅院迎夏天”的习俗，在门前屋后洒雄黄，到药店采购家庭驱虫、清洁卫生等药品，这也是药店旺季的开始。</a:t>
                </a:r>
              </a:p>
            </p:txBody>
          </p:sp>
        </p:grpSp>
      </p:grpSp>
      <p:sp>
        <p:nvSpPr>
          <p:cNvPr id="105" name="35"/>
          <p:cNvSpPr txBox="1"/>
          <p:nvPr/>
        </p:nvSpPr>
        <p:spPr>
          <a:xfrm>
            <a:off x="447040" y="243156"/>
            <a:ext cx="8229600" cy="513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502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端午节</a:t>
            </a:r>
            <a:endParaRPr lang="ko-KR" altLang="en-US" b="1" dirty="0">
              <a:solidFill>
                <a:srgbClr val="00502E"/>
              </a:solidFill>
              <a:latin typeface="华文仿宋" panose="02010600040101010101" pitchFamily="2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47040" y="1067602"/>
            <a:ext cx="10668000" cy="99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夏历五月初五是中国的传统节日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端午节，在民间端午节有纪念屈原，吃粽子的传统，而端午节前后正是我国春夏之交的季节，民间有“清洁宅院迎夏天”的习俗，在门前屋后洒雄黄，到药店采购家庭驱虫、清洁卫生等药品，这也是药店旺季的开始。</a:t>
            </a:r>
            <a:endParaRPr lang="en-US" altLang="zh-CN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-623520" y="1768142"/>
            <a:ext cx="372160" cy="1388037"/>
            <a:chOff x="-1141120" y="1766391"/>
            <a:chExt cx="372160" cy="1388037"/>
          </a:xfrm>
        </p:grpSpPr>
        <p:sp>
          <p:nvSpPr>
            <p:cNvPr id="109" name="矩形 108"/>
            <p:cNvSpPr/>
            <p:nvPr/>
          </p:nvSpPr>
          <p:spPr>
            <a:xfrm>
              <a:off x="-1141120" y="1766391"/>
              <a:ext cx="372160" cy="372160"/>
            </a:xfrm>
            <a:prstGeom prst="rect">
              <a:avLst/>
            </a:prstGeom>
            <a:solidFill>
              <a:srgbClr val="00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-1141120" y="2274329"/>
              <a:ext cx="372160" cy="372160"/>
            </a:xfrm>
            <a:prstGeom prst="rect">
              <a:avLst/>
            </a:prstGeom>
            <a:solidFill>
              <a:srgbClr val="7DC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-1141120" y="2782268"/>
              <a:ext cx="372160" cy="372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 l="2871" t="6504" r="2884" b="6504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785074" y="1531019"/>
            <a:ext cx="7837983" cy="3795963"/>
            <a:chOff x="1520739" y="1531019"/>
            <a:chExt cx="7837983" cy="3795963"/>
          </a:xfrm>
        </p:grpSpPr>
        <p:pic>
          <p:nvPicPr>
            <p:cNvPr id="1029" name="Picture 5" descr="D:\Personal\Desktop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0739" y="1531019"/>
              <a:ext cx="7138677" cy="379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9" name="文本框 554"/>
            <p:cNvSpPr txBox="1"/>
            <p:nvPr/>
          </p:nvSpPr>
          <p:spPr>
            <a:xfrm>
              <a:off x="6711844" y="4186048"/>
              <a:ext cx="2646878" cy="830997"/>
            </a:xfrm>
            <a:prstGeom prst="rect">
              <a:avLst/>
            </a:prstGeom>
            <a:noFill/>
            <a:scene3d>
              <a:camera prst="orthographicFront"/>
              <a:lightRig rig="soft" dir="t"/>
            </a:scene3d>
            <a:sp3d>
              <a:bevelT/>
            </a:sp3d>
          </p:spPr>
          <p:txBody>
            <a:bodyPr wrap="none" rtlCol="0">
              <a:spAutoFit/>
              <a:sp3d extrusionH="57150" prstMaterial="plastic">
                <a:bevelT w="12700" h="12700"/>
                <a:bevelB w="0" h="69850"/>
              </a:sp3d>
            </a:bodyPr>
            <a:lstStyle/>
            <a:p>
              <a:pPr algn="ctr"/>
              <a:r>
                <a:rPr lang="zh-CN" altLang="en-US" sz="48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端午飘香</a:t>
              </a:r>
              <a:endParaRPr lang="zh-CN" altLang="en-US" sz="48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grpSp>
          <p:nvGrpSpPr>
            <p:cNvPr id="945" name="组合 944"/>
            <p:cNvGrpSpPr/>
            <p:nvPr/>
          </p:nvGrpSpPr>
          <p:grpSpPr>
            <a:xfrm>
              <a:off x="5881978" y="1604074"/>
              <a:ext cx="1196226" cy="1285106"/>
              <a:chOff x="394119" y="292462"/>
              <a:chExt cx="1196226" cy="1285106"/>
            </a:xfrm>
          </p:grpSpPr>
          <p:pic>
            <p:nvPicPr>
              <p:cNvPr id="946" name="Picture 10" descr="D:\Personal\Desktop\8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4119" y="343262"/>
                <a:ext cx="1196226" cy="116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7" name="TextBox 946"/>
              <p:cNvSpPr txBox="1"/>
              <p:nvPr/>
            </p:nvSpPr>
            <p:spPr>
              <a:xfrm>
                <a:off x="630616" y="292462"/>
                <a:ext cx="44198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 smtClean="0">
                    <a:latin typeface="叶根友刀锋黑草" pitchFamily="2" charset="-122"/>
                    <a:ea typeface="叶根友刀锋黑草" pitchFamily="2" charset="-122"/>
                  </a:rPr>
                  <a:t>端</a:t>
                </a:r>
                <a:endParaRPr lang="en-US" altLang="zh-CN" sz="2600" dirty="0" smtClean="0">
                  <a:latin typeface="叶根友刀锋黑草" pitchFamily="2" charset="-122"/>
                  <a:ea typeface="叶根友刀锋黑草" pitchFamily="2" charset="-122"/>
                </a:endParaRPr>
              </a:p>
              <a:p>
                <a:r>
                  <a:rPr lang="zh-CN" altLang="en-US" sz="2600" dirty="0" smtClean="0">
                    <a:latin typeface="叶根友刀锋黑草" pitchFamily="2" charset="-122"/>
                    <a:ea typeface="叶根友刀锋黑草" pitchFamily="2" charset="-122"/>
                  </a:rPr>
                  <a:t>午</a:t>
                </a:r>
                <a:endParaRPr lang="en-US" altLang="zh-CN" sz="2600" dirty="0" smtClean="0">
                  <a:latin typeface="叶根友刀锋黑草" pitchFamily="2" charset="-122"/>
                  <a:ea typeface="叶根友刀锋黑草" pitchFamily="2" charset="-122"/>
                </a:endParaRPr>
              </a:p>
            </p:txBody>
          </p:sp>
          <p:grpSp>
            <p:nvGrpSpPr>
              <p:cNvPr id="948" name="组合 947"/>
              <p:cNvGrpSpPr/>
              <p:nvPr/>
            </p:nvGrpSpPr>
            <p:grpSpPr>
              <a:xfrm>
                <a:off x="777646" y="1130994"/>
                <a:ext cx="235962" cy="363230"/>
                <a:chOff x="949968" y="1325157"/>
                <a:chExt cx="235962" cy="363230"/>
              </a:xfrm>
            </p:grpSpPr>
            <p:sp>
              <p:nvSpPr>
                <p:cNvPr id="950" name="Freeform 9"/>
                <p:cNvSpPr>
                  <a:spLocks noEditPoints="1"/>
                </p:cNvSpPr>
                <p:nvPr/>
              </p:nvSpPr>
              <p:spPr bwMode="auto">
                <a:xfrm flipH="1">
                  <a:off x="976647" y="1325157"/>
                  <a:ext cx="183040" cy="363230"/>
                </a:xfrm>
                <a:custGeom>
                  <a:avLst/>
                  <a:gdLst>
                    <a:gd name="T0" fmla="*/ 157 w 435"/>
                    <a:gd name="T1" fmla="*/ 43 h 601"/>
                    <a:gd name="T2" fmla="*/ 116 w 435"/>
                    <a:gd name="T3" fmla="*/ 80 h 601"/>
                    <a:gd name="T4" fmla="*/ 112 w 435"/>
                    <a:gd name="T5" fmla="*/ 89 h 601"/>
                    <a:gd name="T6" fmla="*/ 66 w 435"/>
                    <a:gd name="T7" fmla="*/ 124 h 601"/>
                    <a:gd name="T8" fmla="*/ 34 w 435"/>
                    <a:gd name="T9" fmla="*/ 157 h 601"/>
                    <a:gd name="T10" fmla="*/ 0 w 435"/>
                    <a:gd name="T11" fmla="*/ 214 h 601"/>
                    <a:gd name="T12" fmla="*/ 0 w 435"/>
                    <a:gd name="T13" fmla="*/ 254 h 601"/>
                    <a:gd name="T14" fmla="*/ 0 w 435"/>
                    <a:gd name="T15" fmla="*/ 258 h 601"/>
                    <a:gd name="T16" fmla="*/ 0 w 435"/>
                    <a:gd name="T17" fmla="*/ 289 h 601"/>
                    <a:gd name="T18" fmla="*/ 43 w 435"/>
                    <a:gd name="T19" fmla="*/ 394 h 601"/>
                    <a:gd name="T20" fmla="*/ 82 w 435"/>
                    <a:gd name="T21" fmla="*/ 458 h 601"/>
                    <a:gd name="T22" fmla="*/ 121 w 435"/>
                    <a:gd name="T23" fmla="*/ 502 h 601"/>
                    <a:gd name="T24" fmla="*/ 130 w 435"/>
                    <a:gd name="T25" fmla="*/ 524 h 601"/>
                    <a:gd name="T26" fmla="*/ 157 w 435"/>
                    <a:gd name="T27" fmla="*/ 555 h 601"/>
                    <a:gd name="T28" fmla="*/ 166 w 435"/>
                    <a:gd name="T29" fmla="*/ 568 h 601"/>
                    <a:gd name="T30" fmla="*/ 266 w 435"/>
                    <a:gd name="T31" fmla="*/ 581 h 601"/>
                    <a:gd name="T32" fmla="*/ 289 w 435"/>
                    <a:gd name="T33" fmla="*/ 552 h 601"/>
                    <a:gd name="T34" fmla="*/ 314 w 435"/>
                    <a:gd name="T35" fmla="*/ 542 h 601"/>
                    <a:gd name="T36" fmla="*/ 319 w 435"/>
                    <a:gd name="T37" fmla="*/ 530 h 601"/>
                    <a:gd name="T38" fmla="*/ 346 w 435"/>
                    <a:gd name="T39" fmla="*/ 513 h 601"/>
                    <a:gd name="T40" fmla="*/ 360 w 435"/>
                    <a:gd name="T41" fmla="*/ 500 h 601"/>
                    <a:gd name="T42" fmla="*/ 387 w 435"/>
                    <a:gd name="T43" fmla="*/ 471 h 601"/>
                    <a:gd name="T44" fmla="*/ 396 w 435"/>
                    <a:gd name="T45" fmla="*/ 453 h 601"/>
                    <a:gd name="T46" fmla="*/ 398 w 435"/>
                    <a:gd name="T47" fmla="*/ 442 h 601"/>
                    <a:gd name="T48" fmla="*/ 387 w 435"/>
                    <a:gd name="T49" fmla="*/ 337 h 601"/>
                    <a:gd name="T50" fmla="*/ 335 w 435"/>
                    <a:gd name="T51" fmla="*/ 58 h 601"/>
                    <a:gd name="T52" fmla="*/ 257 w 435"/>
                    <a:gd name="T53" fmla="*/ 10 h 601"/>
                    <a:gd name="T54" fmla="*/ 287 w 435"/>
                    <a:gd name="T55" fmla="*/ 21 h 601"/>
                    <a:gd name="T56" fmla="*/ 253 w 435"/>
                    <a:gd name="T57" fmla="*/ 47 h 601"/>
                    <a:gd name="T58" fmla="*/ 262 w 435"/>
                    <a:gd name="T59" fmla="*/ 58 h 601"/>
                    <a:gd name="T60" fmla="*/ 255 w 435"/>
                    <a:gd name="T61" fmla="*/ 76 h 601"/>
                    <a:gd name="T62" fmla="*/ 250 w 435"/>
                    <a:gd name="T63" fmla="*/ 73 h 601"/>
                    <a:gd name="T64" fmla="*/ 232 w 435"/>
                    <a:gd name="T65" fmla="*/ 54 h 601"/>
                    <a:gd name="T66" fmla="*/ 221 w 435"/>
                    <a:gd name="T67" fmla="*/ 38 h 601"/>
                    <a:gd name="T68" fmla="*/ 262 w 435"/>
                    <a:gd name="T69" fmla="*/ 36 h 601"/>
                    <a:gd name="T70" fmla="*/ 282 w 435"/>
                    <a:gd name="T71" fmla="*/ 25 h 601"/>
                    <a:gd name="T72" fmla="*/ 212 w 435"/>
                    <a:gd name="T73" fmla="*/ 31 h 601"/>
                    <a:gd name="T74" fmla="*/ 221 w 435"/>
                    <a:gd name="T75" fmla="*/ 38 h 601"/>
                    <a:gd name="T76" fmla="*/ 323 w 435"/>
                    <a:gd name="T77" fmla="*/ 58 h 601"/>
                    <a:gd name="T78" fmla="*/ 323 w 435"/>
                    <a:gd name="T79" fmla="*/ 58 h 601"/>
                    <a:gd name="T80" fmla="*/ 262 w 435"/>
                    <a:gd name="T81" fmla="*/ 84 h 601"/>
                    <a:gd name="T82" fmla="*/ 289 w 435"/>
                    <a:gd name="T83" fmla="*/ 93 h 601"/>
                    <a:gd name="T84" fmla="*/ 291 w 435"/>
                    <a:gd name="T85" fmla="*/ 93 h 601"/>
                    <a:gd name="T86" fmla="*/ 291 w 435"/>
                    <a:gd name="T87" fmla="*/ 93 h 601"/>
                    <a:gd name="T88" fmla="*/ 394 w 435"/>
                    <a:gd name="T89" fmla="*/ 183 h 601"/>
                    <a:gd name="T90" fmla="*/ 328 w 435"/>
                    <a:gd name="T91" fmla="*/ 104 h 601"/>
                    <a:gd name="T92" fmla="*/ 398 w 435"/>
                    <a:gd name="T93" fmla="*/ 194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35" h="601">
                      <a:moveTo>
                        <a:pt x="232" y="5"/>
                      </a:moveTo>
                      <a:cubicBezTo>
                        <a:pt x="191" y="5"/>
                        <a:pt x="192" y="19"/>
                        <a:pt x="173" y="27"/>
                      </a:cubicBezTo>
                      <a:cubicBezTo>
                        <a:pt x="170" y="35"/>
                        <a:pt x="164" y="38"/>
                        <a:pt x="157" y="43"/>
                      </a:cubicBezTo>
                      <a:lnTo>
                        <a:pt x="157" y="49"/>
                      </a:lnTo>
                      <a:cubicBezTo>
                        <a:pt x="139" y="49"/>
                        <a:pt x="145" y="68"/>
                        <a:pt x="137" y="75"/>
                      </a:cubicBezTo>
                      <a:cubicBezTo>
                        <a:pt x="130" y="69"/>
                        <a:pt x="122" y="75"/>
                        <a:pt x="116" y="80"/>
                      </a:cubicBezTo>
                      <a:lnTo>
                        <a:pt x="116" y="86"/>
                      </a:lnTo>
                      <a:lnTo>
                        <a:pt x="112" y="86"/>
                      </a:lnTo>
                      <a:lnTo>
                        <a:pt x="112" y="89"/>
                      </a:lnTo>
                      <a:cubicBezTo>
                        <a:pt x="101" y="89"/>
                        <a:pt x="103" y="89"/>
                        <a:pt x="96" y="95"/>
                      </a:cubicBezTo>
                      <a:lnTo>
                        <a:pt x="96" y="98"/>
                      </a:lnTo>
                      <a:cubicBezTo>
                        <a:pt x="78" y="98"/>
                        <a:pt x="70" y="122"/>
                        <a:pt x="66" y="124"/>
                      </a:cubicBezTo>
                      <a:cubicBezTo>
                        <a:pt x="55" y="130"/>
                        <a:pt x="41" y="133"/>
                        <a:pt x="41" y="148"/>
                      </a:cubicBezTo>
                      <a:lnTo>
                        <a:pt x="36" y="148"/>
                      </a:lnTo>
                      <a:cubicBezTo>
                        <a:pt x="35" y="153"/>
                        <a:pt x="34" y="152"/>
                        <a:pt x="34" y="157"/>
                      </a:cubicBezTo>
                      <a:cubicBezTo>
                        <a:pt x="17" y="171"/>
                        <a:pt x="19" y="170"/>
                        <a:pt x="11" y="196"/>
                      </a:cubicBezTo>
                      <a:cubicBezTo>
                        <a:pt x="10" y="198"/>
                        <a:pt x="5" y="196"/>
                        <a:pt x="5" y="212"/>
                      </a:cubicBezTo>
                      <a:lnTo>
                        <a:pt x="0" y="214"/>
                      </a:lnTo>
                      <a:cubicBezTo>
                        <a:pt x="0" y="225"/>
                        <a:pt x="2" y="236"/>
                        <a:pt x="5" y="247"/>
                      </a:cubicBezTo>
                      <a:lnTo>
                        <a:pt x="0" y="251"/>
                      </a:lnTo>
                      <a:lnTo>
                        <a:pt x="0" y="254"/>
                      </a:lnTo>
                      <a:lnTo>
                        <a:pt x="5" y="254"/>
                      </a:lnTo>
                      <a:lnTo>
                        <a:pt x="5" y="258"/>
                      </a:lnTo>
                      <a:lnTo>
                        <a:pt x="0" y="258"/>
                      </a:lnTo>
                      <a:lnTo>
                        <a:pt x="0" y="269"/>
                      </a:lnTo>
                      <a:cubicBezTo>
                        <a:pt x="7" y="271"/>
                        <a:pt x="7" y="285"/>
                        <a:pt x="0" y="287"/>
                      </a:cubicBezTo>
                      <a:lnTo>
                        <a:pt x="0" y="289"/>
                      </a:lnTo>
                      <a:lnTo>
                        <a:pt x="7" y="295"/>
                      </a:lnTo>
                      <a:cubicBezTo>
                        <a:pt x="7" y="304"/>
                        <a:pt x="4" y="322"/>
                        <a:pt x="11" y="328"/>
                      </a:cubicBezTo>
                      <a:cubicBezTo>
                        <a:pt x="11" y="344"/>
                        <a:pt x="32" y="394"/>
                        <a:pt x="43" y="394"/>
                      </a:cubicBezTo>
                      <a:cubicBezTo>
                        <a:pt x="43" y="412"/>
                        <a:pt x="62" y="422"/>
                        <a:pt x="68" y="438"/>
                      </a:cubicBezTo>
                      <a:lnTo>
                        <a:pt x="73" y="438"/>
                      </a:lnTo>
                      <a:cubicBezTo>
                        <a:pt x="73" y="448"/>
                        <a:pt x="78" y="452"/>
                        <a:pt x="82" y="458"/>
                      </a:cubicBezTo>
                      <a:lnTo>
                        <a:pt x="87" y="458"/>
                      </a:lnTo>
                      <a:cubicBezTo>
                        <a:pt x="87" y="467"/>
                        <a:pt x="110" y="492"/>
                        <a:pt x="116" y="502"/>
                      </a:cubicBezTo>
                      <a:lnTo>
                        <a:pt x="121" y="502"/>
                      </a:lnTo>
                      <a:lnTo>
                        <a:pt x="121" y="509"/>
                      </a:lnTo>
                      <a:lnTo>
                        <a:pt x="125" y="511"/>
                      </a:lnTo>
                      <a:lnTo>
                        <a:pt x="130" y="524"/>
                      </a:lnTo>
                      <a:cubicBezTo>
                        <a:pt x="137" y="527"/>
                        <a:pt x="138" y="528"/>
                        <a:pt x="141" y="537"/>
                      </a:cubicBezTo>
                      <a:lnTo>
                        <a:pt x="146" y="537"/>
                      </a:lnTo>
                      <a:cubicBezTo>
                        <a:pt x="146" y="544"/>
                        <a:pt x="150" y="552"/>
                        <a:pt x="157" y="555"/>
                      </a:cubicBezTo>
                      <a:lnTo>
                        <a:pt x="157" y="563"/>
                      </a:lnTo>
                      <a:lnTo>
                        <a:pt x="166" y="563"/>
                      </a:lnTo>
                      <a:lnTo>
                        <a:pt x="166" y="568"/>
                      </a:lnTo>
                      <a:cubicBezTo>
                        <a:pt x="197" y="593"/>
                        <a:pt x="216" y="601"/>
                        <a:pt x="253" y="587"/>
                      </a:cubicBezTo>
                      <a:lnTo>
                        <a:pt x="253" y="583"/>
                      </a:lnTo>
                      <a:cubicBezTo>
                        <a:pt x="258" y="583"/>
                        <a:pt x="261" y="582"/>
                        <a:pt x="266" y="581"/>
                      </a:cubicBezTo>
                      <a:lnTo>
                        <a:pt x="266" y="574"/>
                      </a:lnTo>
                      <a:cubicBezTo>
                        <a:pt x="278" y="571"/>
                        <a:pt x="280" y="563"/>
                        <a:pt x="289" y="555"/>
                      </a:cubicBezTo>
                      <a:lnTo>
                        <a:pt x="289" y="552"/>
                      </a:lnTo>
                      <a:lnTo>
                        <a:pt x="296" y="552"/>
                      </a:lnTo>
                      <a:lnTo>
                        <a:pt x="296" y="548"/>
                      </a:lnTo>
                      <a:cubicBezTo>
                        <a:pt x="306" y="548"/>
                        <a:pt x="305" y="542"/>
                        <a:pt x="314" y="542"/>
                      </a:cubicBezTo>
                      <a:lnTo>
                        <a:pt x="314" y="537"/>
                      </a:lnTo>
                      <a:lnTo>
                        <a:pt x="319" y="537"/>
                      </a:lnTo>
                      <a:lnTo>
                        <a:pt x="319" y="530"/>
                      </a:lnTo>
                      <a:lnTo>
                        <a:pt x="328" y="530"/>
                      </a:lnTo>
                      <a:lnTo>
                        <a:pt x="330" y="524"/>
                      </a:lnTo>
                      <a:cubicBezTo>
                        <a:pt x="342" y="520"/>
                        <a:pt x="335" y="518"/>
                        <a:pt x="346" y="513"/>
                      </a:cubicBezTo>
                      <a:lnTo>
                        <a:pt x="346" y="509"/>
                      </a:lnTo>
                      <a:cubicBezTo>
                        <a:pt x="353" y="509"/>
                        <a:pt x="351" y="508"/>
                        <a:pt x="357" y="506"/>
                      </a:cubicBezTo>
                      <a:lnTo>
                        <a:pt x="360" y="500"/>
                      </a:lnTo>
                      <a:lnTo>
                        <a:pt x="371" y="498"/>
                      </a:lnTo>
                      <a:cubicBezTo>
                        <a:pt x="374" y="493"/>
                        <a:pt x="376" y="493"/>
                        <a:pt x="376" y="487"/>
                      </a:cubicBezTo>
                      <a:cubicBezTo>
                        <a:pt x="384" y="487"/>
                        <a:pt x="387" y="480"/>
                        <a:pt x="387" y="471"/>
                      </a:cubicBezTo>
                      <a:lnTo>
                        <a:pt x="392" y="471"/>
                      </a:lnTo>
                      <a:cubicBezTo>
                        <a:pt x="395" y="465"/>
                        <a:pt x="394" y="466"/>
                        <a:pt x="394" y="454"/>
                      </a:cubicBezTo>
                      <a:lnTo>
                        <a:pt x="396" y="453"/>
                      </a:lnTo>
                      <a:lnTo>
                        <a:pt x="396" y="447"/>
                      </a:lnTo>
                      <a:lnTo>
                        <a:pt x="398" y="445"/>
                      </a:lnTo>
                      <a:lnTo>
                        <a:pt x="398" y="442"/>
                      </a:lnTo>
                      <a:lnTo>
                        <a:pt x="396" y="440"/>
                      </a:lnTo>
                      <a:cubicBezTo>
                        <a:pt x="396" y="422"/>
                        <a:pt x="392" y="419"/>
                        <a:pt x="392" y="399"/>
                      </a:cubicBezTo>
                      <a:cubicBezTo>
                        <a:pt x="380" y="390"/>
                        <a:pt x="387" y="354"/>
                        <a:pt x="387" y="337"/>
                      </a:cubicBezTo>
                      <a:cubicBezTo>
                        <a:pt x="425" y="337"/>
                        <a:pt x="435" y="188"/>
                        <a:pt x="421" y="177"/>
                      </a:cubicBezTo>
                      <a:cubicBezTo>
                        <a:pt x="408" y="93"/>
                        <a:pt x="373" y="108"/>
                        <a:pt x="373" y="80"/>
                      </a:cubicBezTo>
                      <a:cubicBezTo>
                        <a:pt x="350" y="74"/>
                        <a:pt x="347" y="61"/>
                        <a:pt x="335" y="58"/>
                      </a:cubicBezTo>
                      <a:cubicBezTo>
                        <a:pt x="348" y="47"/>
                        <a:pt x="325" y="30"/>
                        <a:pt x="314" y="30"/>
                      </a:cubicBezTo>
                      <a:lnTo>
                        <a:pt x="314" y="27"/>
                      </a:lnTo>
                      <a:cubicBezTo>
                        <a:pt x="290" y="7"/>
                        <a:pt x="281" y="10"/>
                        <a:pt x="257" y="10"/>
                      </a:cubicBezTo>
                      <a:lnTo>
                        <a:pt x="257" y="3"/>
                      </a:lnTo>
                      <a:cubicBezTo>
                        <a:pt x="250" y="3"/>
                        <a:pt x="238" y="0"/>
                        <a:pt x="232" y="5"/>
                      </a:cubicBezTo>
                      <a:close/>
                      <a:moveTo>
                        <a:pt x="287" y="21"/>
                      </a:moveTo>
                      <a:cubicBezTo>
                        <a:pt x="291" y="18"/>
                        <a:pt x="283" y="25"/>
                        <a:pt x="287" y="21"/>
                      </a:cubicBezTo>
                      <a:close/>
                      <a:moveTo>
                        <a:pt x="278" y="27"/>
                      </a:moveTo>
                      <a:lnTo>
                        <a:pt x="253" y="47"/>
                      </a:lnTo>
                      <a:lnTo>
                        <a:pt x="253" y="52"/>
                      </a:lnTo>
                      <a:cubicBezTo>
                        <a:pt x="256" y="55"/>
                        <a:pt x="256" y="54"/>
                        <a:pt x="262" y="54"/>
                      </a:cubicBezTo>
                      <a:lnTo>
                        <a:pt x="262" y="58"/>
                      </a:lnTo>
                      <a:lnTo>
                        <a:pt x="323" y="58"/>
                      </a:lnTo>
                      <a:cubicBezTo>
                        <a:pt x="305" y="58"/>
                        <a:pt x="267" y="55"/>
                        <a:pt x="253" y="67"/>
                      </a:cubicBezTo>
                      <a:cubicBezTo>
                        <a:pt x="253" y="72"/>
                        <a:pt x="253" y="72"/>
                        <a:pt x="255" y="76"/>
                      </a:cubicBezTo>
                      <a:cubicBezTo>
                        <a:pt x="260" y="78"/>
                        <a:pt x="259" y="77"/>
                        <a:pt x="262" y="82"/>
                      </a:cubicBezTo>
                      <a:cubicBezTo>
                        <a:pt x="256" y="77"/>
                        <a:pt x="258" y="78"/>
                        <a:pt x="250" y="78"/>
                      </a:cubicBezTo>
                      <a:lnTo>
                        <a:pt x="250" y="73"/>
                      </a:lnTo>
                      <a:cubicBezTo>
                        <a:pt x="243" y="67"/>
                        <a:pt x="229" y="57"/>
                        <a:pt x="221" y="63"/>
                      </a:cubicBezTo>
                      <a:cubicBezTo>
                        <a:pt x="218" y="61"/>
                        <a:pt x="178" y="65"/>
                        <a:pt x="161" y="63"/>
                      </a:cubicBezTo>
                      <a:cubicBezTo>
                        <a:pt x="194" y="56"/>
                        <a:pt x="219" y="65"/>
                        <a:pt x="232" y="54"/>
                      </a:cubicBezTo>
                      <a:lnTo>
                        <a:pt x="232" y="49"/>
                      </a:lnTo>
                      <a:cubicBezTo>
                        <a:pt x="228" y="45"/>
                        <a:pt x="229" y="45"/>
                        <a:pt x="223" y="45"/>
                      </a:cubicBezTo>
                      <a:cubicBezTo>
                        <a:pt x="223" y="41"/>
                        <a:pt x="223" y="41"/>
                        <a:pt x="221" y="38"/>
                      </a:cubicBezTo>
                      <a:cubicBezTo>
                        <a:pt x="226" y="39"/>
                        <a:pt x="227" y="40"/>
                        <a:pt x="232" y="40"/>
                      </a:cubicBezTo>
                      <a:lnTo>
                        <a:pt x="232" y="43"/>
                      </a:lnTo>
                      <a:cubicBezTo>
                        <a:pt x="253" y="43"/>
                        <a:pt x="247" y="38"/>
                        <a:pt x="262" y="36"/>
                      </a:cubicBezTo>
                      <a:cubicBezTo>
                        <a:pt x="266" y="29"/>
                        <a:pt x="264" y="34"/>
                        <a:pt x="271" y="29"/>
                      </a:cubicBezTo>
                      <a:lnTo>
                        <a:pt x="271" y="25"/>
                      </a:lnTo>
                      <a:lnTo>
                        <a:pt x="282" y="25"/>
                      </a:lnTo>
                      <a:lnTo>
                        <a:pt x="278" y="27"/>
                      </a:lnTo>
                      <a:close/>
                      <a:moveTo>
                        <a:pt x="209" y="30"/>
                      </a:moveTo>
                      <a:cubicBezTo>
                        <a:pt x="212" y="28"/>
                        <a:pt x="218" y="33"/>
                        <a:pt x="212" y="31"/>
                      </a:cubicBezTo>
                      <a:cubicBezTo>
                        <a:pt x="212" y="31"/>
                        <a:pt x="209" y="31"/>
                        <a:pt x="209" y="30"/>
                      </a:cubicBezTo>
                      <a:close/>
                      <a:moveTo>
                        <a:pt x="219" y="36"/>
                      </a:moveTo>
                      <a:lnTo>
                        <a:pt x="221" y="38"/>
                      </a:lnTo>
                      <a:lnTo>
                        <a:pt x="216" y="36"/>
                      </a:lnTo>
                      <a:lnTo>
                        <a:pt x="219" y="36"/>
                      </a:lnTo>
                      <a:close/>
                      <a:moveTo>
                        <a:pt x="323" y="58"/>
                      </a:moveTo>
                      <a:lnTo>
                        <a:pt x="326" y="58"/>
                      </a:lnTo>
                      <a:lnTo>
                        <a:pt x="323" y="60"/>
                      </a:lnTo>
                      <a:lnTo>
                        <a:pt x="323" y="58"/>
                      </a:lnTo>
                      <a:close/>
                      <a:moveTo>
                        <a:pt x="262" y="82"/>
                      </a:moveTo>
                      <a:lnTo>
                        <a:pt x="264" y="82"/>
                      </a:lnTo>
                      <a:lnTo>
                        <a:pt x="262" y="84"/>
                      </a:lnTo>
                      <a:lnTo>
                        <a:pt x="262" y="82"/>
                      </a:lnTo>
                      <a:close/>
                      <a:moveTo>
                        <a:pt x="275" y="87"/>
                      </a:moveTo>
                      <a:cubicBezTo>
                        <a:pt x="284" y="89"/>
                        <a:pt x="283" y="88"/>
                        <a:pt x="289" y="93"/>
                      </a:cubicBezTo>
                      <a:cubicBezTo>
                        <a:pt x="282" y="91"/>
                        <a:pt x="276" y="88"/>
                        <a:pt x="269" y="85"/>
                      </a:cubicBezTo>
                      <a:lnTo>
                        <a:pt x="275" y="87"/>
                      </a:lnTo>
                      <a:close/>
                      <a:moveTo>
                        <a:pt x="291" y="93"/>
                      </a:moveTo>
                      <a:cubicBezTo>
                        <a:pt x="299" y="93"/>
                        <a:pt x="315" y="97"/>
                        <a:pt x="321" y="102"/>
                      </a:cubicBezTo>
                      <a:cubicBezTo>
                        <a:pt x="311" y="100"/>
                        <a:pt x="297" y="99"/>
                        <a:pt x="289" y="93"/>
                      </a:cubicBezTo>
                      <a:lnTo>
                        <a:pt x="291" y="93"/>
                      </a:lnTo>
                      <a:close/>
                      <a:moveTo>
                        <a:pt x="328" y="104"/>
                      </a:moveTo>
                      <a:cubicBezTo>
                        <a:pt x="329" y="105"/>
                        <a:pt x="377" y="127"/>
                        <a:pt x="385" y="166"/>
                      </a:cubicBezTo>
                      <a:cubicBezTo>
                        <a:pt x="385" y="166"/>
                        <a:pt x="390" y="171"/>
                        <a:pt x="394" y="183"/>
                      </a:cubicBezTo>
                      <a:lnTo>
                        <a:pt x="398" y="194"/>
                      </a:lnTo>
                      <a:cubicBezTo>
                        <a:pt x="384" y="182"/>
                        <a:pt x="381" y="126"/>
                        <a:pt x="321" y="102"/>
                      </a:cubicBezTo>
                      <a:lnTo>
                        <a:pt x="328" y="104"/>
                      </a:lnTo>
                      <a:close/>
                      <a:moveTo>
                        <a:pt x="398" y="194"/>
                      </a:moveTo>
                      <a:cubicBezTo>
                        <a:pt x="401" y="209"/>
                        <a:pt x="411" y="251"/>
                        <a:pt x="403" y="263"/>
                      </a:cubicBezTo>
                      <a:cubicBezTo>
                        <a:pt x="408" y="251"/>
                        <a:pt x="401" y="210"/>
                        <a:pt x="398" y="194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1" name="TextBox 950"/>
                <p:cNvSpPr txBox="1"/>
                <p:nvPr/>
              </p:nvSpPr>
              <p:spPr>
                <a:xfrm>
                  <a:off x="949968" y="1331482"/>
                  <a:ext cx="2359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小</a:t>
                  </a:r>
                  <a:endParaRPr lang="en-US" altLang="zh-CN" sz="4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  <a:p>
                  <a:r>
                    <a:rPr lang="zh-CN" altLang="en-US" sz="4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陆</a:t>
                  </a:r>
                  <a:endParaRPr lang="en-US" altLang="zh-CN" sz="4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  <a:p>
                  <a:r>
                    <a:rPr lang="zh-CN" altLang="en-US" sz="4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老</a:t>
                  </a:r>
                  <a:endParaRPr lang="en-US" altLang="zh-CN" sz="400" dirty="0" smtClean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  <a:p>
                  <a:r>
                    <a:rPr lang="zh-CN" altLang="en-US" sz="400" dirty="0" smtClean="0">
                      <a:solidFill>
                        <a:schemeClr val="bg1"/>
                      </a:solidFill>
                      <a:latin typeface="叶根友刀锋黑草" pitchFamily="2" charset="-122"/>
                      <a:ea typeface="叶根友刀锋黑草" pitchFamily="2" charset="-122"/>
                    </a:rPr>
                    <a:t>师</a:t>
                  </a:r>
                  <a:endParaRPr lang="zh-CN" altLang="en-US" sz="400" dirty="0">
                    <a:solidFill>
                      <a:schemeClr val="bg1"/>
                    </a:solidFill>
                    <a:latin typeface="叶根友刀锋黑草" pitchFamily="2" charset="-122"/>
                    <a:ea typeface="叶根友刀锋黑草" pitchFamily="2" charset="-122"/>
                  </a:endParaRPr>
                </a:p>
              </p:txBody>
            </p:sp>
          </p:grpSp>
          <p:sp>
            <p:nvSpPr>
              <p:cNvPr id="949" name="TextBox 948"/>
              <p:cNvSpPr txBox="1"/>
              <p:nvPr/>
            </p:nvSpPr>
            <p:spPr>
              <a:xfrm>
                <a:off x="956237" y="685016"/>
                <a:ext cx="44198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>
                    <a:latin typeface="叶根友刀锋黑草" pitchFamily="2" charset="-122"/>
                    <a:ea typeface="叶根友刀锋黑草" pitchFamily="2" charset="-122"/>
                  </a:rPr>
                  <a:t>佳</a:t>
                </a:r>
                <a:endParaRPr lang="en-US" altLang="zh-CN" sz="2600" dirty="0">
                  <a:latin typeface="叶根友刀锋黑草" pitchFamily="2" charset="-122"/>
                  <a:ea typeface="叶根友刀锋黑草" pitchFamily="2" charset="-122"/>
                </a:endParaRPr>
              </a:p>
              <a:p>
                <a:r>
                  <a:rPr lang="zh-CN" altLang="en-US" sz="2600" dirty="0">
                    <a:latin typeface="叶根友刀锋黑草" pitchFamily="2" charset="-122"/>
                    <a:ea typeface="叶根友刀锋黑草" pitchFamily="2" charset="-122"/>
                  </a:rPr>
                  <a:t>节</a:t>
                </a:r>
                <a:endParaRPr lang="en-US" altLang="zh-CN" sz="2600" dirty="0" smtClean="0">
                  <a:latin typeface="叶根友刀锋黑草" pitchFamily="2" charset="-122"/>
                  <a:ea typeface="叶根友刀锋黑草" pitchFamily="2" charset="-122"/>
                </a:endParaRPr>
              </a:p>
            </p:txBody>
          </p:sp>
        </p:grpSp>
      </p:grpSp>
      <p:grpSp>
        <p:nvGrpSpPr>
          <p:cNvPr id="952" name="组合 951"/>
          <p:cNvGrpSpPr/>
          <p:nvPr/>
        </p:nvGrpSpPr>
        <p:grpSpPr>
          <a:xfrm>
            <a:off x="-623520" y="1768142"/>
            <a:ext cx="372160" cy="1388037"/>
            <a:chOff x="-1141120" y="1766391"/>
            <a:chExt cx="372160" cy="1388037"/>
          </a:xfrm>
        </p:grpSpPr>
        <p:sp>
          <p:nvSpPr>
            <p:cNvPr id="953" name="矩形 952"/>
            <p:cNvSpPr/>
            <p:nvPr/>
          </p:nvSpPr>
          <p:spPr>
            <a:xfrm>
              <a:off x="-1141120" y="1766391"/>
              <a:ext cx="372160" cy="372160"/>
            </a:xfrm>
            <a:prstGeom prst="rect">
              <a:avLst/>
            </a:prstGeom>
            <a:solidFill>
              <a:srgbClr val="00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4" name="矩形 953"/>
            <p:cNvSpPr/>
            <p:nvPr/>
          </p:nvSpPr>
          <p:spPr>
            <a:xfrm>
              <a:off x="-1141120" y="2274329"/>
              <a:ext cx="372160" cy="372160"/>
            </a:xfrm>
            <a:prstGeom prst="rect">
              <a:avLst/>
            </a:prstGeom>
            <a:solidFill>
              <a:srgbClr val="7DC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5" name="矩形 954"/>
            <p:cNvSpPr/>
            <p:nvPr/>
          </p:nvSpPr>
          <p:spPr>
            <a:xfrm>
              <a:off x="-1141120" y="2782268"/>
              <a:ext cx="372160" cy="372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5" name="组合 2184"/>
          <p:cNvGrpSpPr/>
          <p:nvPr/>
        </p:nvGrpSpPr>
        <p:grpSpPr>
          <a:xfrm>
            <a:off x="-386313" y="-277850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183" name="组合 182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" name="椭圆 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2" name="组合 101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椭圆 11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119" name="椭圆 11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椭圆 12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13" name="组合 312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14" name="椭圆 31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椭圆 31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椭圆 31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椭圆 31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6" name="椭圆 30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椭圆 30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椭圆 30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椭圆 31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99" name="椭圆 29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" name="椭圆 30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椭圆 30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" name="椭圆 30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92" name="椭圆 29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7" name="椭圆 29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8" name="椭圆 29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5" name="椭圆 28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7" name="椭圆 28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椭圆 28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椭圆 28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1" name="椭圆 29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8" name="椭圆 27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椭圆 27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椭圆 28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0" name="组合 189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1" name="椭圆 27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椭圆 27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椭圆 27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椭圆 27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椭圆 27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64" name="椭圆 26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椭圆 26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椭圆 26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7" name="椭圆 25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椭圆 25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椭圆 25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椭圆 26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椭圆 26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0" name="椭圆 24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椭圆 25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43" name="椭圆 24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椭圆 24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椭圆 24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椭圆 24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椭圆 24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36" name="椭圆 23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椭圆 23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29" name="椭圆 22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22" name="椭圆 22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15" name="椭圆 21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08" name="椭圆 20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01" name="椭圆 20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椭圆 20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52" name="组合 2451"/>
          <p:cNvGrpSpPr/>
          <p:nvPr/>
        </p:nvGrpSpPr>
        <p:grpSpPr>
          <a:xfrm>
            <a:off x="-386313" y="237669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2453" name="组合 2452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2590" name="组合 2589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711" name="椭圆 271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2" name="椭圆 271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3" name="椭圆 271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4" name="椭圆 271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5" name="椭圆 271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6" name="椭圆 271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7" name="椭圆 271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1" name="组合 2590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704" name="椭圆 270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5" name="椭圆 270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6" name="椭圆 270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7" name="椭圆 270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8" name="椭圆 270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9" name="椭圆 270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0" name="椭圆 270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2" name="组合 2591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97" name="椭圆 269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8" name="椭圆 269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9" name="椭圆 269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0" name="椭圆 269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1" name="椭圆 270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2" name="椭圆 270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3" name="椭圆 270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3" name="组合 2592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90" name="椭圆 268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1" name="椭圆 269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2" name="椭圆 269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3" name="椭圆 269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4" name="椭圆 269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5" name="椭圆 269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6" name="椭圆 269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4" name="组合 2593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83" name="椭圆 268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4" name="椭圆 268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5" name="椭圆 268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6" name="椭圆 268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7" name="椭圆 268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8" name="椭圆 268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9" name="椭圆 268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5" name="组合 2594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76" name="椭圆 267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7" name="椭圆 267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8" name="椭圆 267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9" name="椭圆 267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0" name="椭圆 267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1" name="椭圆 268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2" name="椭圆 268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6" name="组合 2595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69" name="椭圆 266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0" name="椭圆 266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1" name="椭圆 267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2" name="椭圆 267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3" name="椭圆 267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4" name="椭圆 267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5" name="椭圆 267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7" name="组合 2596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62" name="椭圆 266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" name="椭圆 266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" name="椭圆 266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5" name="椭圆 266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6" name="椭圆 266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" name="椭圆 266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8" name="椭圆 266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8" name="组合 2597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55" name="椭圆 265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6" name="椭圆 265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7" name="椭圆 265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8" name="椭圆 265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9" name="椭圆 265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0" name="椭圆 265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1" name="椭圆 266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9" name="组合 2598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48" name="椭圆 264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9" name="椭圆 264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0" name="椭圆 264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1" name="椭圆 265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2" name="椭圆 265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3" name="椭圆 265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4" name="椭圆 265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00" name="组合 2599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41" name="椭圆 264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2" name="椭圆 264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3" name="椭圆 264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4" name="椭圆 264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5" name="椭圆 264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6" name="椭圆 264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7" name="椭圆 264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01" name="组合 2600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34" name="椭圆 263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5" name="椭圆 263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6" name="椭圆 263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7" name="椭圆 263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8" name="椭圆 263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9" name="椭圆 263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0" name="椭圆 263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02" name="组合 2601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27" name="椭圆 262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8" name="椭圆 262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9" name="椭圆 262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0" name="椭圆 262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1" name="椭圆 263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2" name="椭圆 263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33" name="椭圆 263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03" name="组合 2602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20" name="椭圆 261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1" name="椭圆 262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2" name="椭圆 262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3" name="椭圆 262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4" name="椭圆 262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5" name="椭圆 262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6" name="椭圆 262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04" name="组合 2603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13" name="椭圆 261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4" name="椭圆 261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5" name="椭圆 261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6" name="椭圆 261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7" name="椭圆 261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8" name="椭圆 261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9" name="椭圆 261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05" name="组合 2604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606" name="椭圆 260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07" name="椭圆 260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08" name="椭圆 260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09" name="椭圆 260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0" name="椭圆 260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1" name="椭圆 261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2" name="椭圆 261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454" name="组合 2453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83" name="椭圆 258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4" name="椭圆 258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5" name="椭圆 258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6" name="椭圆 258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7" name="椭圆 258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8" name="椭圆 258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9" name="椭圆 258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55" name="组合 2454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76" name="椭圆 257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7" name="椭圆 257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8" name="椭圆 257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9" name="椭圆 257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0" name="椭圆 257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1" name="椭圆 258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2" name="椭圆 258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56" name="组合 2455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69" name="椭圆 256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0" name="椭圆 256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1" name="椭圆 257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2" name="椭圆 257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3" name="椭圆 257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4" name="椭圆 257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5" name="椭圆 257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57" name="组合 2456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62" name="椭圆 256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3" name="椭圆 256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4" name="椭圆 256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5" name="椭圆 256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6" name="椭圆 256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7" name="椭圆 256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8" name="椭圆 256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58" name="组合 2457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55" name="椭圆 255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6" name="椭圆 255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7" name="椭圆 255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8" name="椭圆 255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9" name="椭圆 255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0" name="椭圆 255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1" name="椭圆 256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59" name="组合 2458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48" name="椭圆 254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9" name="椭圆 254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0" name="椭圆 254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1" name="椭圆 255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2" name="椭圆 255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3" name="椭圆 255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4" name="椭圆 255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0" name="组合 2459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41" name="椭圆 254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2" name="椭圆 254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3" name="椭圆 254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4" name="椭圆 254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5" name="椭圆 254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6" name="椭圆 254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7" name="椭圆 254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1" name="组合 2460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34" name="椭圆 253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5" name="椭圆 253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6" name="椭圆 253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7" name="椭圆 253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8" name="椭圆 253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9" name="椭圆 253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0" name="椭圆 253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2" name="组合 2461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27" name="椭圆 252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8" name="椭圆 252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9" name="椭圆 252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0" name="椭圆 252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1" name="椭圆 253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2" name="椭圆 253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3" name="椭圆 253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3" name="组合 2462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20" name="椭圆 251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1" name="椭圆 252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2" name="椭圆 252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3" name="椭圆 252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4" name="椭圆 252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5" name="椭圆 252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6" name="椭圆 252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4" name="组合 2463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13" name="椭圆 251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4" name="椭圆 251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5" name="椭圆 251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6" name="椭圆 251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7" name="椭圆 251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8" name="椭圆 251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9" name="椭圆 251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5" name="组合 2464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506" name="椭圆 250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7" name="椭圆 250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8" name="椭圆 250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9" name="椭圆 250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0" name="椭圆 250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1" name="椭圆 251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2" name="椭圆 251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6" name="组合 2465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499" name="椭圆 249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0" name="椭圆 249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1" name="椭圆 250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2" name="椭圆 250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3" name="椭圆 250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4" name="椭圆 250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5" name="椭圆 250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7" name="组合 2466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492" name="椭圆 249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3" name="椭圆 249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4" name="椭圆 249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5" name="椭圆 249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6" name="椭圆 249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7" name="椭圆 249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8" name="椭圆 249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8" name="组合 2467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485" name="椭圆 248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6" name="椭圆 248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7" name="椭圆 248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8" name="椭圆 248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9" name="椭圆 248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0" name="椭圆 248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1" name="椭圆 249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9" name="组合 2468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478" name="椭圆 247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9" name="椭圆 247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0" name="椭圆 247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1" name="椭圆 248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2" name="椭圆 248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3" name="椭圆 248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4" name="椭圆 248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70" name="组合 2469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471" name="椭圆 247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2" name="椭圆 247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3" name="椭圆 247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4" name="椭圆 247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5" name="椭圆 247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6" name="椭圆 247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7" name="椭圆 247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8" name="组合 2717"/>
          <p:cNvGrpSpPr/>
          <p:nvPr/>
        </p:nvGrpSpPr>
        <p:grpSpPr>
          <a:xfrm>
            <a:off x="-386313" y="753188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2719" name="组合 2718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2856" name="组合 2855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77" name="椭圆 297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8" name="椭圆 297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9" name="椭圆 297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0" name="椭圆 297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1" name="椭圆 298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2" name="椭圆 298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3" name="椭圆 298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57" name="组合 2856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70" name="椭圆 296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1" name="椭圆 297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2" name="椭圆 297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3" name="椭圆 297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4" name="椭圆 297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5" name="椭圆 297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6" name="椭圆 297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58" name="组合 2857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63" name="椭圆 296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4" name="椭圆 296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5" name="椭圆 296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6" name="椭圆 296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7" name="椭圆 296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8" name="椭圆 296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9" name="椭圆 296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59" name="组合 2858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56" name="椭圆 295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7" name="椭圆 295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8" name="椭圆 295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9" name="椭圆 295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0" name="椭圆 295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1" name="椭圆 296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2" name="椭圆 296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0" name="组合 2859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49" name="椭圆 294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0" name="椭圆 294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1" name="椭圆 295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2" name="椭圆 295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3" name="椭圆 295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4" name="椭圆 295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5" name="椭圆 295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1" name="组合 2860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42" name="椭圆 294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3" name="椭圆 294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4" name="椭圆 294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5" name="椭圆 294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6" name="椭圆 294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7" name="椭圆 294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8" name="椭圆 294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2" name="组合 2861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35" name="椭圆 293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6" name="椭圆 293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7" name="椭圆 293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8" name="椭圆 293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9" name="椭圆 293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0" name="椭圆 293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1" name="椭圆 294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3" name="组合 2862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28" name="椭圆 292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9" name="椭圆 292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0" name="椭圆 292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1" name="椭圆 293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2" name="椭圆 293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3" name="椭圆 293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4" name="椭圆 293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4" name="组合 2863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21" name="椭圆 292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2" name="椭圆 292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3" name="椭圆 292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4" name="椭圆 292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5" name="椭圆 292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6" name="椭圆 292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7" name="椭圆 292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5" name="组合 2864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14" name="椭圆 291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5" name="椭圆 291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6" name="椭圆 291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7" name="椭圆 291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8" name="椭圆 291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9" name="椭圆 291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0" name="椭圆 291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6" name="组合 2865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07" name="椭圆 290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8" name="椭圆 290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9" name="椭圆 290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0" name="椭圆 290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1" name="椭圆 291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2" name="椭圆 291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3" name="椭圆 291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7" name="组合 2866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900" name="椭圆 289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1" name="椭圆 290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2" name="椭圆 290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3" name="椭圆 290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4" name="椭圆 290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5" name="椭圆 290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6" name="椭圆 290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8" name="组合 2867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893" name="椭圆 289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4" name="椭圆 289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5" name="椭圆 289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6" name="椭圆 289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7" name="椭圆 289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8" name="椭圆 289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9" name="椭圆 289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69" name="组合 2868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886" name="椭圆 288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7" name="椭圆 288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8" name="椭圆 288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9" name="椭圆 288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0" name="椭圆 288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1" name="椭圆 289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2" name="椭圆 289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70" name="组合 2869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879" name="椭圆 287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0" name="椭圆 287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1" name="椭圆 288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2" name="椭圆 288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3" name="椭圆 288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4" name="椭圆 288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5" name="椭圆 288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71" name="组合 2870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2872" name="椭圆 287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3" name="椭圆 287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4" name="椭圆 287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5" name="椭圆 287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6" name="椭圆 287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7" name="椭圆 287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8" name="椭圆 287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720" name="组合 2719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49" name="椭圆 284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0" name="椭圆 284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1" name="椭圆 285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2" name="椭圆 285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3" name="椭圆 285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4" name="椭圆 285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5" name="椭圆 285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1" name="组合 2720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42" name="椭圆 284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3" name="椭圆 284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4" name="椭圆 284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5" name="椭圆 284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6" name="椭圆 284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7" name="椭圆 284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8" name="椭圆 284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2" name="组合 2721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35" name="椭圆 283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6" name="椭圆 283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7" name="椭圆 283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8" name="椭圆 283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9" name="椭圆 283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0" name="椭圆 283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1" name="椭圆 284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3" name="组合 2722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28" name="椭圆 282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9" name="椭圆 282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0" name="椭圆 282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1" name="椭圆 283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2" name="椭圆 283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3" name="椭圆 283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4" name="椭圆 283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4" name="组合 2723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21" name="椭圆 282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2" name="椭圆 282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3" name="椭圆 282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4" name="椭圆 282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5" name="椭圆 282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6" name="椭圆 282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7" name="椭圆 282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5" name="组合 2724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14" name="椭圆 281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5" name="椭圆 281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6" name="椭圆 281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7" name="椭圆 281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8" name="椭圆 281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9" name="椭圆 281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0" name="椭圆 281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6" name="组合 2725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07" name="椭圆 280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8" name="椭圆 280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9" name="椭圆 280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0" name="椭圆 280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1" name="椭圆 281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2" name="椭圆 281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3" name="椭圆 281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7" name="组合 2726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800" name="椭圆 279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1" name="椭圆 280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2" name="椭圆 280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3" name="椭圆 280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4" name="椭圆 280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5" name="椭圆 280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6" name="椭圆 280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8" name="组合 2727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93" name="椭圆 279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4" name="椭圆 279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5" name="椭圆 279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6" name="椭圆 279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7" name="椭圆 279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8" name="椭圆 279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9" name="椭圆 279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9" name="组合 2728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86" name="椭圆 278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7" name="椭圆 278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8" name="椭圆 278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9" name="椭圆 278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0" name="椭圆 278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1" name="椭圆 279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2" name="椭圆 279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0" name="组合 2729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79" name="椭圆 277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0" name="椭圆 277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1" name="椭圆 278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2" name="椭圆 278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3" name="椭圆 278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4" name="椭圆 278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5" name="椭圆 278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1" name="组合 2730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72" name="椭圆 277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3" name="椭圆 277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4" name="椭圆 277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5" name="椭圆 277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6" name="椭圆 277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7" name="椭圆 277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8" name="椭圆 277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2" name="组合 2731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65" name="椭圆 276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6" name="椭圆 276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7" name="椭圆 276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8" name="椭圆 276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9" name="椭圆 276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0" name="椭圆 276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1" name="椭圆 277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3" name="组合 2732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58" name="椭圆 275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9" name="椭圆 275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0" name="椭圆 275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1" name="椭圆 276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2" name="椭圆 276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3" name="椭圆 276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4" name="椭圆 276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4" name="组合 2733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51" name="椭圆 275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2" name="椭圆 275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3" name="椭圆 275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4" name="椭圆 275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5" name="椭圆 275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6" name="椭圆 275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7" name="椭圆 275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5" name="组合 2734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44" name="椭圆 274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5" name="椭圆 274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6" name="椭圆 274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7" name="椭圆 274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8" name="椭圆 274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9" name="椭圆 274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0" name="椭圆 274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6" name="组合 2735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2737" name="椭圆 273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8" name="椭圆 273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9" name="椭圆 273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0" name="椭圆 273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1" name="椭圆 274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2" name="椭圆 274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3" name="椭圆 274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84" name="组合 2983"/>
          <p:cNvGrpSpPr/>
          <p:nvPr/>
        </p:nvGrpSpPr>
        <p:grpSpPr>
          <a:xfrm>
            <a:off x="-386313" y="1268707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2985" name="组合 2984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3122" name="组合 3121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243" name="椭圆 324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4" name="椭圆 324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5" name="椭圆 324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6" name="椭圆 324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7" name="椭圆 324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8" name="椭圆 324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9" name="椭圆 324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3" name="组合 3122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236" name="椭圆 323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7" name="椭圆 323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8" name="椭圆 323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9" name="椭圆 323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0" name="椭圆 323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1" name="椭圆 324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2" name="椭圆 324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4" name="组合 3123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229" name="椭圆 322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0" name="椭圆 322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1" name="椭圆 323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2" name="椭圆 323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3" name="椭圆 323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4" name="椭圆 323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5" name="椭圆 323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5" name="组合 3124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222" name="椭圆 322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3" name="椭圆 322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4" name="椭圆 322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5" name="椭圆 322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6" name="椭圆 322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7" name="椭圆 322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8" name="椭圆 322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6" name="组合 3125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215" name="椭圆 321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6" name="椭圆 321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7" name="椭圆 321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8" name="椭圆 321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9" name="椭圆 321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0" name="椭圆 321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1" name="椭圆 322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7" name="组合 3126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208" name="椭圆 320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9" name="椭圆 320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0" name="椭圆 320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1" name="椭圆 321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2" name="椭圆 321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3" name="椭圆 321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4" name="椭圆 321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8" name="组合 3127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201" name="椭圆 320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2" name="椭圆 320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3" name="椭圆 320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4" name="椭圆 320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5" name="椭圆 320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6" name="椭圆 320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7" name="椭圆 320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9" name="组合 3128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94" name="椭圆 319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5" name="椭圆 319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6" name="椭圆 319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7" name="椭圆 319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8" name="椭圆 319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9" name="椭圆 319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0" name="椭圆 319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0" name="组合 3129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87" name="椭圆 318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8" name="椭圆 318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9" name="椭圆 318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0" name="椭圆 318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1" name="椭圆 319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2" name="椭圆 319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3" name="椭圆 319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1" name="组合 3130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80" name="椭圆 317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1" name="椭圆 318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2" name="椭圆 318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3" name="椭圆 318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4" name="椭圆 318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5" name="椭圆 318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6" name="椭圆 318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2" name="组合 3131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73" name="椭圆 317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4" name="椭圆 317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5" name="椭圆 317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6" name="椭圆 317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7" name="椭圆 317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8" name="椭圆 317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9" name="椭圆 317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3" name="组合 3132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66" name="椭圆 316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7" name="椭圆 316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8" name="椭圆 316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9" name="椭圆 316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0" name="椭圆 316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1" name="椭圆 317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2" name="椭圆 317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4" name="组合 3133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59" name="椭圆 315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0" name="椭圆 315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1" name="椭圆 316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2" name="椭圆 316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3" name="椭圆 316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4" name="椭圆 316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5" name="椭圆 316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5" name="组合 3134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52" name="椭圆 315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3" name="椭圆 315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4" name="椭圆 315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5" name="椭圆 315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6" name="椭圆 315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7" name="椭圆 315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8" name="椭圆 315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6" name="组合 3135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45" name="椭圆 314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6" name="椭圆 314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7" name="椭圆 314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8" name="椭圆 314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9" name="椭圆 314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0" name="椭圆 314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1" name="椭圆 315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7" name="组合 3136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138" name="椭圆 313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9" name="椭圆 313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0" name="椭圆 313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1" name="椭圆 314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2" name="椭圆 314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3" name="椭圆 314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4" name="椭圆 314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986" name="组合 2985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115" name="椭圆 311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6" name="椭圆 311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7" name="椭圆 311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8" name="椭圆 311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9" name="椭圆 311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0" name="椭圆 311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1" name="椭圆 312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87" name="组合 2986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108" name="椭圆 310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9" name="椭圆 310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0" name="椭圆 310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1" name="椭圆 311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2" name="椭圆 311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3" name="椭圆 311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4" name="椭圆 311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88" name="组合 2987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101" name="椭圆 310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2" name="椭圆 310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3" name="椭圆 310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4" name="椭圆 310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5" name="椭圆 310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6" name="椭圆 310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7" name="椭圆 310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89" name="组合 2988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94" name="椭圆 309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5" name="椭圆 309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6" name="椭圆 309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7" name="椭圆 309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8" name="椭圆 309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9" name="椭圆 309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0" name="椭圆 309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0" name="组合 2989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87" name="椭圆 308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8" name="椭圆 308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9" name="椭圆 308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0" name="椭圆 308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1" name="椭圆 309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2" name="椭圆 309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3" name="椭圆 309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1" name="组合 2990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80" name="椭圆 307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1" name="椭圆 308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2" name="椭圆 308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3" name="椭圆 308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4" name="椭圆 308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5" name="椭圆 308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6" name="椭圆 308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2" name="组合 2991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73" name="椭圆 307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4" name="椭圆 307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5" name="椭圆 307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6" name="椭圆 307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7" name="椭圆 307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8" name="椭圆 307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9" name="椭圆 307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3" name="组合 2992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66" name="椭圆 306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7" name="椭圆 306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8" name="椭圆 306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9" name="椭圆 306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0" name="椭圆 306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1" name="椭圆 307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2" name="椭圆 307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4" name="组合 2993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59" name="椭圆 305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0" name="椭圆 305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1" name="椭圆 306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2" name="椭圆 306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3" name="椭圆 306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4" name="椭圆 306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5" name="椭圆 306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5" name="组合 2994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52" name="椭圆 305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3" name="椭圆 305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4" name="椭圆 305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5" name="椭圆 305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6" name="椭圆 305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7" name="椭圆 305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8" name="椭圆 305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6" name="组合 2995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45" name="椭圆 304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6" name="椭圆 304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7" name="椭圆 304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8" name="椭圆 304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9" name="椭圆 304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0" name="椭圆 304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1" name="椭圆 305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7" name="组合 2996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38" name="椭圆 303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9" name="椭圆 303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0" name="椭圆 303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1" name="椭圆 304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2" name="椭圆 304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3" name="椭圆 304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4" name="椭圆 304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8" name="组合 2997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31" name="椭圆 303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2" name="椭圆 303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3" name="椭圆 303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4" name="椭圆 303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5" name="椭圆 303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6" name="椭圆 303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7" name="椭圆 303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9" name="组合 2998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24" name="椭圆 302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5" name="椭圆 302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6" name="椭圆 302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7" name="椭圆 302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8" name="椭圆 302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9" name="椭圆 302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0" name="椭圆 302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00" name="组合 2999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17" name="椭圆 301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8" name="椭圆 301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9" name="椭圆 301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0" name="椭圆 301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1" name="椭圆 302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2" name="椭圆 302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3" name="椭圆 302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01" name="组合 3000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10" name="椭圆 300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1" name="椭圆 301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2" name="椭圆 301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3" name="椭圆 301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4" name="椭圆 301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5" name="椭圆 301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6" name="椭圆 301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02" name="组合 3001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003" name="椭圆 300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4" name="椭圆 300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5" name="椭圆 300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6" name="椭圆 300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7" name="椭圆 300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8" name="椭圆 300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9" name="椭圆 300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50" name="组合 3249"/>
          <p:cNvGrpSpPr/>
          <p:nvPr/>
        </p:nvGrpSpPr>
        <p:grpSpPr>
          <a:xfrm>
            <a:off x="-386313" y="1784226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3251" name="组合 3250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3388" name="组合 3387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509" name="椭圆 350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0" name="椭圆 350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1" name="椭圆 351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2" name="椭圆 351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3" name="椭圆 351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4" name="椭圆 351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5" name="椭圆 351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89" name="组合 3388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502" name="椭圆 350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3" name="椭圆 350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4" name="椭圆 350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5" name="椭圆 350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6" name="椭圆 350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7" name="椭圆 350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8" name="椭圆 350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0" name="组合 3389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95" name="椭圆 349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6" name="椭圆 349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7" name="椭圆 349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8" name="椭圆 349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9" name="椭圆 349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0" name="椭圆 349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1" name="椭圆 350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1" name="组合 3390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88" name="椭圆 348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9" name="椭圆 348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0" name="椭圆 348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1" name="椭圆 349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2" name="椭圆 349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3" name="椭圆 349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4" name="椭圆 349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2" name="组合 3391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81" name="椭圆 348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2" name="椭圆 348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3" name="椭圆 348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4" name="椭圆 348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5" name="椭圆 348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6" name="椭圆 348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7" name="椭圆 348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3" name="组合 3392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74" name="椭圆 347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5" name="椭圆 347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6" name="椭圆 347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7" name="椭圆 347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8" name="椭圆 347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9" name="椭圆 347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0" name="椭圆 347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4" name="组合 3393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67" name="椭圆 346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8" name="椭圆 346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9" name="椭圆 346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0" name="椭圆 346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1" name="椭圆 347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2" name="椭圆 347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73" name="椭圆 347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5" name="组合 3394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60" name="椭圆 345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1" name="椭圆 346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2" name="椭圆 346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3" name="椭圆 346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4" name="椭圆 346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5" name="椭圆 346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6" name="椭圆 346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6" name="组合 3395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53" name="椭圆 345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4" name="椭圆 345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5" name="椭圆 345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6" name="椭圆 345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7" name="椭圆 345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8" name="椭圆 345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9" name="椭圆 345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7" name="组合 3396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46" name="椭圆 344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7" name="椭圆 344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8" name="椭圆 344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9" name="椭圆 344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0" name="椭圆 344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1" name="椭圆 345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2" name="椭圆 345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8" name="组合 3397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39" name="椭圆 343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0" name="椭圆 343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1" name="椭圆 344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2" name="椭圆 344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3" name="椭圆 344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4" name="椭圆 344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5" name="椭圆 344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99" name="组合 3398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32" name="椭圆 343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3" name="椭圆 343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4" name="椭圆 343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5" name="椭圆 343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6" name="椭圆 343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7" name="椭圆 343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8" name="椭圆 343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00" name="组合 3399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25" name="椭圆 342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6" name="椭圆 342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7" name="椭圆 342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8" name="椭圆 342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9" name="椭圆 342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0" name="椭圆 342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1" name="椭圆 343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01" name="组合 3400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18" name="椭圆 341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9" name="椭圆 341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0" name="椭圆 341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1" name="椭圆 342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2" name="椭圆 342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3" name="椭圆 342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4" name="椭圆 342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02" name="组合 3401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11" name="椭圆 341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2" name="椭圆 341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3" name="椭圆 341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4" name="椭圆 341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5" name="椭圆 341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6" name="椭圆 341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7" name="椭圆 341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03" name="组合 3402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404" name="椭圆 340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5" name="椭圆 340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6" name="椭圆 340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7" name="椭圆 340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8" name="椭圆 340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9" name="椭圆 340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0" name="椭圆 340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252" name="组合 3251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81" name="椭圆 338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2" name="椭圆 338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3" name="椭圆 338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4" name="椭圆 338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5" name="椭圆 338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6" name="椭圆 338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7" name="椭圆 338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3" name="组合 3252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74" name="椭圆 337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5" name="椭圆 337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6" name="椭圆 337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7" name="椭圆 337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8" name="椭圆 337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9" name="椭圆 337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0" name="椭圆 337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4" name="组合 3253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67" name="椭圆 336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8" name="椭圆 336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9" name="椭圆 336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0" name="椭圆 336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1" name="椭圆 337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2" name="椭圆 337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3" name="椭圆 337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5" name="组合 3254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60" name="椭圆 335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1" name="椭圆 336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2" name="椭圆 336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3" name="椭圆 336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4" name="椭圆 336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5" name="椭圆 336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6" name="椭圆 336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6" name="组合 3255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53" name="椭圆 335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4" name="椭圆 335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5" name="椭圆 335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6" name="椭圆 335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7" name="椭圆 335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8" name="椭圆 335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9" name="椭圆 335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7" name="组合 3256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46" name="椭圆 334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7" name="椭圆 334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8" name="椭圆 334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9" name="椭圆 334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0" name="椭圆 334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1" name="椭圆 335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2" name="椭圆 335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8" name="组合 3257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39" name="椭圆 333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0" name="椭圆 333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1" name="椭圆 334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2" name="椭圆 334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3" name="椭圆 334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4" name="椭圆 334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5" name="椭圆 334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9" name="组合 3258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32" name="椭圆 333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3" name="椭圆 333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4" name="椭圆 333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5" name="椭圆 333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6" name="椭圆 333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7" name="椭圆 333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8" name="椭圆 333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0" name="组合 3259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25" name="椭圆 332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6" name="椭圆 332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7" name="椭圆 332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8" name="椭圆 332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9" name="椭圆 332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0" name="椭圆 332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1" name="椭圆 333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1" name="组合 3260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18" name="椭圆 331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9" name="椭圆 331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0" name="椭圆 331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1" name="椭圆 332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2" name="椭圆 332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3" name="椭圆 332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4" name="椭圆 332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2" name="组合 3261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11" name="椭圆 331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2" name="椭圆 331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3" name="椭圆 331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4" name="椭圆 331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5" name="椭圆 331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6" name="椭圆 331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7" name="椭圆 331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3" name="组合 3262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304" name="椭圆 330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5" name="椭圆 330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6" name="椭圆 330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7" name="椭圆 330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8" name="椭圆 330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9" name="椭圆 330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0" name="椭圆 330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4" name="组合 3263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297" name="椭圆 329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8" name="椭圆 329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9" name="椭圆 329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0" name="椭圆 329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1" name="椭圆 330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2" name="椭圆 330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3" name="椭圆 330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5" name="组合 3264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290" name="椭圆 328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1" name="椭圆 329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2" name="椭圆 329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3" name="椭圆 329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4" name="椭圆 329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5" name="椭圆 329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6" name="椭圆 329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6" name="组合 3265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283" name="椭圆 328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4" name="椭圆 328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5" name="椭圆 328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6" name="椭圆 328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7" name="椭圆 328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8" name="椭圆 328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9" name="椭圆 328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7" name="组合 3266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276" name="椭圆 327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7" name="椭圆 327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8" name="椭圆 327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9" name="椭圆 327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0" name="椭圆 327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1" name="椭圆 328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2" name="椭圆 328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68" name="组合 3267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269" name="椭圆 326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0" name="椭圆 326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1" name="椭圆 327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2" name="椭圆 327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3" name="椭圆 327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4" name="椭圆 327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5" name="椭圆 327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16" name="组合 3515"/>
          <p:cNvGrpSpPr/>
          <p:nvPr/>
        </p:nvGrpSpPr>
        <p:grpSpPr>
          <a:xfrm>
            <a:off x="-386313" y="2299745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3517" name="组合 3516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3654" name="组合 3653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75" name="椭圆 377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6" name="椭圆 377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7" name="椭圆 377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8" name="椭圆 377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9" name="椭圆 377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80" name="椭圆 377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81" name="椭圆 378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55" name="组合 3654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68" name="椭圆 376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9" name="椭圆 376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0" name="椭圆 376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1" name="椭圆 377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2" name="椭圆 377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3" name="椭圆 377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4" name="椭圆 377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56" name="组合 3655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61" name="椭圆 376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2" name="椭圆 376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3" name="椭圆 376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4" name="椭圆 376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5" name="椭圆 376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6" name="椭圆 376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7" name="椭圆 376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57" name="组合 3656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54" name="椭圆 375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5" name="椭圆 375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6" name="椭圆 375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7" name="椭圆 375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8" name="椭圆 375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9" name="椭圆 375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0" name="椭圆 375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58" name="组合 3657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47" name="椭圆 374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8" name="椭圆 374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9" name="椭圆 374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0" name="椭圆 374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1" name="椭圆 375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2" name="椭圆 375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3" name="椭圆 375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59" name="组合 3658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40" name="椭圆 373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1" name="椭圆 374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2" name="椭圆 374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3" name="椭圆 374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4" name="椭圆 374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5" name="椭圆 374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6" name="椭圆 374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0" name="组合 3659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33" name="椭圆 373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4" name="椭圆 373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5" name="椭圆 373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6" name="椭圆 373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7" name="椭圆 373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8" name="椭圆 373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9" name="椭圆 373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1" name="组合 3660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26" name="椭圆 372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7" name="椭圆 372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8" name="椭圆 372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9" name="椭圆 372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0" name="椭圆 372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1" name="椭圆 373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2" name="椭圆 373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2" name="组合 3661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19" name="椭圆 371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0" name="椭圆 371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1" name="椭圆 372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2" name="椭圆 372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3" name="椭圆 372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4" name="椭圆 372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5" name="椭圆 372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3" name="组合 3662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12" name="椭圆 371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3" name="椭圆 371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4" name="椭圆 371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5" name="椭圆 371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6" name="椭圆 371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7" name="椭圆 371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8" name="椭圆 371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4" name="组合 3663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705" name="椭圆 370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6" name="椭圆 370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7" name="椭圆 370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8" name="椭圆 370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9" name="椭圆 370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0" name="椭圆 370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11" name="椭圆 371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5" name="组合 3664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698" name="椭圆 369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9" name="椭圆 369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0" name="椭圆 369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1" name="椭圆 370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2" name="椭圆 370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3" name="椭圆 370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4" name="椭圆 370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6" name="组合 3665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691" name="椭圆 369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2" name="椭圆 369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3" name="椭圆 369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4" name="椭圆 369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5" name="椭圆 369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6" name="椭圆 369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7" name="椭圆 369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7" name="组合 3666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684" name="椭圆 368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5" name="椭圆 368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6" name="椭圆 368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7" name="椭圆 368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8" name="椭圆 368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9" name="椭圆 368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90" name="椭圆 368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8" name="组合 3667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677" name="椭圆 367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8" name="椭圆 367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9" name="椭圆 367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0" name="椭圆 367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1" name="椭圆 368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2" name="椭圆 368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83" name="椭圆 368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69" name="组合 3668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670" name="椭圆 366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1" name="椭圆 367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2" name="椭圆 367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3" name="椭圆 367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4" name="椭圆 367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5" name="椭圆 367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6" name="椭圆 367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518" name="组合 3517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47" name="椭圆 364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8" name="椭圆 364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9" name="椭圆 364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0" name="椭圆 364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1" name="椭圆 365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2" name="椭圆 365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3" name="椭圆 365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19" name="组合 3518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40" name="椭圆 363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1" name="椭圆 364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2" name="椭圆 364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3" name="椭圆 364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4" name="椭圆 364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" name="椭圆 364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6" name="椭圆 364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0" name="组合 3519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33" name="椭圆 363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4" name="椭圆 363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" name="椭圆 363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6" name="椭圆 363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7" name="椭圆 363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8" name="椭圆 363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9" name="椭圆 363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1" name="组合 3520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26" name="椭圆 362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7" name="椭圆 362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8" name="椭圆 362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9" name="椭圆 362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0" name="椭圆 362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1" name="椭圆 363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2" name="椭圆 363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2" name="组合 3521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19" name="椭圆 361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0" name="椭圆 361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1" name="椭圆 362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2" name="椭圆 362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3" name="椭圆 362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4" name="椭圆 362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" name="椭圆 362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3" name="组合 3522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12" name="椭圆 361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3" name="椭圆 361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4" name="椭圆 361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5" name="椭圆 361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6" name="椭圆 361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7" name="椭圆 361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8" name="椭圆 361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4" name="组合 3523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605" name="椭圆 360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6" name="椭圆 360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7" name="椭圆 360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8" name="椭圆 360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9" name="椭圆 360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0" name="椭圆 360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1" name="椭圆 361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5" name="组合 3524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98" name="椭圆 359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9" name="椭圆 359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0" name="椭圆 359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1" name="椭圆 360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2" name="椭圆 360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3" name="椭圆 360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4" name="椭圆 360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6" name="组合 3525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91" name="椭圆 359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2" name="椭圆 359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3" name="椭圆 359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4" name="椭圆 359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5" name="椭圆 359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6" name="椭圆 359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7" name="椭圆 359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7" name="组合 3526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84" name="椭圆 358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5" name="椭圆 358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6" name="椭圆 358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7" name="椭圆 358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8" name="椭圆 358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9" name="椭圆 358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0" name="椭圆 358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8" name="组合 3527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77" name="椭圆 357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8" name="椭圆 357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9" name="椭圆 357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0" name="椭圆 357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1" name="椭圆 358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2" name="椭圆 358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3" name="椭圆 358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9" name="组合 3528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70" name="椭圆 356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1" name="椭圆 357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2" name="椭圆 357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3" name="椭圆 357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4" name="椭圆 357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5" name="椭圆 357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6" name="椭圆 357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0" name="组合 3529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63" name="椭圆 356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4" name="椭圆 356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5" name="椭圆 356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6" name="椭圆 356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7" name="椭圆 356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8" name="椭圆 356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9" name="椭圆 356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1" name="组合 3530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56" name="椭圆 355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7" name="椭圆 355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8" name="椭圆 355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9" name="椭圆 355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0" name="椭圆 355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1" name="椭圆 356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2" name="椭圆 356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2" name="组合 3531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49" name="椭圆 354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0" name="椭圆 354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1" name="椭圆 355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2" name="椭圆 355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3" name="椭圆 355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4" name="椭圆 355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5" name="椭圆 355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3" name="组合 3532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42" name="椭圆 354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3" name="椭圆 354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4" name="椭圆 354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5" name="椭圆 354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6" name="椭圆 354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7" name="椭圆 354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8" name="椭圆 354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4" name="组合 3533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535" name="椭圆 353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6" name="椭圆 353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7" name="椭圆 353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8" name="椭圆 353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9" name="椭圆 353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0" name="椭圆 353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1" name="椭圆 354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782" name="组合 3781"/>
          <p:cNvGrpSpPr/>
          <p:nvPr/>
        </p:nvGrpSpPr>
        <p:grpSpPr>
          <a:xfrm>
            <a:off x="-386313" y="2815264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3783" name="组合 3782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3920" name="组合 3919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041" name="椭圆 404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2" name="椭圆 404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3" name="椭圆 404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4" name="椭圆 404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5" name="椭圆 404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6" name="椭圆 404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7" name="椭圆 404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1" name="组合 3920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034" name="椭圆 403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5" name="椭圆 403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6" name="椭圆 403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7" name="椭圆 403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8" name="椭圆 403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9" name="椭圆 403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0" name="椭圆 403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2" name="组合 3921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027" name="椭圆 402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8" name="椭圆 402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9" name="椭圆 402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0" name="椭圆 402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1" name="椭圆 403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2" name="椭圆 403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3" name="椭圆 403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3" name="组合 3922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020" name="椭圆 401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1" name="椭圆 402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2" name="椭圆 402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3" name="椭圆 402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4" name="椭圆 402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5" name="椭圆 402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6" name="椭圆 402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4" name="组合 3923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013" name="椭圆 401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4" name="椭圆 401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5" name="椭圆 401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6" name="椭圆 401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7" name="椭圆 401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8" name="椭圆 401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9" name="椭圆 401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5" name="组合 3924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006" name="椭圆 400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7" name="椭圆 400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8" name="椭圆 400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9" name="椭圆 400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0" name="椭圆 400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1" name="椭圆 401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2" name="椭圆 401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6" name="组合 3925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99" name="椭圆 399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0" name="椭圆 399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1" name="椭圆 400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2" name="椭圆 400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3" name="椭圆 400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4" name="椭圆 400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5" name="椭圆 400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7" name="组合 3926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92" name="椭圆 399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3" name="椭圆 399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4" name="椭圆 399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5" name="椭圆 399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6" name="椭圆 399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7" name="椭圆 399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8" name="椭圆 399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8" name="组合 3927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85" name="椭圆 398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6" name="椭圆 398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7" name="椭圆 398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8" name="椭圆 398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9" name="椭圆 398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0" name="椭圆 398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1" name="椭圆 399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9" name="组合 3928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78" name="椭圆 397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9" name="椭圆 397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0" name="椭圆 397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1" name="椭圆 398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2" name="椭圆 398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3" name="椭圆 398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4" name="椭圆 398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0" name="组合 3929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71" name="椭圆 397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2" name="椭圆 397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3" name="椭圆 397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4" name="椭圆 397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5" name="椭圆 397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6" name="椭圆 397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7" name="椭圆 397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1" name="组合 3930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64" name="椭圆 396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5" name="椭圆 396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6" name="椭圆 396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7" name="椭圆 396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8" name="椭圆 396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9" name="椭圆 396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0" name="椭圆 396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2" name="组合 3931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57" name="椭圆 395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8" name="椭圆 395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9" name="椭圆 395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0" name="椭圆 395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1" name="椭圆 396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2" name="椭圆 396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63" name="椭圆 396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3" name="组合 3932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50" name="椭圆 394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1" name="椭圆 395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2" name="椭圆 395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3" name="椭圆 395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4" name="椭圆 395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5" name="椭圆 395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56" name="椭圆 395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4" name="组合 3933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43" name="椭圆 394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4" name="椭圆 394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5" name="椭圆 394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6" name="椭圆 394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7" name="椭圆 394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8" name="椭圆 394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9" name="椭圆 394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5" name="组合 3934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3936" name="椭圆 393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37" name="椭圆 393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38" name="椭圆 393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39" name="椭圆 393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0" name="椭圆 393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1" name="椭圆 394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2" name="椭圆 394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784" name="组合 3783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913" name="椭圆 391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4" name="椭圆 391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5" name="椭圆 391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6" name="椭圆 391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7" name="椭圆 391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8" name="椭圆 391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9" name="椭圆 391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85" name="组合 3784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906" name="椭圆 390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7" name="椭圆 390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8" name="椭圆 390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9" name="椭圆 390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0" name="椭圆 390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1" name="椭圆 391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2" name="椭圆 391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86" name="组合 3785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99" name="椭圆 389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0" name="椭圆 389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1" name="椭圆 390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2" name="椭圆 390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3" name="椭圆 390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4" name="椭圆 390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5" name="椭圆 390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87" name="组合 3786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92" name="椭圆 389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3" name="椭圆 389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4" name="椭圆 389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5" name="椭圆 389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6" name="椭圆 389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7" name="椭圆 389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8" name="椭圆 389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88" name="组合 3787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85" name="椭圆 388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6" name="椭圆 388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7" name="椭圆 388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8" name="椭圆 388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9" name="椭圆 388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0" name="椭圆 388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1" name="椭圆 389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89" name="组合 3788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78" name="椭圆 387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9" name="椭圆 387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0" name="椭圆 387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1" name="椭圆 388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2" name="椭圆 388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3" name="椭圆 388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4" name="椭圆 388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0" name="组合 3789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71" name="椭圆 387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2" name="椭圆 387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3" name="椭圆 387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4" name="椭圆 387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5" name="椭圆 387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6" name="椭圆 387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7" name="椭圆 387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1" name="组合 3790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64" name="椭圆 386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5" name="椭圆 386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6" name="椭圆 386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7" name="椭圆 386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8" name="椭圆 386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9" name="椭圆 386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0" name="椭圆 386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2" name="组合 3791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57" name="椭圆 385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8" name="椭圆 385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9" name="椭圆 385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0" name="椭圆 385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1" name="椭圆 386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2" name="椭圆 386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3" name="椭圆 386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3" name="组合 3792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50" name="椭圆 384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1" name="椭圆 385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2" name="椭圆 385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3" name="椭圆 385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4" name="椭圆 385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5" name="椭圆 385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6" name="椭圆 385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4" name="组合 3793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43" name="椭圆 384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4" name="椭圆 384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5" name="椭圆 384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6" name="椭圆 384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7" name="椭圆 384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8" name="椭圆 384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9" name="椭圆 384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5" name="组合 3794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36" name="椭圆 383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7" name="椭圆 383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8" name="椭圆 383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9" name="椭圆 383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0" name="椭圆 383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1" name="椭圆 384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2" name="椭圆 384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6" name="组合 3795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29" name="椭圆 382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0" name="椭圆 382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1" name="椭圆 383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2" name="椭圆 383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3" name="椭圆 383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4" name="椭圆 383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5" name="椭圆 383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7" name="组合 3796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22" name="椭圆 382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3" name="椭圆 382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4" name="椭圆 382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5" name="椭圆 382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6" name="椭圆 382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7" name="椭圆 382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8" name="椭圆 382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8" name="组合 3797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15" name="椭圆 381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6" name="椭圆 381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7" name="椭圆 381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8" name="椭圆 381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9" name="椭圆 381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0" name="椭圆 381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1" name="椭圆 382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99" name="组合 3798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08" name="椭圆 380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9" name="椭圆 380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0" name="椭圆 380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1" name="椭圆 381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2" name="椭圆 381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3" name="椭圆 381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4" name="椭圆 381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00" name="组合 3799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3801" name="椭圆 380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2" name="椭圆 380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3" name="椭圆 380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4" name="椭圆 380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5" name="椭圆 380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6" name="椭圆 380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7" name="椭圆 380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48" name="组合 4047"/>
          <p:cNvGrpSpPr/>
          <p:nvPr/>
        </p:nvGrpSpPr>
        <p:grpSpPr>
          <a:xfrm>
            <a:off x="-386313" y="3330783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4049" name="组合 4048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4186" name="组合 4185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307" name="椭圆 430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8" name="椭圆 430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9" name="椭圆 430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10" name="椭圆 430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11" name="椭圆 431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12" name="椭圆 431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13" name="椭圆 431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87" name="组合 4186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300" name="椭圆 429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1" name="椭圆 430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2" name="椭圆 430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3" name="椭圆 430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4" name="椭圆 430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5" name="椭圆 430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6" name="椭圆 430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88" name="组合 4187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93" name="椭圆 429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4" name="椭圆 429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5" name="椭圆 429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6" name="椭圆 429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7" name="椭圆 429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8" name="椭圆 429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9" name="椭圆 429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89" name="组合 4188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86" name="椭圆 428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7" name="椭圆 428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8" name="椭圆 428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9" name="椭圆 428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0" name="椭圆 428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1" name="椭圆 429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92" name="椭圆 429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0" name="组合 4189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79" name="椭圆 427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0" name="椭圆 427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1" name="椭圆 428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2" name="椭圆 428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3" name="椭圆 428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4" name="椭圆 428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85" name="椭圆 428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1" name="组合 4190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72" name="椭圆 427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3" name="椭圆 427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4" name="椭圆 427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5" name="椭圆 427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6" name="椭圆 427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7" name="椭圆 427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8" name="椭圆 427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2" name="组合 4191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65" name="椭圆 426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6" name="椭圆 426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7" name="椭圆 426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8" name="椭圆 426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9" name="椭圆 426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0" name="椭圆 426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1" name="椭圆 427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3" name="组合 4192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58" name="椭圆 425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9" name="椭圆 425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0" name="椭圆 425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1" name="椭圆 426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2" name="椭圆 426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3" name="椭圆 426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64" name="椭圆 426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4" name="组合 4193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51" name="椭圆 425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2" name="椭圆 425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3" name="椭圆 425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4" name="椭圆 425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5" name="椭圆 425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6" name="椭圆 425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7" name="椭圆 425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5" name="组合 4194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44" name="椭圆 424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5" name="椭圆 424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6" name="椭圆 424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7" name="椭圆 424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8" name="椭圆 424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9" name="椭圆 424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50" name="椭圆 424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6" name="组合 4195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37" name="椭圆 423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8" name="椭圆 423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9" name="椭圆 423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0" name="椭圆 423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1" name="椭圆 424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2" name="椭圆 424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3" name="椭圆 424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7" name="组合 4196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30" name="椭圆 422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1" name="椭圆 423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2" name="椭圆 423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3" name="椭圆 423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4" name="椭圆 423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5" name="椭圆 423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6" name="椭圆 423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8" name="组合 4197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23" name="椭圆 422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4" name="椭圆 422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5" name="椭圆 422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6" name="椭圆 422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7" name="椭圆 422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8" name="椭圆 422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9" name="椭圆 422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9" name="组合 4198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16" name="椭圆 421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7" name="椭圆 421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8" name="椭圆 421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9" name="椭圆 421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0" name="椭圆 421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1" name="椭圆 422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2" name="椭圆 422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00" name="组合 4199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09" name="椭圆 420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0" name="椭圆 420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1" name="椭圆 421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2" name="椭圆 421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3" name="椭圆 421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4" name="椭圆 421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5" name="椭圆 421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01" name="组合 4200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202" name="椭圆 420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03" name="椭圆 420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04" name="椭圆 420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05" name="椭圆 420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06" name="椭圆 420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07" name="椭圆 420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08" name="椭圆 420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050" name="组合 4049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79" name="椭圆 417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0" name="椭圆 417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1" name="椭圆 418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2" name="椭圆 418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3" name="椭圆 418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4" name="椭圆 418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5" name="椭圆 418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1" name="组合 4050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72" name="椭圆 417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3" name="椭圆 417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4" name="椭圆 417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5" name="椭圆 417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6" name="椭圆 417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7" name="椭圆 417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8" name="椭圆 417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2" name="组合 4051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65" name="椭圆 416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6" name="椭圆 416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7" name="椭圆 416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8" name="椭圆 416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9" name="椭圆 416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0" name="椭圆 416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1" name="椭圆 417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3" name="组合 4052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58" name="椭圆 415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9" name="椭圆 415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0" name="椭圆 415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1" name="椭圆 416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2" name="椭圆 416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3" name="椭圆 416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4" name="椭圆 416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4" name="组合 4053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51" name="椭圆 415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2" name="椭圆 415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3" name="椭圆 415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4" name="椭圆 415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5" name="椭圆 415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6" name="椭圆 415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7" name="椭圆 415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5" name="组合 4054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44" name="椭圆 414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5" name="椭圆 414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6" name="椭圆 414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7" name="椭圆 414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8" name="椭圆 414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9" name="椭圆 414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0" name="椭圆 414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6" name="组合 4055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37" name="椭圆 413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8" name="椭圆 413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9" name="椭圆 413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0" name="椭圆 413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1" name="椭圆 414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2" name="椭圆 414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3" name="椭圆 414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7" name="组合 4056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30" name="椭圆 412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1" name="椭圆 413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2" name="椭圆 413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3" name="椭圆 413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4" name="椭圆 413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5" name="椭圆 413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6" name="椭圆 413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8" name="组合 4057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23" name="椭圆 412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4" name="椭圆 412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5" name="椭圆 412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6" name="椭圆 412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7" name="椭圆 412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8" name="椭圆 412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9" name="椭圆 412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59" name="组合 4058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16" name="椭圆 411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7" name="椭圆 411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8" name="椭圆 411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9" name="椭圆 411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0" name="椭圆 411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1" name="椭圆 412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2" name="椭圆 412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60" name="组合 4059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09" name="椭圆 410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0" name="椭圆 410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1" name="椭圆 411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2" name="椭圆 411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3" name="椭圆 411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4" name="椭圆 411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5" name="椭圆 411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61" name="组合 4060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102" name="椭圆 410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3" name="椭圆 410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4" name="椭圆 410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5" name="椭圆 410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6" name="椭圆 410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7" name="椭圆 410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8" name="椭圆 410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62" name="组合 4061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095" name="椭圆 409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6" name="椭圆 409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7" name="椭圆 409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8" name="椭圆 409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9" name="椭圆 409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0" name="椭圆 409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1" name="椭圆 410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63" name="组合 4062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088" name="椭圆 408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9" name="椭圆 408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0" name="椭圆 408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1" name="椭圆 409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2" name="椭圆 409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3" name="椭圆 409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4" name="椭圆 409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64" name="组合 4063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081" name="椭圆 408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2" name="椭圆 408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3" name="椭圆 408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4" name="椭圆 408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5" name="椭圆 408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6" name="椭圆 408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7" name="椭圆 408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65" name="组合 4064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074" name="椭圆 407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5" name="椭圆 407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6" name="椭圆 407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7" name="椭圆 407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8" name="椭圆 407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9" name="椭圆 407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0" name="椭圆 407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66" name="组合 4065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067" name="椭圆 406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8" name="椭圆 406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9" name="椭圆 406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0" name="椭圆 406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1" name="椭圆 407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2" name="椭圆 407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3" name="椭圆 407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14" name="组合 4313"/>
          <p:cNvGrpSpPr/>
          <p:nvPr/>
        </p:nvGrpSpPr>
        <p:grpSpPr>
          <a:xfrm>
            <a:off x="-386313" y="3846302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4315" name="组合 4314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4452" name="组合 4451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73" name="椭圆 457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4" name="椭圆 457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5" name="椭圆 457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6" name="椭圆 457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7" name="椭圆 457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8" name="椭圆 457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9" name="椭圆 457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3" name="组合 4452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66" name="椭圆 456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7" name="椭圆 456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8" name="椭圆 456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9" name="椭圆 456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0" name="椭圆 456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1" name="椭圆 457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2" name="椭圆 457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4" name="组合 4453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59" name="椭圆 455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0" name="椭圆 455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1" name="椭圆 456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2" name="椭圆 456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3" name="椭圆 456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4" name="椭圆 456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5" name="椭圆 456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5" name="组合 4454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52" name="椭圆 455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3" name="椭圆 455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4" name="椭圆 455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5" name="椭圆 455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6" name="椭圆 455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7" name="椭圆 455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8" name="椭圆 455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6" name="组合 4455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45" name="椭圆 454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6" name="椭圆 454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7" name="椭圆 454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8" name="椭圆 454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9" name="椭圆 454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0" name="椭圆 454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1" name="椭圆 455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7" name="组合 4456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38" name="椭圆 453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9" name="椭圆 453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0" name="椭圆 453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1" name="椭圆 454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2" name="椭圆 454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3" name="椭圆 454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4" name="椭圆 454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8" name="组合 4457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31" name="椭圆 453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2" name="椭圆 453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3" name="椭圆 453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4" name="椭圆 453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5" name="椭圆 453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6" name="椭圆 453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7" name="椭圆 453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9" name="组合 4458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24" name="椭圆 452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5" name="椭圆 452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6" name="椭圆 452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7" name="椭圆 452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8" name="椭圆 452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9" name="椭圆 452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0" name="椭圆 452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0" name="组合 4459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17" name="椭圆 451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8" name="椭圆 451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9" name="椭圆 451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0" name="椭圆 451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1" name="椭圆 452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2" name="椭圆 452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3" name="椭圆 452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1" name="组合 4460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10" name="椭圆 450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1" name="椭圆 451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2" name="椭圆 451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3" name="椭圆 451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4" name="椭圆 451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5" name="椭圆 451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6" name="椭圆 451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2" name="组合 4461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503" name="椭圆 450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4" name="椭圆 450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5" name="椭圆 450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6" name="椭圆 450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7" name="椭圆 450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8" name="椭圆 450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9" name="椭圆 450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3" name="组合 4462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496" name="椭圆 449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7" name="椭圆 449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8" name="椭圆 449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9" name="椭圆 449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0" name="椭圆 449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1" name="椭圆 450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2" name="椭圆 450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4" name="组合 4463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489" name="椭圆 448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0" name="椭圆 448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1" name="椭圆 449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2" name="椭圆 449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3" name="椭圆 449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4" name="椭圆 449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5" name="椭圆 449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5" name="组合 4464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482" name="椭圆 448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3" name="椭圆 448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4" name="椭圆 448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5" name="椭圆 448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6" name="椭圆 448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7" name="椭圆 448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8" name="椭圆 448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6" name="组合 4465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475" name="椭圆 447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6" name="椭圆 447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7" name="椭圆 447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8" name="椭圆 447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9" name="椭圆 447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0" name="椭圆 447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1" name="椭圆 448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7" name="组合 4466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468" name="椭圆 446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69" name="椭圆 446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0" name="椭圆 446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1" name="椭圆 447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2" name="椭圆 447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3" name="椭圆 447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4" name="椭圆 447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316" name="组合 4315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445" name="椭圆 444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6" name="椭圆 444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7" name="椭圆 444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8" name="椭圆 444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9" name="椭圆 444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0" name="椭圆 444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1" name="椭圆 445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17" name="组合 4316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438" name="椭圆 443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9" name="椭圆 443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0" name="椭圆 443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1" name="椭圆 444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2" name="椭圆 444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3" name="椭圆 444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4" name="椭圆 444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18" name="组合 4317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431" name="椭圆 443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2" name="椭圆 443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3" name="椭圆 443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4" name="椭圆 443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5" name="椭圆 443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6" name="椭圆 443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7" name="椭圆 443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19" name="组合 4318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424" name="椭圆 442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5" name="椭圆 442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6" name="椭圆 442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7" name="椭圆 442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8" name="椭圆 442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9" name="椭圆 442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0" name="椭圆 442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0" name="组合 4319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417" name="椭圆 441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8" name="椭圆 441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9" name="椭圆 441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0" name="椭圆 441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1" name="椭圆 442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2" name="椭圆 442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3" name="椭圆 442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1" name="组合 4320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410" name="椭圆 440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1" name="椭圆 441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2" name="椭圆 441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3" name="椭圆 441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4" name="椭圆 441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5" name="椭圆 441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6" name="椭圆 441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2" name="组合 4321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403" name="椭圆 440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4" name="椭圆 440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5" name="椭圆 440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6" name="椭圆 440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7" name="椭圆 440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8" name="椭圆 440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9" name="椭圆 440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3" name="组合 4322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96" name="椭圆 439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7" name="椭圆 439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8" name="椭圆 439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9" name="椭圆 439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0" name="椭圆 439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1" name="椭圆 440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2" name="椭圆 440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4" name="组合 4323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89" name="椭圆 438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0" name="椭圆 438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1" name="椭圆 439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2" name="椭圆 439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3" name="椭圆 439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4" name="椭圆 439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5" name="椭圆 439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5" name="组合 4324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82" name="椭圆 438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3" name="椭圆 438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4" name="椭圆 438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5" name="椭圆 438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6" name="椭圆 438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7" name="椭圆 438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8" name="椭圆 438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6" name="组合 4325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75" name="椭圆 437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6" name="椭圆 437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7" name="椭圆 437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8" name="椭圆 437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9" name="椭圆 437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0" name="椭圆 437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1" name="椭圆 438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7" name="组合 4326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68" name="椭圆 436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9" name="椭圆 436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0" name="椭圆 436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1" name="椭圆 437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2" name="椭圆 437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3" name="椭圆 437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4" name="椭圆 437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8" name="组合 4327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61" name="椭圆 436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2" name="椭圆 436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3" name="椭圆 436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4" name="椭圆 436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5" name="椭圆 436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6" name="椭圆 436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7" name="椭圆 436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9" name="组合 4328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54" name="椭圆 435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5" name="椭圆 435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6" name="椭圆 435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7" name="椭圆 435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8" name="椭圆 435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9" name="椭圆 435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0" name="椭圆 435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30" name="组合 4329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47" name="椭圆 434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8" name="椭圆 434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9" name="椭圆 434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0" name="椭圆 434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1" name="椭圆 435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2" name="椭圆 435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3" name="椭圆 435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31" name="组合 4330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40" name="椭圆 433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1" name="椭圆 434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2" name="椭圆 434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3" name="椭圆 434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4" name="椭圆 434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5" name="椭圆 434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6" name="椭圆 434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32" name="组合 4331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333" name="椭圆 433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4" name="椭圆 433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5" name="椭圆 433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6" name="椭圆 433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7" name="椭圆 433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8" name="椭圆 433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9" name="椭圆 433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80" name="组合 4579"/>
          <p:cNvGrpSpPr/>
          <p:nvPr/>
        </p:nvGrpSpPr>
        <p:grpSpPr>
          <a:xfrm>
            <a:off x="-386313" y="4361821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4581" name="组合 4580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4718" name="组合 4717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839" name="椭圆 483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40" name="椭圆 483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41" name="椭圆 484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42" name="椭圆 484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43" name="椭圆 484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44" name="椭圆 484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45" name="椭圆 484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19" name="组合 4718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832" name="椭圆 483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3" name="椭圆 483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4" name="椭圆 483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5" name="椭圆 483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6" name="椭圆 483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7" name="椭圆 483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8" name="椭圆 483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0" name="组合 4719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825" name="椭圆 482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6" name="椭圆 482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7" name="椭圆 482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8" name="椭圆 482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9" name="椭圆 482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0" name="椭圆 482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1" name="椭圆 483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1" name="组合 4720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818" name="椭圆 481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9" name="椭圆 481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0" name="椭圆 481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1" name="椭圆 482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2" name="椭圆 482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3" name="椭圆 482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24" name="椭圆 482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2" name="组合 4721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811" name="椭圆 481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2" name="椭圆 481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3" name="椭圆 481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4" name="椭圆 481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5" name="椭圆 481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6" name="椭圆 481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7" name="椭圆 481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3" name="组合 4722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804" name="椭圆 480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5" name="椭圆 480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6" name="椭圆 480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7" name="椭圆 480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8" name="椭圆 480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9" name="椭圆 480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0" name="椭圆 480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4" name="组合 4723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97" name="椭圆 479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8" name="椭圆 479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9" name="椭圆 479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0" name="椭圆 479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1" name="椭圆 480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2" name="椭圆 480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03" name="椭圆 480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5" name="组合 4724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90" name="椭圆 478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1" name="椭圆 479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2" name="椭圆 479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3" name="椭圆 479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4" name="椭圆 479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5" name="椭圆 479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96" name="椭圆 479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6" name="组合 4725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83" name="椭圆 478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4" name="椭圆 478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5" name="椭圆 478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6" name="椭圆 478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7" name="椭圆 478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8" name="椭圆 478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9" name="椭圆 478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7" name="组合 4726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76" name="椭圆 477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7" name="椭圆 477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8" name="椭圆 477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9" name="椭圆 477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0" name="椭圆 477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1" name="椭圆 478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82" name="椭圆 478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8" name="组合 4727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69" name="椭圆 476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0" name="椭圆 476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1" name="椭圆 477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2" name="椭圆 477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3" name="椭圆 477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4" name="椭圆 477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75" name="椭圆 477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9" name="组合 4728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62" name="椭圆 476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3" name="椭圆 476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4" name="椭圆 476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5" name="椭圆 476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6" name="椭圆 476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7" name="椭圆 476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8" name="椭圆 476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30" name="组合 4729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55" name="椭圆 475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6" name="椭圆 475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7" name="椭圆 475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8" name="椭圆 475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9" name="椭圆 475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0" name="椭圆 475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61" name="椭圆 476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31" name="组合 4730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48" name="椭圆 474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9" name="椭圆 474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0" name="椭圆 474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1" name="椭圆 475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2" name="椭圆 475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3" name="椭圆 475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54" name="椭圆 475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32" name="组合 4731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41" name="椭圆 474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2" name="椭圆 474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3" name="椭圆 474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4" name="椭圆 474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5" name="椭圆 474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6" name="椭圆 474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7" name="椭圆 474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33" name="组合 4732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4734" name="椭圆 473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5" name="椭圆 473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6" name="椭圆 473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7" name="椭圆 473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8" name="椭圆 473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9" name="椭圆 473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0" name="椭圆 473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582" name="组合 4581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711" name="椭圆 471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2" name="椭圆 471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3" name="椭圆 471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4" name="椭圆 471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5" name="椭圆 471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6" name="椭圆 471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7" name="椭圆 471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83" name="组合 4582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704" name="椭圆 470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5" name="椭圆 470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6" name="椭圆 470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7" name="椭圆 470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8" name="椭圆 470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9" name="椭圆 470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0" name="椭圆 470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84" name="组合 4583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97" name="椭圆 469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8" name="椭圆 469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9" name="椭圆 469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0" name="椭圆 469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1" name="椭圆 470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2" name="椭圆 470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3" name="椭圆 470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85" name="组合 4584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90" name="椭圆 468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1" name="椭圆 469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2" name="椭圆 469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3" name="椭圆 469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4" name="椭圆 469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5" name="椭圆 469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6" name="椭圆 469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86" name="组合 4585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83" name="椭圆 468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4" name="椭圆 468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5" name="椭圆 468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6" name="椭圆 468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7" name="椭圆 468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8" name="椭圆 468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9" name="椭圆 468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87" name="组合 4586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76" name="椭圆 467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7" name="椭圆 467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8" name="椭圆 467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9" name="椭圆 467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0" name="椭圆 467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1" name="椭圆 468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2" name="椭圆 468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88" name="组合 4587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69" name="椭圆 466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0" name="椭圆 466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1" name="椭圆 467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2" name="椭圆 467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3" name="椭圆 467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4" name="椭圆 467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5" name="椭圆 467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89" name="组合 4588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62" name="椭圆 466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3" name="椭圆 466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4" name="椭圆 466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5" name="椭圆 466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6" name="椭圆 466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7" name="椭圆 466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8" name="椭圆 466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0" name="组合 4589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55" name="椭圆 465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6" name="椭圆 465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7" name="椭圆 465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8" name="椭圆 465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9" name="椭圆 465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0" name="椭圆 465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1" name="椭圆 466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1" name="组合 4590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48" name="椭圆 464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9" name="椭圆 464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0" name="椭圆 464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1" name="椭圆 465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2" name="椭圆 465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3" name="椭圆 465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4" name="椭圆 465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2" name="组合 4591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41" name="椭圆 464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2" name="椭圆 464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3" name="椭圆 464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4" name="椭圆 464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5" name="椭圆 464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6" name="椭圆 464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7" name="椭圆 464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3" name="组合 4592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34" name="椭圆 463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5" name="椭圆 463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6" name="椭圆 463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7" name="椭圆 463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8" name="椭圆 463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9" name="椭圆 463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0" name="椭圆 463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4" name="组合 4593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27" name="椭圆 462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8" name="椭圆 462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9" name="椭圆 462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0" name="椭圆 462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1" name="椭圆 463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2" name="椭圆 463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3" name="椭圆 463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5" name="组合 4594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20" name="椭圆 461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1" name="椭圆 462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2" name="椭圆 462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3" name="椭圆 462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4" name="椭圆 462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5" name="椭圆 462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6" name="椭圆 462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6" name="组合 4595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13" name="椭圆 461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4" name="椭圆 461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5" name="椭圆 461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6" name="椭圆 461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7" name="椭圆 461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8" name="椭圆 461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9" name="椭圆 461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7" name="组合 4596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606" name="椭圆 460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7" name="椭圆 460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8" name="椭圆 460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9" name="椭圆 460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0" name="椭圆 460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1" name="椭圆 461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2" name="椭圆 461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98" name="组合 4597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599" name="椭圆 459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0" name="椭圆 459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1" name="椭圆 460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2" name="椭圆 460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3" name="椭圆 460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4" name="椭圆 460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5" name="椭圆 460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46" name="组合 4845"/>
          <p:cNvGrpSpPr/>
          <p:nvPr/>
        </p:nvGrpSpPr>
        <p:grpSpPr>
          <a:xfrm>
            <a:off x="-386313" y="4877340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4847" name="组合 4846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4984" name="组合 4983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105" name="椭圆 510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6" name="椭圆 510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7" name="椭圆 510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8" name="椭圆 510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9" name="椭圆 510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0" name="椭圆 510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1" name="椭圆 511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85" name="组合 4984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98" name="椭圆 509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9" name="椭圆 509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0" name="椭圆 509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1" name="椭圆 510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2" name="椭圆 510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3" name="椭圆 510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4" name="椭圆 510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86" name="组合 4985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91" name="椭圆 509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2" name="椭圆 509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3" name="椭圆 509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4" name="椭圆 509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5" name="椭圆 509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6" name="椭圆 509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7" name="椭圆 509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87" name="组合 4986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84" name="椭圆 508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5" name="椭圆 508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6" name="椭圆 508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7" name="椭圆 508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8" name="椭圆 508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9" name="椭圆 508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0" name="椭圆 508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88" name="组合 4987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77" name="椭圆 507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8" name="椭圆 507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9" name="椭圆 507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0" name="椭圆 507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1" name="椭圆 508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2" name="椭圆 508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3" name="椭圆 508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89" name="组合 4988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70" name="椭圆 506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1" name="椭圆 507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2" name="椭圆 507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3" name="椭圆 507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4" name="椭圆 507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5" name="椭圆 507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6" name="椭圆 507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0" name="组合 4989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63" name="椭圆 506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4" name="椭圆 506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5" name="椭圆 506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6" name="椭圆 506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7" name="椭圆 506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8" name="椭圆 506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9" name="椭圆 506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1" name="组合 4990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56" name="椭圆 505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7" name="椭圆 505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8" name="椭圆 505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9" name="椭圆 505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0" name="椭圆 505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1" name="椭圆 506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2" name="椭圆 506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2" name="组合 4991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49" name="椭圆 504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0" name="椭圆 504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1" name="椭圆 505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2" name="椭圆 505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3" name="椭圆 505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4" name="椭圆 505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5" name="椭圆 505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3" name="组合 4992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42" name="椭圆 504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3" name="椭圆 504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4" name="椭圆 504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5" name="椭圆 504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6" name="椭圆 504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7" name="椭圆 504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8" name="椭圆 504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4" name="组合 4993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35" name="椭圆 503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6" name="椭圆 503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7" name="椭圆 503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8" name="椭圆 503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9" name="椭圆 503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0" name="椭圆 503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1" name="椭圆 504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5" name="组合 4994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28" name="椭圆 502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9" name="椭圆 502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0" name="椭圆 502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1" name="椭圆 503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2" name="椭圆 503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3" name="椭圆 503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34" name="椭圆 503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6" name="组合 4995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21" name="椭圆 502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2" name="椭圆 502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3" name="椭圆 502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4" name="椭圆 502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5" name="椭圆 502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6" name="椭圆 502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7" name="椭圆 502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7" name="组合 4996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14" name="椭圆 501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5" name="椭圆 501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6" name="椭圆 501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7" name="椭圆 501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8" name="椭圆 501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9" name="椭圆 501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20" name="椭圆 501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8" name="组合 4997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07" name="椭圆 500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8" name="椭圆 500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9" name="椭圆 500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0" name="椭圆 500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1" name="椭圆 501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2" name="椭圆 501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3" name="椭圆 501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99" name="组合 4998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000" name="椭圆 499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1" name="椭圆 500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2" name="椭圆 500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3" name="椭圆 500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4" name="椭圆 500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5" name="椭圆 500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06" name="椭圆 500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848" name="组合 4847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77" name="椭圆 497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8" name="椭圆 497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9" name="椭圆 497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0" name="椭圆 497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1" name="椭圆 498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2" name="椭圆 498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3" name="椭圆 498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49" name="组合 4848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70" name="椭圆 496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1" name="椭圆 497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2" name="椭圆 497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3" name="椭圆 497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4" name="椭圆 497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5" name="椭圆 497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6" name="椭圆 497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0" name="组合 4849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63" name="椭圆 496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4" name="椭圆 496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5" name="椭圆 496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6" name="椭圆 496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7" name="椭圆 496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8" name="椭圆 496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9" name="椭圆 496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1" name="组合 4850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56" name="椭圆 495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7" name="椭圆 495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8" name="椭圆 495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9" name="椭圆 495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0" name="椭圆 495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1" name="椭圆 496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2" name="椭圆 496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2" name="组合 4851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49" name="椭圆 494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0" name="椭圆 494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1" name="椭圆 495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2" name="椭圆 495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3" name="椭圆 495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4" name="椭圆 495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5" name="椭圆 495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3" name="组合 4852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42" name="椭圆 494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3" name="椭圆 494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4" name="椭圆 494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5" name="椭圆 494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6" name="椭圆 494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7" name="椭圆 494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8" name="椭圆 494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4" name="组合 4853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35" name="椭圆 493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6" name="椭圆 493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7" name="椭圆 493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8" name="椭圆 493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9" name="椭圆 493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0" name="椭圆 493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1" name="椭圆 494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5" name="组合 4854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28" name="椭圆 492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9" name="椭圆 492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0" name="椭圆 492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1" name="椭圆 493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2" name="椭圆 493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3" name="椭圆 493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4" name="椭圆 493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6" name="组合 4855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21" name="椭圆 492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2" name="椭圆 492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3" name="椭圆 492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4" name="椭圆 492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5" name="椭圆 492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6" name="椭圆 492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7" name="椭圆 492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7" name="组合 4856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14" name="椭圆 491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5" name="椭圆 491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6" name="椭圆 491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7" name="椭圆 491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8" name="椭圆 491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9" name="椭圆 491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0" name="椭圆 491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8" name="组合 4857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07" name="椭圆 490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8" name="椭圆 490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9" name="椭圆 490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0" name="椭圆 490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1" name="椭圆 491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2" name="椭圆 491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3" name="椭圆 491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59" name="组合 4858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900" name="椭圆 489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1" name="椭圆 490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2" name="椭圆 490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3" name="椭圆 490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4" name="椭圆 490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5" name="椭圆 490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6" name="椭圆 490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60" name="组合 4859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893" name="椭圆 489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4" name="椭圆 489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5" name="椭圆 489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6" name="椭圆 489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7" name="椭圆 489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8" name="椭圆 489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9" name="椭圆 489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61" name="组合 4860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886" name="椭圆 488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7" name="椭圆 488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8" name="椭圆 488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9" name="椭圆 488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0" name="椭圆 488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1" name="椭圆 489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2" name="椭圆 489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62" name="组合 4861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879" name="椭圆 487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0" name="椭圆 487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1" name="椭圆 488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2" name="椭圆 488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3" name="椭圆 488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4" name="椭圆 488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5" name="椭圆 488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63" name="组合 4862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872" name="椭圆 487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3" name="椭圆 487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4" name="椭圆 487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5" name="椭圆 487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6" name="椭圆 487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7" name="椭圆 487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8" name="椭圆 487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64" name="组合 4863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4865" name="椭圆 486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6" name="椭圆 486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7" name="椭圆 486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8" name="椭圆 486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9" name="椭圆 486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0" name="椭圆 486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1" name="椭圆 487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112" name="组合 5111"/>
          <p:cNvGrpSpPr/>
          <p:nvPr/>
        </p:nvGrpSpPr>
        <p:grpSpPr>
          <a:xfrm>
            <a:off x="-386313" y="5392859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5113" name="组合 5112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5250" name="组合 5249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71" name="椭圆 537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2" name="椭圆 537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3" name="椭圆 537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4" name="椭圆 537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5" name="椭圆 537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6" name="椭圆 537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7" name="椭圆 537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1" name="组合 5250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64" name="椭圆 536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5" name="椭圆 536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6" name="椭圆 536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7" name="椭圆 536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8" name="椭圆 536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9" name="椭圆 536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0" name="椭圆 536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2" name="组合 5251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57" name="椭圆 535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8" name="椭圆 535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9" name="椭圆 535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0" name="椭圆 535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1" name="椭圆 536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2" name="椭圆 536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3" name="椭圆 536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3" name="组合 5252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50" name="椭圆 534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1" name="椭圆 535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2" name="椭圆 535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3" name="椭圆 535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4" name="椭圆 535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5" name="椭圆 535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6" name="椭圆 535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4" name="组合 5253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43" name="椭圆 534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4" name="椭圆 534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5" name="椭圆 534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6" name="椭圆 534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7" name="椭圆 534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8" name="椭圆 534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9" name="椭圆 534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5" name="组合 5254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36" name="椭圆 533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7" name="椭圆 533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8" name="椭圆 533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9" name="椭圆 533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0" name="椭圆 533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1" name="椭圆 534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42" name="椭圆 534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6" name="组合 5255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29" name="椭圆 532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0" name="椭圆 532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1" name="椭圆 533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2" name="椭圆 533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3" name="椭圆 533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4" name="椭圆 533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35" name="椭圆 533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7" name="组合 5256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22" name="椭圆 532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3" name="椭圆 532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4" name="椭圆 532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5" name="椭圆 532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6" name="椭圆 532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7" name="椭圆 532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8" name="椭圆 532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8" name="组合 5257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15" name="椭圆 531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6" name="椭圆 531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7" name="椭圆 531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8" name="椭圆 531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9" name="椭圆 531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0" name="椭圆 531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1" name="椭圆 532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59" name="组合 5258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08" name="椭圆 530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9" name="椭圆 530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0" name="椭圆 530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1" name="椭圆 531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2" name="椭圆 531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3" name="椭圆 531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14" name="椭圆 531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60" name="组合 5259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301" name="椭圆 530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2" name="椭圆 530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3" name="椭圆 530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4" name="椭圆 530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5" name="椭圆 530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6" name="椭圆 530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7" name="椭圆 530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61" name="组合 5260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294" name="椭圆 529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5" name="椭圆 529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6" name="椭圆 529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7" name="椭圆 529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8" name="椭圆 529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9" name="椭圆 529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00" name="椭圆 529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62" name="组合 5261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287" name="椭圆 528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8" name="椭圆 528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9" name="椭圆 528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0" name="椭圆 528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1" name="椭圆 529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2" name="椭圆 529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3" name="椭圆 529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63" name="组合 5262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280" name="椭圆 527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1" name="椭圆 528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2" name="椭圆 528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3" name="椭圆 528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4" name="椭圆 528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5" name="椭圆 528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86" name="椭圆 528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64" name="组合 5263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273" name="椭圆 527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4" name="椭圆 527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5" name="椭圆 527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6" name="椭圆 527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7" name="椭圆 527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8" name="椭圆 527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9" name="椭圆 527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65" name="组合 5264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266" name="椭圆 526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7" name="椭圆 526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8" name="椭圆 526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9" name="椭圆 526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0" name="椭圆 526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1" name="椭圆 527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2" name="椭圆 527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114" name="组合 5113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243" name="椭圆 524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4" name="椭圆 524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5" name="椭圆 524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6" name="椭圆 524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7" name="椭圆 524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8" name="椭圆 524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9" name="椭圆 524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15" name="组合 5114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236" name="椭圆 523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7" name="椭圆 523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8" name="椭圆 523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9" name="椭圆 523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0" name="椭圆 523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1" name="椭圆 524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2" name="椭圆 524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16" name="组合 5115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229" name="椭圆 522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0" name="椭圆 522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1" name="椭圆 523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2" name="椭圆 523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3" name="椭圆 523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4" name="椭圆 523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5" name="椭圆 523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17" name="组合 5116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222" name="椭圆 522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3" name="椭圆 522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4" name="椭圆 522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5" name="椭圆 522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6" name="椭圆 522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7" name="椭圆 522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8" name="椭圆 522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18" name="组合 5117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215" name="椭圆 521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6" name="椭圆 521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7" name="椭圆 521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8" name="椭圆 521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9" name="椭圆 521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0" name="椭圆 521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1" name="椭圆 522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19" name="组合 5118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208" name="椭圆 520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9" name="椭圆 520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0" name="椭圆 520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1" name="椭圆 521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2" name="椭圆 521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3" name="椭圆 521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4" name="椭圆 521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0" name="组合 5119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201" name="椭圆 520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2" name="椭圆 520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3" name="椭圆 520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4" name="椭圆 520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5" name="椭圆 520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6" name="椭圆 520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7" name="椭圆 520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1" name="组合 5120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94" name="椭圆 519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5" name="椭圆 519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6" name="椭圆 519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7" name="椭圆 519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8" name="椭圆 519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9" name="椭圆 519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0" name="椭圆 519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2" name="组合 5121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87" name="椭圆 518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8" name="椭圆 518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9" name="椭圆 518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0" name="椭圆 518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1" name="椭圆 519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2" name="椭圆 519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3" name="椭圆 519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3" name="组合 5122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80" name="椭圆 517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1" name="椭圆 518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2" name="椭圆 518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3" name="椭圆 518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4" name="椭圆 518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5" name="椭圆 518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6" name="椭圆 518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4" name="组合 5123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73" name="椭圆 517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4" name="椭圆 517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5" name="椭圆 517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6" name="椭圆 517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7" name="椭圆 517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8" name="椭圆 517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9" name="椭圆 517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5" name="组合 5124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66" name="椭圆 516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7" name="椭圆 516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8" name="椭圆 516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9" name="椭圆 516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0" name="椭圆 516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1" name="椭圆 517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2" name="椭圆 517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6" name="组合 5125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59" name="椭圆 515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0" name="椭圆 515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1" name="椭圆 516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2" name="椭圆 516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3" name="椭圆 516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4" name="椭圆 516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5" name="椭圆 516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7" name="组合 5126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52" name="椭圆 515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3" name="椭圆 515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4" name="椭圆 515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5" name="椭圆 515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6" name="椭圆 515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7" name="椭圆 515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8" name="椭圆 515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8" name="组合 5127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45" name="椭圆 514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6" name="椭圆 514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7" name="椭圆 514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8" name="椭圆 514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9" name="椭圆 514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0" name="椭圆 514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1" name="椭圆 515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29" name="组合 5128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38" name="椭圆 513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9" name="椭圆 513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0" name="椭圆 513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1" name="椭圆 514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2" name="椭圆 514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3" name="椭圆 514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4" name="椭圆 514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30" name="组合 5129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131" name="椭圆 513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2" name="椭圆 513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3" name="椭圆 513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4" name="椭圆 513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5" name="椭圆 513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6" name="椭圆 513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7" name="椭圆 513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8" name="组合 5377"/>
          <p:cNvGrpSpPr/>
          <p:nvPr/>
        </p:nvGrpSpPr>
        <p:grpSpPr>
          <a:xfrm>
            <a:off x="-386313" y="5908378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5379" name="组合 5378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5516" name="组合 5515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637" name="椭圆 563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8" name="椭圆 563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9" name="椭圆 563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40" name="椭圆 563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41" name="椭圆 564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42" name="椭圆 564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43" name="椭圆 564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17" name="组合 5516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630" name="椭圆 562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1" name="椭圆 563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2" name="椭圆 563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3" name="椭圆 563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4" name="椭圆 563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5" name="椭圆 563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6" name="椭圆 563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18" name="组合 5517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623" name="椭圆 562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4" name="椭圆 562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5" name="椭圆 562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6" name="椭圆 562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7" name="椭圆 562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8" name="椭圆 562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9" name="椭圆 562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19" name="组合 5518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616" name="椭圆 561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7" name="椭圆 561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8" name="椭圆 561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9" name="椭圆 561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0" name="椭圆 561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1" name="椭圆 562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22" name="椭圆 562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0" name="组合 5519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609" name="椭圆 560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0" name="椭圆 560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1" name="椭圆 561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2" name="椭圆 561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3" name="椭圆 561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4" name="椭圆 561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5" name="椭圆 561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1" name="组合 5520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602" name="椭圆 560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3" name="椭圆 560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4" name="椭圆 560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5" name="椭圆 560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6" name="椭圆 560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7" name="椭圆 560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8" name="椭圆 560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2" name="组合 5521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95" name="椭圆 559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6" name="椭圆 559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7" name="椭圆 559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8" name="椭圆 559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9" name="椭圆 559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0" name="椭圆 559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1" name="椭圆 560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3" name="组合 5522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88" name="椭圆 558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9" name="椭圆 558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0" name="椭圆 558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1" name="椭圆 559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2" name="椭圆 559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3" name="椭圆 559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4" name="椭圆 559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4" name="组合 5523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81" name="椭圆 558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2" name="椭圆 558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3" name="椭圆 558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4" name="椭圆 558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5" name="椭圆 558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6" name="椭圆 558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7" name="椭圆 558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5" name="组合 5524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74" name="椭圆 557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5" name="椭圆 557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6" name="椭圆 557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7" name="椭圆 557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8" name="椭圆 557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9" name="椭圆 557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0" name="椭圆 557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6" name="组合 5525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67" name="椭圆 556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8" name="椭圆 556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9" name="椭圆 556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0" name="椭圆 556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1" name="椭圆 557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2" name="椭圆 557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3" name="椭圆 557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7" name="组合 5526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60" name="椭圆 555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1" name="椭圆 556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2" name="椭圆 556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3" name="椭圆 556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4" name="椭圆 556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5" name="椭圆 556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6" name="椭圆 556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8" name="组合 5527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53" name="椭圆 555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4" name="椭圆 555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5" name="椭圆 555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6" name="椭圆 555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7" name="椭圆 555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8" name="椭圆 555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9" name="椭圆 555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9" name="组合 5528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46" name="椭圆 554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7" name="椭圆 554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8" name="椭圆 554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9" name="椭圆 554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0" name="椭圆 554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1" name="椭圆 555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2" name="椭圆 555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30" name="组合 5529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39" name="椭圆 553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0" name="椭圆 553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1" name="椭圆 554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2" name="椭圆 554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3" name="椭圆 554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4" name="椭圆 554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45" name="椭圆 554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31" name="组合 5530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532" name="椭圆 553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33" name="椭圆 553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34" name="椭圆 553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35" name="椭圆 553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36" name="椭圆 553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37" name="椭圆 553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38" name="椭圆 553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380" name="组合 5379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509" name="椭圆 550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0" name="椭圆 550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1" name="椭圆 551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2" name="椭圆 551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3" name="椭圆 551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4" name="椭圆 551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5" name="椭圆 551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1" name="组合 5380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502" name="椭圆 550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3" name="椭圆 550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4" name="椭圆 550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5" name="椭圆 550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6" name="椭圆 550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7" name="椭圆 550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8" name="椭圆 550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2" name="组合 5381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95" name="椭圆 549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6" name="椭圆 549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7" name="椭圆 549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8" name="椭圆 549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9" name="椭圆 549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0" name="椭圆 549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1" name="椭圆 550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3" name="组合 5382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88" name="椭圆 548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9" name="椭圆 548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0" name="椭圆 548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1" name="椭圆 549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2" name="椭圆 549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3" name="椭圆 549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4" name="椭圆 549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4" name="组合 5383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81" name="椭圆 548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2" name="椭圆 548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3" name="椭圆 548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4" name="椭圆 548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5" name="椭圆 548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6" name="椭圆 548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7" name="椭圆 548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5" name="组合 5384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74" name="椭圆 547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5" name="椭圆 547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6" name="椭圆 547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7" name="椭圆 547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8" name="椭圆 547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9" name="椭圆 547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0" name="椭圆 547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6" name="组合 5385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67" name="椭圆 546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8" name="椭圆 546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9" name="椭圆 546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0" name="椭圆 546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1" name="椭圆 547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2" name="椭圆 547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3" name="椭圆 547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7" name="组合 5386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60" name="椭圆 545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1" name="椭圆 546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2" name="椭圆 546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3" name="椭圆 546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4" name="椭圆 546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5" name="椭圆 546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6" name="椭圆 546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8" name="组合 5387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53" name="椭圆 545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4" name="椭圆 545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5" name="椭圆 545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6" name="椭圆 545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7" name="椭圆 545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8" name="椭圆 545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9" name="椭圆 545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9" name="组合 5388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46" name="椭圆 544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7" name="椭圆 544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8" name="椭圆 544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9" name="椭圆 544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0" name="椭圆 544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1" name="椭圆 545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2" name="椭圆 545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0" name="组合 5389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39" name="椭圆 543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0" name="椭圆 543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1" name="椭圆 544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2" name="椭圆 544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3" name="椭圆 544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4" name="椭圆 544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5" name="椭圆 544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1" name="组合 5390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32" name="椭圆 543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3" name="椭圆 543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4" name="椭圆 543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5" name="椭圆 543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6" name="椭圆 543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7" name="椭圆 543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8" name="椭圆 543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2" name="组合 5391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25" name="椭圆 542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6" name="椭圆 542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7" name="椭圆 542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8" name="椭圆 542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9" name="椭圆 542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0" name="椭圆 542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1" name="椭圆 543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3" name="组合 5392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18" name="椭圆 541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9" name="椭圆 541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0" name="椭圆 541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1" name="椭圆 542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2" name="椭圆 542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3" name="椭圆 542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4" name="椭圆 542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4" name="组合 5393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11" name="椭圆 541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2" name="椭圆 541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3" name="椭圆 541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4" name="椭圆 541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5" name="椭圆 541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6" name="椭圆 541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7" name="椭圆 541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5" name="组合 5394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404" name="椭圆 540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5" name="椭圆 540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6" name="椭圆 540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7" name="椭圆 540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8" name="椭圆 540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9" name="椭圆 540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0" name="椭圆 540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6" name="组合 5395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397" name="椭圆 539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98" name="椭圆 539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99" name="椭圆 539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0" name="椭圆 539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1" name="椭圆 540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2" name="椭圆 540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3" name="椭圆 540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45" name="组合 5644"/>
          <p:cNvGrpSpPr/>
          <p:nvPr/>
        </p:nvGrpSpPr>
        <p:grpSpPr>
          <a:xfrm>
            <a:off x="-386313" y="6423895"/>
            <a:ext cx="12923428" cy="1163368"/>
            <a:chOff x="-386313" y="0"/>
            <a:chExt cx="12923428" cy="1163368"/>
          </a:xfrm>
          <a:solidFill>
            <a:srgbClr val="007442"/>
          </a:solidFill>
        </p:grpSpPr>
        <p:grpSp>
          <p:nvGrpSpPr>
            <p:cNvPr id="5646" name="组合 5645"/>
            <p:cNvGrpSpPr/>
            <p:nvPr/>
          </p:nvGrpSpPr>
          <p:grpSpPr>
            <a:xfrm>
              <a:off x="0" y="0"/>
              <a:ext cx="12192000" cy="885309"/>
              <a:chOff x="0" y="1828800"/>
              <a:chExt cx="12609796" cy="915647"/>
            </a:xfrm>
            <a:grpFill/>
          </p:grpSpPr>
          <p:grpSp>
            <p:nvGrpSpPr>
              <p:cNvPr id="5783" name="组合 5782"/>
              <p:cNvGrpSpPr/>
              <p:nvPr/>
            </p:nvGrpSpPr>
            <p:grpSpPr>
              <a:xfrm>
                <a:off x="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904" name="椭圆 590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5" name="椭圆 590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6" name="椭圆 590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7" name="椭圆 590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8" name="椭圆 590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9" name="椭圆 590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0" name="椭圆 590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4" name="组合 5783"/>
              <p:cNvGrpSpPr/>
              <p:nvPr/>
            </p:nvGrpSpPr>
            <p:grpSpPr>
              <a:xfrm>
                <a:off x="78733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97" name="椭圆 589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8" name="椭圆 589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9" name="椭圆 589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0" name="椭圆 589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1" name="椭圆 590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2" name="椭圆 590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03" name="椭圆 590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5" name="组合 5784"/>
              <p:cNvGrpSpPr/>
              <p:nvPr/>
            </p:nvGrpSpPr>
            <p:grpSpPr>
              <a:xfrm>
                <a:off x="156639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90" name="椭圆 588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1" name="椭圆 589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2" name="椭圆 589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3" name="椭圆 589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4" name="椭圆 589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5" name="椭圆 589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96" name="椭圆 589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6" name="组合 5785"/>
              <p:cNvGrpSpPr/>
              <p:nvPr/>
            </p:nvGrpSpPr>
            <p:grpSpPr>
              <a:xfrm>
                <a:off x="2345448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83" name="椭圆 588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4" name="椭圆 588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5" name="椭圆 588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6" name="椭圆 588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7" name="椭圆 588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8" name="椭圆 588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9" name="椭圆 588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7" name="组合 5786"/>
              <p:cNvGrpSpPr/>
              <p:nvPr/>
            </p:nvGrpSpPr>
            <p:grpSpPr>
              <a:xfrm>
                <a:off x="312450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76" name="椭圆 587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7" name="椭圆 587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8" name="椭圆 587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9" name="椭圆 587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0" name="椭圆 587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1" name="椭圆 588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82" name="椭圆 588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8" name="组合 5787"/>
              <p:cNvGrpSpPr/>
              <p:nvPr/>
            </p:nvGrpSpPr>
            <p:grpSpPr>
              <a:xfrm>
                <a:off x="3903565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69" name="椭圆 586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0" name="椭圆 586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1" name="椭圆 587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2" name="椭圆 587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3" name="椭圆 587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4" name="椭圆 587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75" name="椭圆 587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9" name="组合 5788"/>
              <p:cNvGrpSpPr/>
              <p:nvPr/>
            </p:nvGrpSpPr>
            <p:grpSpPr>
              <a:xfrm>
                <a:off x="468262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62" name="椭圆 5861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3" name="椭圆 5862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4" name="椭圆 5863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5" name="椭圆 5864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6" name="椭圆 5865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7" name="椭圆 5866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8" name="椭圆 5867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0" name="组合 5789"/>
              <p:cNvGrpSpPr/>
              <p:nvPr/>
            </p:nvGrpSpPr>
            <p:grpSpPr>
              <a:xfrm>
                <a:off x="5461682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55" name="椭圆 5854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6" name="椭圆 5855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7" name="椭圆 5856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8" name="椭圆 5857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9" name="椭圆 5858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0" name="椭圆 5859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61" name="椭圆 5860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1" name="组合 5790"/>
              <p:cNvGrpSpPr/>
              <p:nvPr/>
            </p:nvGrpSpPr>
            <p:grpSpPr>
              <a:xfrm>
                <a:off x="6240740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48" name="椭圆 5847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9" name="椭圆 5848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0" name="椭圆 5849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1" name="椭圆 5850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2" name="椭圆 5851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3" name="椭圆 5852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54" name="椭圆 5853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2" name="组合 5791"/>
              <p:cNvGrpSpPr/>
              <p:nvPr/>
            </p:nvGrpSpPr>
            <p:grpSpPr>
              <a:xfrm>
                <a:off x="701979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41" name="椭圆 5840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2" name="椭圆 5841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3" name="椭圆 5842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4" name="椭圆 5843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5" name="椭圆 5844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6" name="椭圆 5845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7" name="椭圆 5846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3" name="组合 5792"/>
              <p:cNvGrpSpPr/>
              <p:nvPr/>
            </p:nvGrpSpPr>
            <p:grpSpPr>
              <a:xfrm>
                <a:off x="7798857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34" name="椭圆 5833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5" name="椭圆 5834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6" name="椭圆 5835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7" name="椭圆 5836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8" name="椭圆 5837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9" name="椭圆 5838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40" name="椭圆 5839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4" name="组合 5793"/>
              <p:cNvGrpSpPr/>
              <p:nvPr/>
            </p:nvGrpSpPr>
            <p:grpSpPr>
              <a:xfrm>
                <a:off x="8577916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27" name="椭圆 5826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8" name="椭圆 5827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9" name="椭圆 5828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0" name="椭圆 5829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1" name="椭圆 5830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2" name="椭圆 5831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3" name="椭圆 5832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5" name="组合 5794"/>
              <p:cNvGrpSpPr/>
              <p:nvPr/>
            </p:nvGrpSpPr>
            <p:grpSpPr>
              <a:xfrm>
                <a:off x="9356974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20" name="椭圆 5819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1" name="椭圆 5820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2" name="椭圆 5821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3" name="椭圆 5822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4" name="椭圆 5823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5" name="椭圆 5824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26" name="椭圆 5825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6" name="组合 5795"/>
              <p:cNvGrpSpPr/>
              <p:nvPr/>
            </p:nvGrpSpPr>
            <p:grpSpPr>
              <a:xfrm>
                <a:off x="10136033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13" name="椭圆 5812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4" name="椭圆 5813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5" name="椭圆 5814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6" name="椭圆 5815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7" name="椭圆 5816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8" name="椭圆 5817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9" name="椭圆 5818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7" name="组合 5796"/>
              <p:cNvGrpSpPr/>
              <p:nvPr/>
            </p:nvGrpSpPr>
            <p:grpSpPr>
              <a:xfrm>
                <a:off x="10915091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806" name="椭圆 5805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7" name="椭圆 5806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8" name="椭圆 5807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9" name="椭圆 5808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0" name="椭圆 5809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1" name="椭圆 5810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12" name="椭圆 5811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8" name="组合 5797"/>
              <p:cNvGrpSpPr/>
              <p:nvPr/>
            </p:nvGrpSpPr>
            <p:grpSpPr>
              <a:xfrm>
                <a:off x="11694149" y="1828800"/>
                <a:ext cx="915647" cy="915647"/>
                <a:chOff x="1346753" y="1828800"/>
                <a:chExt cx="2639028" cy="2639028"/>
              </a:xfrm>
              <a:grpFill/>
            </p:grpSpPr>
            <p:sp>
              <p:nvSpPr>
                <p:cNvPr id="5799" name="椭圆 5798"/>
                <p:cNvSpPr/>
                <p:nvPr/>
              </p:nvSpPr>
              <p:spPr>
                <a:xfrm>
                  <a:off x="1346753" y="1828800"/>
                  <a:ext cx="2639028" cy="2639028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0" name="椭圆 5799"/>
                <p:cNvSpPr/>
                <p:nvPr/>
              </p:nvSpPr>
              <p:spPr>
                <a:xfrm>
                  <a:off x="1636120" y="2118167"/>
                  <a:ext cx="2060294" cy="206029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1" name="椭圆 5800"/>
                <p:cNvSpPr/>
                <p:nvPr/>
              </p:nvSpPr>
              <p:spPr>
                <a:xfrm>
                  <a:off x="1810049" y="2292096"/>
                  <a:ext cx="1712436" cy="171243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2" name="椭圆 5801"/>
                <p:cNvSpPr/>
                <p:nvPr/>
              </p:nvSpPr>
              <p:spPr>
                <a:xfrm>
                  <a:off x="1980737" y="2462784"/>
                  <a:ext cx="1371060" cy="137106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3" name="椭圆 5802"/>
                <p:cNvSpPr/>
                <p:nvPr/>
              </p:nvSpPr>
              <p:spPr>
                <a:xfrm>
                  <a:off x="2145329" y="2627376"/>
                  <a:ext cx="1041876" cy="104187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4" name="椭圆 5803"/>
                <p:cNvSpPr/>
                <p:nvPr/>
              </p:nvSpPr>
              <p:spPr>
                <a:xfrm>
                  <a:off x="2272342" y="2754389"/>
                  <a:ext cx="787850" cy="787850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05" name="椭圆 5804"/>
                <p:cNvSpPr/>
                <p:nvPr/>
              </p:nvSpPr>
              <p:spPr>
                <a:xfrm>
                  <a:off x="2396294" y="2878341"/>
                  <a:ext cx="539946" cy="539946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647" name="组合 5646"/>
            <p:cNvGrpSpPr/>
            <p:nvPr/>
          </p:nvGrpSpPr>
          <p:grpSpPr>
            <a:xfrm>
              <a:off x="-38631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76" name="椭圆 577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7" name="椭圆 577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8" name="椭圆 577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9" name="椭圆 577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80" name="椭圆 577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81" name="椭圆 578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82" name="椭圆 578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48" name="组合 5647"/>
            <p:cNvGrpSpPr/>
            <p:nvPr/>
          </p:nvGrpSpPr>
          <p:grpSpPr>
            <a:xfrm>
              <a:off x="34511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69" name="椭圆 576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0" name="椭圆 576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1" name="椭圆 577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2" name="椭圆 577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3" name="椭圆 577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4" name="椭圆 577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5" name="椭圆 577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49" name="组合 5648"/>
            <p:cNvGrpSpPr/>
            <p:nvPr/>
          </p:nvGrpSpPr>
          <p:grpSpPr>
            <a:xfrm>
              <a:off x="11063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62" name="椭圆 576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3" name="椭圆 576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4" name="椭圆 576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5" name="椭圆 576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6" name="椭圆 576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7" name="椭圆 576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8" name="椭圆 576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0" name="组合 5649"/>
            <p:cNvGrpSpPr/>
            <p:nvPr/>
          </p:nvGrpSpPr>
          <p:grpSpPr>
            <a:xfrm>
              <a:off x="18596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55" name="椭圆 575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6" name="椭圆 575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7" name="椭圆 575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8" name="椭圆 575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9" name="椭圆 575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0" name="椭圆 575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1" name="椭圆 576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1" name="组合 5650"/>
            <p:cNvGrpSpPr/>
            <p:nvPr/>
          </p:nvGrpSpPr>
          <p:grpSpPr>
            <a:xfrm>
              <a:off x="261285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48" name="椭圆 574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9" name="椭圆 574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0" name="椭圆 574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1" name="椭圆 575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2" name="椭圆 575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3" name="椭圆 575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4" name="椭圆 575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2" name="组合 5651"/>
            <p:cNvGrpSpPr/>
            <p:nvPr/>
          </p:nvGrpSpPr>
          <p:grpSpPr>
            <a:xfrm>
              <a:off x="336609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41" name="椭圆 574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2" name="椭圆 574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3" name="椭圆 574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4" name="椭圆 574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5" name="椭圆 574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6" name="椭圆 574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7" name="椭圆 574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3" name="组合 5652"/>
            <p:cNvGrpSpPr/>
            <p:nvPr/>
          </p:nvGrpSpPr>
          <p:grpSpPr>
            <a:xfrm>
              <a:off x="411934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34" name="椭圆 573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5" name="椭圆 573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6" name="椭圆 573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7" name="椭圆 573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8" name="椭圆 573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9" name="椭圆 573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40" name="椭圆 573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4" name="组合 5653"/>
            <p:cNvGrpSpPr/>
            <p:nvPr/>
          </p:nvGrpSpPr>
          <p:grpSpPr>
            <a:xfrm>
              <a:off x="4872591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27" name="椭圆 5726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8" name="椭圆 5727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9" name="椭圆 5728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0" name="椭圆 5729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1" name="椭圆 5730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2" name="椭圆 5731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3" name="椭圆 5732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5" name="组合 5654"/>
            <p:cNvGrpSpPr/>
            <p:nvPr/>
          </p:nvGrpSpPr>
          <p:grpSpPr>
            <a:xfrm>
              <a:off x="5625837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20" name="椭圆 5719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1" name="椭圆 5720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2" name="椭圆 5721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3" name="椭圆 5722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4" name="椭圆 5723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5" name="椭圆 5724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6" name="椭圆 5725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6" name="组合 5655"/>
            <p:cNvGrpSpPr/>
            <p:nvPr/>
          </p:nvGrpSpPr>
          <p:grpSpPr>
            <a:xfrm>
              <a:off x="6379083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13" name="椭圆 5712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4" name="椭圆 5713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5" name="椭圆 5714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6" name="椭圆 5715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7" name="椭圆 5716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8" name="椭圆 5717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9" name="椭圆 5718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7" name="组合 5656"/>
            <p:cNvGrpSpPr/>
            <p:nvPr/>
          </p:nvGrpSpPr>
          <p:grpSpPr>
            <a:xfrm>
              <a:off x="7132329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706" name="椭圆 5705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7" name="椭圆 5706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8" name="椭圆 5707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9" name="椭圆 5708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0" name="椭圆 5709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1" name="椭圆 5710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2" name="椭圆 5711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8" name="组合 5657"/>
            <p:cNvGrpSpPr/>
            <p:nvPr/>
          </p:nvGrpSpPr>
          <p:grpSpPr>
            <a:xfrm>
              <a:off x="7885575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699" name="椭圆 5698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0" name="椭圆 5699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1" name="椭圆 5700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2" name="椭圆 5701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3" name="椭圆 5702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4" name="椭圆 5703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05" name="椭圆 5704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59" name="组合 5658"/>
            <p:cNvGrpSpPr/>
            <p:nvPr/>
          </p:nvGrpSpPr>
          <p:grpSpPr>
            <a:xfrm>
              <a:off x="8638822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692" name="椭圆 5691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3" name="椭圆 5692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4" name="椭圆 5693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5" name="椭圆 5694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6" name="椭圆 5695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7" name="椭圆 5696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8" name="椭圆 5697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60" name="组合 5659"/>
            <p:cNvGrpSpPr/>
            <p:nvPr/>
          </p:nvGrpSpPr>
          <p:grpSpPr>
            <a:xfrm>
              <a:off x="9392068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685" name="椭圆 5684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6" name="椭圆 5685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7" name="椭圆 5686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8" name="椭圆 5687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9" name="椭圆 5688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0" name="椭圆 5689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1" name="椭圆 5690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61" name="组合 5660"/>
            <p:cNvGrpSpPr/>
            <p:nvPr/>
          </p:nvGrpSpPr>
          <p:grpSpPr>
            <a:xfrm>
              <a:off x="10145314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678" name="椭圆 5677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9" name="椭圆 5678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0" name="椭圆 5679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1" name="椭圆 5680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2" name="椭圆 5681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3" name="椭圆 5682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4" name="椭圆 5683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62" name="组合 5661"/>
            <p:cNvGrpSpPr/>
            <p:nvPr/>
          </p:nvGrpSpPr>
          <p:grpSpPr>
            <a:xfrm>
              <a:off x="10898560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671" name="椭圆 5670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2" name="椭圆 5671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3" name="椭圆 5672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4" name="椭圆 5673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5" name="椭圆 5674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6" name="椭圆 5675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7" name="椭圆 5676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63" name="组合 5662"/>
            <p:cNvGrpSpPr/>
            <p:nvPr/>
          </p:nvGrpSpPr>
          <p:grpSpPr>
            <a:xfrm>
              <a:off x="11651806" y="278059"/>
              <a:ext cx="885309" cy="885309"/>
              <a:chOff x="1346753" y="1828800"/>
              <a:chExt cx="2639028" cy="2639028"/>
            </a:xfrm>
            <a:grpFill/>
          </p:grpSpPr>
          <p:sp>
            <p:nvSpPr>
              <p:cNvPr id="5664" name="椭圆 5663"/>
              <p:cNvSpPr/>
              <p:nvPr/>
            </p:nvSpPr>
            <p:spPr>
              <a:xfrm>
                <a:off x="1346753" y="1828800"/>
                <a:ext cx="2639028" cy="263902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65" name="椭圆 5664"/>
              <p:cNvSpPr/>
              <p:nvPr/>
            </p:nvSpPr>
            <p:spPr>
              <a:xfrm>
                <a:off x="1636120" y="2118167"/>
                <a:ext cx="2060294" cy="2060294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66" name="椭圆 5665"/>
              <p:cNvSpPr/>
              <p:nvPr/>
            </p:nvSpPr>
            <p:spPr>
              <a:xfrm>
                <a:off x="1810049" y="2292096"/>
                <a:ext cx="1712436" cy="171243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67" name="椭圆 5666"/>
              <p:cNvSpPr/>
              <p:nvPr/>
            </p:nvSpPr>
            <p:spPr>
              <a:xfrm>
                <a:off x="1980737" y="2462784"/>
                <a:ext cx="1371060" cy="137106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68" name="椭圆 5667"/>
              <p:cNvSpPr/>
              <p:nvPr/>
            </p:nvSpPr>
            <p:spPr>
              <a:xfrm>
                <a:off x="2145329" y="2627376"/>
                <a:ext cx="1041876" cy="104187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69" name="椭圆 5668"/>
              <p:cNvSpPr/>
              <p:nvPr/>
            </p:nvSpPr>
            <p:spPr>
              <a:xfrm>
                <a:off x="2272342" y="2754389"/>
                <a:ext cx="787850" cy="78785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0" name="椭圆 5669"/>
              <p:cNvSpPr/>
              <p:nvPr/>
            </p:nvSpPr>
            <p:spPr>
              <a:xfrm>
                <a:off x="2396294" y="2878341"/>
                <a:ext cx="539946" cy="53994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4583832" y="1935480"/>
            <a:ext cx="3024336" cy="298704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5644" name="组合 5643"/>
          <p:cNvGrpSpPr/>
          <p:nvPr/>
        </p:nvGrpSpPr>
        <p:grpSpPr>
          <a:xfrm>
            <a:off x="5087888" y="2374903"/>
            <a:ext cx="2016224" cy="2108194"/>
            <a:chOff x="394119" y="292462"/>
            <a:chExt cx="1196226" cy="1250792"/>
          </a:xfrm>
        </p:grpSpPr>
        <p:pic>
          <p:nvPicPr>
            <p:cNvPr id="5911" name="Picture 10" descr="D:\Personal\Desktop\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94119" y="343262"/>
              <a:ext cx="1196226" cy="116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12" name="TextBox 5911"/>
            <p:cNvSpPr txBox="1"/>
            <p:nvPr/>
          </p:nvSpPr>
          <p:spPr>
            <a:xfrm>
              <a:off x="630616" y="292462"/>
              <a:ext cx="441983" cy="85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端</a:t>
              </a:r>
              <a:endPara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r>
                <a:rPr lang="zh-CN" altLang="en-US" sz="44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午</a:t>
              </a:r>
              <a:endPara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grpSp>
          <p:nvGrpSpPr>
            <p:cNvPr id="5913" name="组合 5912"/>
            <p:cNvGrpSpPr/>
            <p:nvPr/>
          </p:nvGrpSpPr>
          <p:grpSpPr>
            <a:xfrm>
              <a:off x="804325" y="1130994"/>
              <a:ext cx="183040" cy="363230"/>
              <a:chOff x="976647" y="1325157"/>
              <a:chExt cx="183040" cy="363230"/>
            </a:xfrm>
          </p:grpSpPr>
          <p:sp>
            <p:nvSpPr>
              <p:cNvPr id="5915" name="Freeform 9"/>
              <p:cNvSpPr>
                <a:spLocks noEditPoints="1"/>
              </p:cNvSpPr>
              <p:nvPr/>
            </p:nvSpPr>
            <p:spPr bwMode="auto">
              <a:xfrm flipH="1">
                <a:off x="976647" y="1325157"/>
                <a:ext cx="183040" cy="363230"/>
              </a:xfrm>
              <a:custGeom>
                <a:avLst/>
                <a:gdLst>
                  <a:gd name="T0" fmla="*/ 157 w 435"/>
                  <a:gd name="T1" fmla="*/ 43 h 601"/>
                  <a:gd name="T2" fmla="*/ 116 w 435"/>
                  <a:gd name="T3" fmla="*/ 80 h 601"/>
                  <a:gd name="T4" fmla="*/ 112 w 435"/>
                  <a:gd name="T5" fmla="*/ 89 h 601"/>
                  <a:gd name="T6" fmla="*/ 66 w 435"/>
                  <a:gd name="T7" fmla="*/ 124 h 601"/>
                  <a:gd name="T8" fmla="*/ 34 w 435"/>
                  <a:gd name="T9" fmla="*/ 157 h 601"/>
                  <a:gd name="T10" fmla="*/ 0 w 435"/>
                  <a:gd name="T11" fmla="*/ 214 h 601"/>
                  <a:gd name="T12" fmla="*/ 0 w 435"/>
                  <a:gd name="T13" fmla="*/ 254 h 601"/>
                  <a:gd name="T14" fmla="*/ 0 w 435"/>
                  <a:gd name="T15" fmla="*/ 258 h 601"/>
                  <a:gd name="T16" fmla="*/ 0 w 435"/>
                  <a:gd name="T17" fmla="*/ 289 h 601"/>
                  <a:gd name="T18" fmla="*/ 43 w 435"/>
                  <a:gd name="T19" fmla="*/ 394 h 601"/>
                  <a:gd name="T20" fmla="*/ 82 w 435"/>
                  <a:gd name="T21" fmla="*/ 458 h 601"/>
                  <a:gd name="T22" fmla="*/ 121 w 435"/>
                  <a:gd name="T23" fmla="*/ 502 h 601"/>
                  <a:gd name="T24" fmla="*/ 130 w 435"/>
                  <a:gd name="T25" fmla="*/ 524 h 601"/>
                  <a:gd name="T26" fmla="*/ 157 w 435"/>
                  <a:gd name="T27" fmla="*/ 555 h 601"/>
                  <a:gd name="T28" fmla="*/ 166 w 435"/>
                  <a:gd name="T29" fmla="*/ 568 h 601"/>
                  <a:gd name="T30" fmla="*/ 266 w 435"/>
                  <a:gd name="T31" fmla="*/ 581 h 601"/>
                  <a:gd name="T32" fmla="*/ 289 w 435"/>
                  <a:gd name="T33" fmla="*/ 552 h 601"/>
                  <a:gd name="T34" fmla="*/ 314 w 435"/>
                  <a:gd name="T35" fmla="*/ 542 h 601"/>
                  <a:gd name="T36" fmla="*/ 319 w 435"/>
                  <a:gd name="T37" fmla="*/ 530 h 601"/>
                  <a:gd name="T38" fmla="*/ 346 w 435"/>
                  <a:gd name="T39" fmla="*/ 513 h 601"/>
                  <a:gd name="T40" fmla="*/ 360 w 435"/>
                  <a:gd name="T41" fmla="*/ 500 h 601"/>
                  <a:gd name="T42" fmla="*/ 387 w 435"/>
                  <a:gd name="T43" fmla="*/ 471 h 601"/>
                  <a:gd name="T44" fmla="*/ 396 w 435"/>
                  <a:gd name="T45" fmla="*/ 453 h 601"/>
                  <a:gd name="T46" fmla="*/ 398 w 435"/>
                  <a:gd name="T47" fmla="*/ 442 h 601"/>
                  <a:gd name="T48" fmla="*/ 387 w 435"/>
                  <a:gd name="T49" fmla="*/ 337 h 601"/>
                  <a:gd name="T50" fmla="*/ 335 w 435"/>
                  <a:gd name="T51" fmla="*/ 58 h 601"/>
                  <a:gd name="T52" fmla="*/ 257 w 435"/>
                  <a:gd name="T53" fmla="*/ 10 h 601"/>
                  <a:gd name="T54" fmla="*/ 287 w 435"/>
                  <a:gd name="T55" fmla="*/ 21 h 601"/>
                  <a:gd name="T56" fmla="*/ 253 w 435"/>
                  <a:gd name="T57" fmla="*/ 47 h 601"/>
                  <a:gd name="T58" fmla="*/ 262 w 435"/>
                  <a:gd name="T59" fmla="*/ 58 h 601"/>
                  <a:gd name="T60" fmla="*/ 255 w 435"/>
                  <a:gd name="T61" fmla="*/ 76 h 601"/>
                  <a:gd name="T62" fmla="*/ 250 w 435"/>
                  <a:gd name="T63" fmla="*/ 73 h 601"/>
                  <a:gd name="T64" fmla="*/ 232 w 435"/>
                  <a:gd name="T65" fmla="*/ 54 h 601"/>
                  <a:gd name="T66" fmla="*/ 221 w 435"/>
                  <a:gd name="T67" fmla="*/ 38 h 601"/>
                  <a:gd name="T68" fmla="*/ 262 w 435"/>
                  <a:gd name="T69" fmla="*/ 36 h 601"/>
                  <a:gd name="T70" fmla="*/ 282 w 435"/>
                  <a:gd name="T71" fmla="*/ 25 h 601"/>
                  <a:gd name="T72" fmla="*/ 212 w 435"/>
                  <a:gd name="T73" fmla="*/ 31 h 601"/>
                  <a:gd name="T74" fmla="*/ 221 w 435"/>
                  <a:gd name="T75" fmla="*/ 38 h 601"/>
                  <a:gd name="T76" fmla="*/ 323 w 435"/>
                  <a:gd name="T77" fmla="*/ 58 h 601"/>
                  <a:gd name="T78" fmla="*/ 323 w 435"/>
                  <a:gd name="T79" fmla="*/ 58 h 601"/>
                  <a:gd name="T80" fmla="*/ 262 w 435"/>
                  <a:gd name="T81" fmla="*/ 84 h 601"/>
                  <a:gd name="T82" fmla="*/ 289 w 435"/>
                  <a:gd name="T83" fmla="*/ 93 h 601"/>
                  <a:gd name="T84" fmla="*/ 291 w 435"/>
                  <a:gd name="T85" fmla="*/ 93 h 601"/>
                  <a:gd name="T86" fmla="*/ 291 w 435"/>
                  <a:gd name="T87" fmla="*/ 93 h 601"/>
                  <a:gd name="T88" fmla="*/ 394 w 435"/>
                  <a:gd name="T89" fmla="*/ 183 h 601"/>
                  <a:gd name="T90" fmla="*/ 328 w 435"/>
                  <a:gd name="T91" fmla="*/ 104 h 601"/>
                  <a:gd name="T92" fmla="*/ 398 w 435"/>
                  <a:gd name="T93" fmla="*/ 194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5" h="601">
                    <a:moveTo>
                      <a:pt x="232" y="5"/>
                    </a:moveTo>
                    <a:cubicBezTo>
                      <a:pt x="191" y="5"/>
                      <a:pt x="192" y="19"/>
                      <a:pt x="173" y="27"/>
                    </a:cubicBezTo>
                    <a:cubicBezTo>
                      <a:pt x="170" y="35"/>
                      <a:pt x="164" y="38"/>
                      <a:pt x="157" y="43"/>
                    </a:cubicBezTo>
                    <a:lnTo>
                      <a:pt x="157" y="49"/>
                    </a:lnTo>
                    <a:cubicBezTo>
                      <a:pt x="139" y="49"/>
                      <a:pt x="145" y="68"/>
                      <a:pt x="137" y="75"/>
                    </a:cubicBezTo>
                    <a:cubicBezTo>
                      <a:pt x="130" y="69"/>
                      <a:pt x="122" y="75"/>
                      <a:pt x="116" y="80"/>
                    </a:cubicBezTo>
                    <a:lnTo>
                      <a:pt x="116" y="86"/>
                    </a:lnTo>
                    <a:lnTo>
                      <a:pt x="112" y="86"/>
                    </a:lnTo>
                    <a:lnTo>
                      <a:pt x="112" y="89"/>
                    </a:lnTo>
                    <a:cubicBezTo>
                      <a:pt x="101" y="89"/>
                      <a:pt x="103" y="89"/>
                      <a:pt x="96" y="95"/>
                    </a:cubicBezTo>
                    <a:lnTo>
                      <a:pt x="96" y="98"/>
                    </a:lnTo>
                    <a:cubicBezTo>
                      <a:pt x="78" y="98"/>
                      <a:pt x="70" y="122"/>
                      <a:pt x="66" y="124"/>
                    </a:cubicBezTo>
                    <a:cubicBezTo>
                      <a:pt x="55" y="130"/>
                      <a:pt x="41" y="133"/>
                      <a:pt x="41" y="148"/>
                    </a:cubicBezTo>
                    <a:lnTo>
                      <a:pt x="36" y="148"/>
                    </a:lnTo>
                    <a:cubicBezTo>
                      <a:pt x="35" y="153"/>
                      <a:pt x="34" y="152"/>
                      <a:pt x="34" y="157"/>
                    </a:cubicBezTo>
                    <a:cubicBezTo>
                      <a:pt x="17" y="171"/>
                      <a:pt x="19" y="170"/>
                      <a:pt x="11" y="196"/>
                    </a:cubicBezTo>
                    <a:cubicBezTo>
                      <a:pt x="10" y="198"/>
                      <a:pt x="5" y="196"/>
                      <a:pt x="5" y="212"/>
                    </a:cubicBezTo>
                    <a:lnTo>
                      <a:pt x="0" y="214"/>
                    </a:lnTo>
                    <a:cubicBezTo>
                      <a:pt x="0" y="225"/>
                      <a:pt x="2" y="236"/>
                      <a:pt x="5" y="247"/>
                    </a:cubicBezTo>
                    <a:lnTo>
                      <a:pt x="0" y="251"/>
                    </a:lnTo>
                    <a:lnTo>
                      <a:pt x="0" y="254"/>
                    </a:lnTo>
                    <a:lnTo>
                      <a:pt x="5" y="254"/>
                    </a:lnTo>
                    <a:lnTo>
                      <a:pt x="5" y="258"/>
                    </a:lnTo>
                    <a:lnTo>
                      <a:pt x="0" y="258"/>
                    </a:lnTo>
                    <a:lnTo>
                      <a:pt x="0" y="269"/>
                    </a:lnTo>
                    <a:cubicBezTo>
                      <a:pt x="7" y="271"/>
                      <a:pt x="7" y="285"/>
                      <a:pt x="0" y="287"/>
                    </a:cubicBezTo>
                    <a:lnTo>
                      <a:pt x="0" y="289"/>
                    </a:lnTo>
                    <a:lnTo>
                      <a:pt x="7" y="295"/>
                    </a:lnTo>
                    <a:cubicBezTo>
                      <a:pt x="7" y="304"/>
                      <a:pt x="4" y="322"/>
                      <a:pt x="11" y="328"/>
                    </a:cubicBezTo>
                    <a:cubicBezTo>
                      <a:pt x="11" y="344"/>
                      <a:pt x="32" y="394"/>
                      <a:pt x="43" y="394"/>
                    </a:cubicBezTo>
                    <a:cubicBezTo>
                      <a:pt x="43" y="412"/>
                      <a:pt x="62" y="422"/>
                      <a:pt x="68" y="438"/>
                    </a:cubicBezTo>
                    <a:lnTo>
                      <a:pt x="73" y="438"/>
                    </a:lnTo>
                    <a:cubicBezTo>
                      <a:pt x="73" y="448"/>
                      <a:pt x="78" y="452"/>
                      <a:pt x="82" y="458"/>
                    </a:cubicBezTo>
                    <a:lnTo>
                      <a:pt x="87" y="458"/>
                    </a:lnTo>
                    <a:cubicBezTo>
                      <a:pt x="87" y="467"/>
                      <a:pt x="110" y="492"/>
                      <a:pt x="116" y="502"/>
                    </a:cubicBezTo>
                    <a:lnTo>
                      <a:pt x="121" y="502"/>
                    </a:lnTo>
                    <a:lnTo>
                      <a:pt x="121" y="509"/>
                    </a:lnTo>
                    <a:lnTo>
                      <a:pt x="125" y="511"/>
                    </a:lnTo>
                    <a:lnTo>
                      <a:pt x="130" y="524"/>
                    </a:lnTo>
                    <a:cubicBezTo>
                      <a:pt x="137" y="527"/>
                      <a:pt x="138" y="528"/>
                      <a:pt x="141" y="537"/>
                    </a:cubicBezTo>
                    <a:lnTo>
                      <a:pt x="146" y="537"/>
                    </a:lnTo>
                    <a:cubicBezTo>
                      <a:pt x="146" y="544"/>
                      <a:pt x="150" y="552"/>
                      <a:pt x="157" y="555"/>
                    </a:cubicBezTo>
                    <a:lnTo>
                      <a:pt x="157" y="563"/>
                    </a:lnTo>
                    <a:lnTo>
                      <a:pt x="166" y="563"/>
                    </a:lnTo>
                    <a:lnTo>
                      <a:pt x="166" y="568"/>
                    </a:lnTo>
                    <a:cubicBezTo>
                      <a:pt x="197" y="593"/>
                      <a:pt x="216" y="601"/>
                      <a:pt x="253" y="587"/>
                    </a:cubicBezTo>
                    <a:lnTo>
                      <a:pt x="253" y="583"/>
                    </a:lnTo>
                    <a:cubicBezTo>
                      <a:pt x="258" y="583"/>
                      <a:pt x="261" y="582"/>
                      <a:pt x="266" y="581"/>
                    </a:cubicBezTo>
                    <a:lnTo>
                      <a:pt x="266" y="574"/>
                    </a:lnTo>
                    <a:cubicBezTo>
                      <a:pt x="278" y="571"/>
                      <a:pt x="280" y="563"/>
                      <a:pt x="289" y="555"/>
                    </a:cubicBezTo>
                    <a:lnTo>
                      <a:pt x="289" y="552"/>
                    </a:lnTo>
                    <a:lnTo>
                      <a:pt x="296" y="552"/>
                    </a:lnTo>
                    <a:lnTo>
                      <a:pt x="296" y="548"/>
                    </a:lnTo>
                    <a:cubicBezTo>
                      <a:pt x="306" y="548"/>
                      <a:pt x="305" y="542"/>
                      <a:pt x="314" y="542"/>
                    </a:cubicBezTo>
                    <a:lnTo>
                      <a:pt x="314" y="537"/>
                    </a:lnTo>
                    <a:lnTo>
                      <a:pt x="319" y="537"/>
                    </a:lnTo>
                    <a:lnTo>
                      <a:pt x="319" y="530"/>
                    </a:lnTo>
                    <a:lnTo>
                      <a:pt x="328" y="530"/>
                    </a:lnTo>
                    <a:lnTo>
                      <a:pt x="330" y="524"/>
                    </a:lnTo>
                    <a:cubicBezTo>
                      <a:pt x="342" y="520"/>
                      <a:pt x="335" y="518"/>
                      <a:pt x="346" y="513"/>
                    </a:cubicBezTo>
                    <a:lnTo>
                      <a:pt x="346" y="509"/>
                    </a:lnTo>
                    <a:cubicBezTo>
                      <a:pt x="353" y="509"/>
                      <a:pt x="351" y="508"/>
                      <a:pt x="357" y="506"/>
                    </a:cubicBezTo>
                    <a:lnTo>
                      <a:pt x="360" y="500"/>
                    </a:lnTo>
                    <a:lnTo>
                      <a:pt x="371" y="498"/>
                    </a:lnTo>
                    <a:cubicBezTo>
                      <a:pt x="374" y="493"/>
                      <a:pt x="376" y="493"/>
                      <a:pt x="376" y="487"/>
                    </a:cubicBezTo>
                    <a:cubicBezTo>
                      <a:pt x="384" y="487"/>
                      <a:pt x="387" y="480"/>
                      <a:pt x="387" y="471"/>
                    </a:cubicBezTo>
                    <a:lnTo>
                      <a:pt x="392" y="471"/>
                    </a:lnTo>
                    <a:cubicBezTo>
                      <a:pt x="395" y="465"/>
                      <a:pt x="394" y="466"/>
                      <a:pt x="394" y="454"/>
                    </a:cubicBezTo>
                    <a:lnTo>
                      <a:pt x="396" y="453"/>
                    </a:lnTo>
                    <a:lnTo>
                      <a:pt x="396" y="447"/>
                    </a:lnTo>
                    <a:lnTo>
                      <a:pt x="398" y="445"/>
                    </a:lnTo>
                    <a:lnTo>
                      <a:pt x="398" y="442"/>
                    </a:lnTo>
                    <a:lnTo>
                      <a:pt x="396" y="440"/>
                    </a:lnTo>
                    <a:cubicBezTo>
                      <a:pt x="396" y="422"/>
                      <a:pt x="392" y="419"/>
                      <a:pt x="392" y="399"/>
                    </a:cubicBezTo>
                    <a:cubicBezTo>
                      <a:pt x="380" y="390"/>
                      <a:pt x="387" y="354"/>
                      <a:pt x="387" y="337"/>
                    </a:cubicBezTo>
                    <a:cubicBezTo>
                      <a:pt x="425" y="337"/>
                      <a:pt x="435" y="188"/>
                      <a:pt x="421" y="177"/>
                    </a:cubicBezTo>
                    <a:cubicBezTo>
                      <a:pt x="408" y="93"/>
                      <a:pt x="373" y="108"/>
                      <a:pt x="373" y="80"/>
                    </a:cubicBezTo>
                    <a:cubicBezTo>
                      <a:pt x="350" y="74"/>
                      <a:pt x="347" y="61"/>
                      <a:pt x="335" y="58"/>
                    </a:cubicBezTo>
                    <a:cubicBezTo>
                      <a:pt x="348" y="47"/>
                      <a:pt x="325" y="30"/>
                      <a:pt x="314" y="30"/>
                    </a:cubicBezTo>
                    <a:lnTo>
                      <a:pt x="314" y="27"/>
                    </a:lnTo>
                    <a:cubicBezTo>
                      <a:pt x="290" y="7"/>
                      <a:pt x="281" y="10"/>
                      <a:pt x="257" y="10"/>
                    </a:cubicBezTo>
                    <a:lnTo>
                      <a:pt x="257" y="3"/>
                    </a:lnTo>
                    <a:cubicBezTo>
                      <a:pt x="250" y="3"/>
                      <a:pt x="238" y="0"/>
                      <a:pt x="232" y="5"/>
                    </a:cubicBezTo>
                    <a:close/>
                    <a:moveTo>
                      <a:pt x="287" y="21"/>
                    </a:moveTo>
                    <a:cubicBezTo>
                      <a:pt x="291" y="18"/>
                      <a:pt x="283" y="25"/>
                      <a:pt x="287" y="21"/>
                    </a:cubicBezTo>
                    <a:close/>
                    <a:moveTo>
                      <a:pt x="278" y="27"/>
                    </a:moveTo>
                    <a:lnTo>
                      <a:pt x="253" y="47"/>
                    </a:lnTo>
                    <a:lnTo>
                      <a:pt x="253" y="52"/>
                    </a:lnTo>
                    <a:cubicBezTo>
                      <a:pt x="256" y="55"/>
                      <a:pt x="256" y="54"/>
                      <a:pt x="262" y="54"/>
                    </a:cubicBezTo>
                    <a:lnTo>
                      <a:pt x="262" y="58"/>
                    </a:lnTo>
                    <a:lnTo>
                      <a:pt x="323" y="58"/>
                    </a:lnTo>
                    <a:cubicBezTo>
                      <a:pt x="305" y="58"/>
                      <a:pt x="267" y="55"/>
                      <a:pt x="253" y="67"/>
                    </a:cubicBezTo>
                    <a:cubicBezTo>
                      <a:pt x="253" y="72"/>
                      <a:pt x="253" y="72"/>
                      <a:pt x="255" y="76"/>
                    </a:cubicBezTo>
                    <a:cubicBezTo>
                      <a:pt x="260" y="78"/>
                      <a:pt x="259" y="77"/>
                      <a:pt x="262" y="82"/>
                    </a:cubicBezTo>
                    <a:cubicBezTo>
                      <a:pt x="256" y="77"/>
                      <a:pt x="258" y="78"/>
                      <a:pt x="250" y="78"/>
                    </a:cubicBezTo>
                    <a:lnTo>
                      <a:pt x="250" y="73"/>
                    </a:lnTo>
                    <a:cubicBezTo>
                      <a:pt x="243" y="67"/>
                      <a:pt x="229" y="57"/>
                      <a:pt x="221" y="63"/>
                    </a:cubicBezTo>
                    <a:cubicBezTo>
                      <a:pt x="218" y="61"/>
                      <a:pt x="178" y="65"/>
                      <a:pt x="161" y="63"/>
                    </a:cubicBezTo>
                    <a:cubicBezTo>
                      <a:pt x="194" y="56"/>
                      <a:pt x="219" y="65"/>
                      <a:pt x="232" y="54"/>
                    </a:cubicBezTo>
                    <a:lnTo>
                      <a:pt x="232" y="49"/>
                    </a:lnTo>
                    <a:cubicBezTo>
                      <a:pt x="228" y="45"/>
                      <a:pt x="229" y="45"/>
                      <a:pt x="223" y="45"/>
                    </a:cubicBezTo>
                    <a:cubicBezTo>
                      <a:pt x="223" y="41"/>
                      <a:pt x="223" y="41"/>
                      <a:pt x="221" y="38"/>
                    </a:cubicBezTo>
                    <a:cubicBezTo>
                      <a:pt x="226" y="39"/>
                      <a:pt x="227" y="40"/>
                      <a:pt x="232" y="40"/>
                    </a:cubicBezTo>
                    <a:lnTo>
                      <a:pt x="232" y="43"/>
                    </a:lnTo>
                    <a:cubicBezTo>
                      <a:pt x="253" y="43"/>
                      <a:pt x="247" y="38"/>
                      <a:pt x="262" y="36"/>
                    </a:cubicBezTo>
                    <a:cubicBezTo>
                      <a:pt x="266" y="29"/>
                      <a:pt x="264" y="34"/>
                      <a:pt x="271" y="29"/>
                    </a:cubicBezTo>
                    <a:lnTo>
                      <a:pt x="271" y="25"/>
                    </a:lnTo>
                    <a:lnTo>
                      <a:pt x="282" y="25"/>
                    </a:lnTo>
                    <a:lnTo>
                      <a:pt x="278" y="27"/>
                    </a:lnTo>
                    <a:close/>
                    <a:moveTo>
                      <a:pt x="209" y="30"/>
                    </a:moveTo>
                    <a:cubicBezTo>
                      <a:pt x="212" y="28"/>
                      <a:pt x="218" y="33"/>
                      <a:pt x="212" y="31"/>
                    </a:cubicBezTo>
                    <a:cubicBezTo>
                      <a:pt x="212" y="31"/>
                      <a:pt x="209" y="31"/>
                      <a:pt x="209" y="30"/>
                    </a:cubicBezTo>
                    <a:close/>
                    <a:moveTo>
                      <a:pt x="219" y="36"/>
                    </a:moveTo>
                    <a:lnTo>
                      <a:pt x="221" y="38"/>
                    </a:lnTo>
                    <a:lnTo>
                      <a:pt x="216" y="36"/>
                    </a:lnTo>
                    <a:lnTo>
                      <a:pt x="219" y="36"/>
                    </a:lnTo>
                    <a:close/>
                    <a:moveTo>
                      <a:pt x="323" y="58"/>
                    </a:moveTo>
                    <a:lnTo>
                      <a:pt x="326" y="58"/>
                    </a:lnTo>
                    <a:lnTo>
                      <a:pt x="323" y="60"/>
                    </a:lnTo>
                    <a:lnTo>
                      <a:pt x="323" y="58"/>
                    </a:lnTo>
                    <a:close/>
                    <a:moveTo>
                      <a:pt x="262" y="82"/>
                    </a:moveTo>
                    <a:lnTo>
                      <a:pt x="264" y="82"/>
                    </a:lnTo>
                    <a:lnTo>
                      <a:pt x="262" y="84"/>
                    </a:lnTo>
                    <a:lnTo>
                      <a:pt x="262" y="82"/>
                    </a:lnTo>
                    <a:close/>
                    <a:moveTo>
                      <a:pt x="275" y="87"/>
                    </a:moveTo>
                    <a:cubicBezTo>
                      <a:pt x="284" y="89"/>
                      <a:pt x="283" y="88"/>
                      <a:pt x="289" y="93"/>
                    </a:cubicBezTo>
                    <a:cubicBezTo>
                      <a:pt x="282" y="91"/>
                      <a:pt x="276" y="88"/>
                      <a:pt x="269" y="85"/>
                    </a:cubicBezTo>
                    <a:lnTo>
                      <a:pt x="275" y="87"/>
                    </a:lnTo>
                    <a:close/>
                    <a:moveTo>
                      <a:pt x="291" y="93"/>
                    </a:moveTo>
                    <a:cubicBezTo>
                      <a:pt x="299" y="93"/>
                      <a:pt x="315" y="97"/>
                      <a:pt x="321" y="102"/>
                    </a:cubicBezTo>
                    <a:cubicBezTo>
                      <a:pt x="311" y="100"/>
                      <a:pt x="297" y="99"/>
                      <a:pt x="289" y="93"/>
                    </a:cubicBezTo>
                    <a:lnTo>
                      <a:pt x="291" y="93"/>
                    </a:lnTo>
                    <a:close/>
                    <a:moveTo>
                      <a:pt x="328" y="104"/>
                    </a:moveTo>
                    <a:cubicBezTo>
                      <a:pt x="329" y="105"/>
                      <a:pt x="377" y="127"/>
                      <a:pt x="385" y="166"/>
                    </a:cubicBezTo>
                    <a:cubicBezTo>
                      <a:pt x="385" y="166"/>
                      <a:pt x="390" y="171"/>
                      <a:pt x="394" y="183"/>
                    </a:cubicBezTo>
                    <a:lnTo>
                      <a:pt x="398" y="194"/>
                    </a:lnTo>
                    <a:cubicBezTo>
                      <a:pt x="384" y="182"/>
                      <a:pt x="381" y="126"/>
                      <a:pt x="321" y="102"/>
                    </a:cubicBezTo>
                    <a:lnTo>
                      <a:pt x="328" y="104"/>
                    </a:lnTo>
                    <a:close/>
                    <a:moveTo>
                      <a:pt x="398" y="194"/>
                    </a:moveTo>
                    <a:cubicBezTo>
                      <a:pt x="401" y="209"/>
                      <a:pt x="411" y="251"/>
                      <a:pt x="403" y="263"/>
                    </a:cubicBezTo>
                    <a:cubicBezTo>
                      <a:pt x="408" y="251"/>
                      <a:pt x="401" y="210"/>
                      <a:pt x="398" y="19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  <p:sp>
            <p:nvSpPr>
              <p:cNvPr id="5916" name="TextBox 5915"/>
              <p:cNvSpPr txBox="1"/>
              <p:nvPr/>
            </p:nvSpPr>
            <p:spPr>
              <a:xfrm>
                <a:off x="980448" y="1331482"/>
                <a:ext cx="169480" cy="346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小</a:t>
                </a:r>
                <a:endParaRPr lang="en-US" altLang="zh-CN" sz="800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8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陆</a:t>
                </a:r>
                <a:endParaRPr lang="en-US" altLang="zh-CN" sz="800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8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老</a:t>
                </a:r>
                <a:endParaRPr lang="en-US" altLang="zh-CN" sz="800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r>
                  <a:rPr lang="zh-CN" altLang="en-US" sz="800" dirty="0" smtClean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师</a:t>
                </a:r>
                <a:endParaRPr lang="zh-CN" altLang="en-US" sz="8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  <p:sp>
          <p:nvSpPr>
            <p:cNvPr id="5914" name="TextBox 5913"/>
            <p:cNvSpPr txBox="1"/>
            <p:nvPr/>
          </p:nvSpPr>
          <p:spPr>
            <a:xfrm>
              <a:off x="956237" y="685016"/>
              <a:ext cx="441983" cy="85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佳</a:t>
              </a:r>
              <a:endParaRPr lang="en-US" altLang="zh-CN" sz="44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r>
                <a:rPr lang="zh-CN" altLang="en-US" sz="44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节</a:t>
              </a:r>
              <a:endPara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5917" name="组合 5916"/>
          <p:cNvGrpSpPr/>
          <p:nvPr/>
        </p:nvGrpSpPr>
        <p:grpSpPr>
          <a:xfrm>
            <a:off x="-623520" y="1768142"/>
            <a:ext cx="372160" cy="1388037"/>
            <a:chOff x="-1141120" y="1766391"/>
            <a:chExt cx="372160" cy="1388037"/>
          </a:xfrm>
        </p:grpSpPr>
        <p:sp>
          <p:nvSpPr>
            <p:cNvPr id="5918" name="矩形 5917"/>
            <p:cNvSpPr/>
            <p:nvPr/>
          </p:nvSpPr>
          <p:spPr>
            <a:xfrm>
              <a:off x="-1141120" y="1766391"/>
              <a:ext cx="372160" cy="372160"/>
            </a:xfrm>
            <a:prstGeom prst="rect">
              <a:avLst/>
            </a:prstGeom>
            <a:solidFill>
              <a:srgbClr val="00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19" name="矩形 5918"/>
            <p:cNvSpPr/>
            <p:nvPr/>
          </p:nvSpPr>
          <p:spPr>
            <a:xfrm>
              <a:off x="-1141120" y="2274329"/>
              <a:ext cx="372160" cy="372160"/>
            </a:xfrm>
            <a:prstGeom prst="rect">
              <a:avLst/>
            </a:prstGeom>
            <a:solidFill>
              <a:srgbClr val="7DC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20" name="矩形 5919"/>
            <p:cNvSpPr/>
            <p:nvPr/>
          </p:nvSpPr>
          <p:spPr>
            <a:xfrm>
              <a:off x="-1141120" y="2782268"/>
              <a:ext cx="372160" cy="372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 l="2871" t="6504" r="2884" b="6504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2000" cy="688859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7" descr="D:\Personal\Desktop\5.png"/>
          <p:cNvPicPr>
            <a:picLocks noChangeAspect="1" noChangeArrowheads="1"/>
          </p:cNvPicPr>
          <p:nvPr/>
        </p:nvPicPr>
        <p:blipFill rotWithShape="1">
          <a:blip r:embed="rId3" cstate="screen"/>
          <a:srcRect t="12619"/>
          <a:stretch>
            <a:fillRect/>
          </a:stretch>
        </p:blipFill>
        <p:spPr bwMode="auto">
          <a:xfrm>
            <a:off x="1415480" y="-3201591"/>
            <a:ext cx="8162860" cy="10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208452" y="2820043"/>
            <a:ext cx="3416321" cy="1023103"/>
            <a:chOff x="5289849" y="2321003"/>
            <a:chExt cx="3416321" cy="1023103"/>
          </a:xfrm>
        </p:grpSpPr>
        <p:sp>
          <p:nvSpPr>
            <p:cNvPr id="13" name="文本框 554"/>
            <p:cNvSpPr txBox="1"/>
            <p:nvPr/>
          </p:nvSpPr>
          <p:spPr>
            <a:xfrm>
              <a:off x="5304476" y="2321003"/>
              <a:ext cx="2031325" cy="646331"/>
            </a:xfrm>
            <a:prstGeom prst="rect">
              <a:avLst/>
            </a:prstGeom>
            <a:noFill/>
            <a:scene3d>
              <a:camera prst="orthographicFront"/>
              <a:lightRig rig="soft" dir="t"/>
            </a:scene3d>
            <a:sp3d>
              <a:bevelT/>
            </a:sp3d>
          </p:spPr>
          <p:txBody>
            <a:bodyPr wrap="none" rtlCol="0">
              <a:spAutoFit/>
              <a:sp3d prstMaterial="plastic">
                <a:bevelB w="0" h="69850"/>
              </a:sp3d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端午飘香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14" name="文本框 554"/>
            <p:cNvSpPr txBox="1"/>
            <p:nvPr/>
          </p:nvSpPr>
          <p:spPr>
            <a:xfrm>
              <a:off x="5289849" y="2697775"/>
              <a:ext cx="3416321" cy="646331"/>
            </a:xfrm>
            <a:prstGeom prst="rect">
              <a:avLst/>
            </a:prstGeom>
            <a:noFill/>
            <a:scene3d>
              <a:camera prst="orthographicFront"/>
              <a:lightRig rig="soft" dir="t"/>
            </a:scene3d>
            <a:sp3d>
              <a:bevelT/>
            </a:sp3d>
          </p:spPr>
          <p:txBody>
            <a:bodyPr wrap="none" rtlCol="0">
              <a:spAutoFit/>
              <a:sp3d prstMaterial="plastic">
                <a:bevelB w="0" h="69850"/>
              </a:sp3d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情系你我爱同行</a:t>
              </a:r>
            </a:p>
          </p:txBody>
        </p:sp>
      </p:grpSp>
      <p:pic>
        <p:nvPicPr>
          <p:cNvPr id="17" name="Picture 2" descr="D:\Personal\Desktop\图形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1421" y="4262405"/>
            <a:ext cx="1567239" cy="5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宽屏</PresentationFormat>
  <Paragraphs>89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Malgun Gothic</vt:lpstr>
      <vt:lpstr>华文仿宋</vt:lpstr>
      <vt:lpstr>华文隶书</vt:lpstr>
      <vt:lpstr>宋体</vt:lpstr>
      <vt:lpstr>叶根友刀锋黑草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2015-06-19T08:17:00Z</dcterms:created>
  <dcterms:modified xsi:type="dcterms:W3CDTF">2023-01-10T07:24:09Z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F1D08A37FF5D4C178744C5B4991E0CE4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