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68" r:id="rId14"/>
    <p:sldId id="272" r:id="rId15"/>
    <p:sldId id="274" r:id="rId16"/>
    <p:sldId id="275" r:id="rId17"/>
    <p:sldId id="276" r:id="rId18"/>
    <p:sldId id="273" r:id="rId19"/>
    <p:sldId id="269" r:id="rId20"/>
    <p:sldId id="270" r:id="rId21"/>
    <p:sldId id="27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6900"/>
    <a:srgbClr val="F6C039"/>
    <a:srgbClr val="F5F2E9"/>
    <a:srgbClr val="137E92"/>
    <a:srgbClr val="D49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314" autoAdjust="0"/>
  </p:normalViewPr>
  <p:slideViewPr>
    <p:cSldViewPr snapToGrid="0" showGuides="1">
      <p:cViewPr varScale="1">
        <p:scale>
          <a:sx n="60" d="100"/>
          <a:sy n="60" d="100"/>
        </p:scale>
        <p:origin x="-78" y="-1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B5D75-1A9A-4B3C-BF10-CCBA1A5745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56A8D-7DBD-4107-A456-EB79085AC2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05D24-0B28-4635-8C4B-34816731C74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0D146-A353-4600-BB9C-5A9F653DC9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12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 www.2ppt.com/moban/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 www.2ppt.com/hangye/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 www.2ppt.com/jieri/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素材：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 www.2ppt.com/sucai/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 www.2ppt.com/beijing/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图表：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 www.2ppt.com/tubiao/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优秀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9"/>
              </a:rPr>
              <a:t> www.2ppt.com/xiazai/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0"/>
              </a:rPr>
              <a:t> www.2ppt.com/powerpoint/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1"/>
              </a:rPr>
              <a:t> www.2ppt.com/word/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2"/>
              </a:rPr>
              <a:t> www.2ppt.com/excel/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个人简历：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3"/>
              </a:rPr>
              <a:t> www.2ppt.com/jianli/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课件：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4"/>
              </a:rPr>
              <a:t> www.2ppt.com/kejian/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手抄报：   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5"/>
              </a:rPr>
              <a:t> www.2ppt.com/shouchaobao/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试题下载：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6"/>
              </a:rPr>
              <a:t> www.2ppt.com/shiti/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教案下载：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7"/>
              </a:rPr>
              <a:t> www.2ppt.com/jiaoan/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字体下载：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8"/>
              </a:rPr>
              <a:t> www.2ppt.com/ziti/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0D146-A353-4600-BB9C-5A9F653DC98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08FD-8653-4B18-B5CE-61CB7366D3A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26D2-0273-4C20-BA34-0A9300C5E3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/>
        </p:nvSpPr>
        <p:spPr>
          <a:xfrm>
            <a:off x="3652663" y="0"/>
            <a:ext cx="8539337" cy="6858000"/>
          </a:xfrm>
          <a:custGeom>
            <a:avLst/>
            <a:gdLst>
              <a:gd name="connsiteX0" fmla="*/ 1599541 w 8539337"/>
              <a:gd name="connsiteY0" fmla="*/ 0 h 6858000"/>
              <a:gd name="connsiteX1" fmla="*/ 3071694 w 8539337"/>
              <a:gd name="connsiteY1" fmla="*/ 0 h 6858000"/>
              <a:gd name="connsiteX2" fmla="*/ 4487842 w 8539337"/>
              <a:gd name="connsiteY2" fmla="*/ 0 h 6858000"/>
              <a:gd name="connsiteX3" fmla="*/ 8539337 w 8539337"/>
              <a:gd name="connsiteY3" fmla="*/ 0 h 6858000"/>
              <a:gd name="connsiteX4" fmla="*/ 8539337 w 8539337"/>
              <a:gd name="connsiteY4" fmla="*/ 6858000 h 6858000"/>
              <a:gd name="connsiteX5" fmla="*/ 4487842 w 8539337"/>
              <a:gd name="connsiteY5" fmla="*/ 6858000 h 6858000"/>
              <a:gd name="connsiteX6" fmla="*/ 3071694 w 8539337"/>
              <a:gd name="connsiteY6" fmla="*/ 6858000 h 6858000"/>
              <a:gd name="connsiteX7" fmla="*/ 0 w 8539337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9337" h="6858000">
                <a:moveTo>
                  <a:pt x="1599541" y="0"/>
                </a:moveTo>
                <a:lnTo>
                  <a:pt x="3071694" y="0"/>
                </a:lnTo>
                <a:lnTo>
                  <a:pt x="4487842" y="0"/>
                </a:lnTo>
                <a:lnTo>
                  <a:pt x="8539337" y="0"/>
                </a:lnTo>
                <a:lnTo>
                  <a:pt x="8539337" y="6858000"/>
                </a:lnTo>
                <a:lnTo>
                  <a:pt x="4487842" y="6858000"/>
                </a:lnTo>
                <a:lnTo>
                  <a:pt x="307169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6C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08FD-8653-4B18-B5CE-61CB7366D3A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26D2-0273-4C20-BA34-0A9300C5E3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08FD-8653-4B18-B5CE-61CB7366D3A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26D2-0273-4C20-BA34-0A9300C5E3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08FD-8653-4B18-B5CE-61CB7366D3A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26D2-0273-4C20-BA34-0A9300C5E3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08FD-8653-4B18-B5CE-61CB7366D3A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26D2-0273-4C20-BA34-0A9300C5E3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08FD-8653-4B18-B5CE-61CB7366D3A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26D2-0273-4C20-BA34-0A9300C5E3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08FD-8653-4B18-B5CE-61CB7366D3A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26D2-0273-4C20-BA34-0A9300C5E3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08FD-8653-4B18-B5CE-61CB7366D3A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26D2-0273-4C20-BA34-0A9300C5E3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08FD-8653-4B18-B5CE-61CB7366D3A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26D2-0273-4C20-BA34-0A9300C5E3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08FD-8653-4B18-B5CE-61CB7366D3A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26D2-0273-4C20-BA34-0A9300C5E34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98649" y="4511673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895622"/>
            <a:ext cx="12192000" cy="3066757"/>
          </a:xfrm>
          <a:prstGeom prst="rect">
            <a:avLst/>
          </a:prstGeom>
          <a:solidFill>
            <a:srgbClr val="F6C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450164 w 10438227"/>
              <a:gd name="connsiteY0" fmla="*/ 389401 h 6147582"/>
              <a:gd name="connsiteX1" fmla="*/ 450164 w 10438227"/>
              <a:gd name="connsiteY1" fmla="*/ 5758181 h 6147582"/>
              <a:gd name="connsiteX2" fmla="*/ 9988062 w 10438227"/>
              <a:gd name="connsiteY2" fmla="*/ 5758181 h 6147582"/>
              <a:gd name="connsiteX3" fmla="*/ 9988062 w 10438227"/>
              <a:gd name="connsiteY3" fmla="*/ 389401 h 6147582"/>
              <a:gd name="connsiteX4" fmla="*/ 0 w 10438227"/>
              <a:gd name="connsiteY4" fmla="*/ 0 h 6147582"/>
              <a:gd name="connsiteX5" fmla="*/ 10438227 w 10438227"/>
              <a:gd name="connsiteY5" fmla="*/ 0 h 6147582"/>
              <a:gd name="connsiteX6" fmla="*/ 10438227 w 10438227"/>
              <a:gd name="connsiteY6" fmla="*/ 6147582 h 6147582"/>
              <a:gd name="connsiteX7" fmla="*/ 0 w 10438227"/>
              <a:gd name="connsiteY7" fmla="*/ 6147582 h 614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38227" h="6147582">
                <a:moveTo>
                  <a:pt x="450164" y="389401"/>
                </a:moveTo>
                <a:lnTo>
                  <a:pt x="450164" y="5758181"/>
                </a:lnTo>
                <a:lnTo>
                  <a:pt x="9988062" y="5758181"/>
                </a:lnTo>
                <a:lnTo>
                  <a:pt x="9988062" y="389401"/>
                </a:lnTo>
                <a:close/>
                <a:moveTo>
                  <a:pt x="0" y="0"/>
                </a:moveTo>
                <a:lnTo>
                  <a:pt x="10438227" y="0"/>
                </a:lnTo>
                <a:lnTo>
                  <a:pt x="10438227" y="6147582"/>
                </a:lnTo>
                <a:lnTo>
                  <a:pt x="0" y="6147582"/>
                </a:lnTo>
                <a:close/>
              </a:path>
            </a:pathLst>
          </a:custGeom>
          <a:solidFill>
            <a:srgbClr val="F6C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423081" y="5023175"/>
            <a:ext cx="5281684" cy="1834825"/>
            <a:chOff x="0" y="4176215"/>
            <a:chExt cx="7719722" cy="268178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screen"/>
            <a:srcRect t="45315"/>
            <a:stretch>
              <a:fillRect/>
            </a:stretch>
          </p:blipFill>
          <p:spPr>
            <a:xfrm>
              <a:off x="0" y="4176215"/>
              <a:ext cx="6866737" cy="268178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6395889" y="4503761"/>
              <a:ext cx="1323833" cy="235423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450164 w 10438227"/>
              <a:gd name="connsiteY0" fmla="*/ 389401 h 6147582"/>
              <a:gd name="connsiteX1" fmla="*/ 450164 w 10438227"/>
              <a:gd name="connsiteY1" fmla="*/ 5758181 h 6147582"/>
              <a:gd name="connsiteX2" fmla="*/ 9988062 w 10438227"/>
              <a:gd name="connsiteY2" fmla="*/ 5758181 h 6147582"/>
              <a:gd name="connsiteX3" fmla="*/ 9988062 w 10438227"/>
              <a:gd name="connsiteY3" fmla="*/ 389401 h 6147582"/>
              <a:gd name="connsiteX4" fmla="*/ 0 w 10438227"/>
              <a:gd name="connsiteY4" fmla="*/ 0 h 6147582"/>
              <a:gd name="connsiteX5" fmla="*/ 10438227 w 10438227"/>
              <a:gd name="connsiteY5" fmla="*/ 0 h 6147582"/>
              <a:gd name="connsiteX6" fmla="*/ 10438227 w 10438227"/>
              <a:gd name="connsiteY6" fmla="*/ 6147582 h 6147582"/>
              <a:gd name="connsiteX7" fmla="*/ 0 w 10438227"/>
              <a:gd name="connsiteY7" fmla="*/ 6147582 h 614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38227" h="6147582">
                <a:moveTo>
                  <a:pt x="450164" y="389401"/>
                </a:moveTo>
                <a:lnTo>
                  <a:pt x="450164" y="5758181"/>
                </a:lnTo>
                <a:lnTo>
                  <a:pt x="9988062" y="5758181"/>
                </a:lnTo>
                <a:lnTo>
                  <a:pt x="9988062" y="389401"/>
                </a:lnTo>
                <a:close/>
                <a:moveTo>
                  <a:pt x="0" y="0"/>
                </a:moveTo>
                <a:lnTo>
                  <a:pt x="10438227" y="0"/>
                </a:lnTo>
                <a:lnTo>
                  <a:pt x="10438227" y="6147582"/>
                </a:lnTo>
                <a:lnTo>
                  <a:pt x="0" y="6147582"/>
                </a:lnTo>
                <a:close/>
              </a:path>
            </a:pathLst>
          </a:custGeom>
          <a:solidFill>
            <a:srgbClr val="F6C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308FD-8653-4B18-B5CE-61CB7366D3A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526D2-0273-4C20-BA34-0A9300C5E3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2" Type="http://schemas.openxmlformats.org/officeDocument/2006/relationships/tags" Target="../tags/tag21.xml"/><Relationship Id="rId16" Type="http://schemas.openxmlformats.org/officeDocument/2006/relationships/image" Target="../media/image16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image" Target="../media/image20.png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" y="0"/>
            <a:ext cx="7851848" cy="4417255"/>
          </a:xfrm>
          <a:custGeom>
            <a:avLst/>
            <a:gdLst>
              <a:gd name="connsiteX0" fmla="*/ 2067951 w 7852898"/>
              <a:gd name="connsiteY0" fmla="*/ 2331719 h 4417255"/>
              <a:gd name="connsiteX1" fmla="*/ 2067951 w 7852898"/>
              <a:gd name="connsiteY1" fmla="*/ 4220308 h 4417255"/>
              <a:gd name="connsiteX2" fmla="*/ 5345723 w 7852898"/>
              <a:gd name="connsiteY2" fmla="*/ 4220308 h 4417255"/>
              <a:gd name="connsiteX3" fmla="*/ 5345723 w 7852898"/>
              <a:gd name="connsiteY3" fmla="*/ 2331719 h 4417255"/>
              <a:gd name="connsiteX4" fmla="*/ 0 w 7852898"/>
              <a:gd name="connsiteY4" fmla="*/ 0 h 4417255"/>
              <a:gd name="connsiteX5" fmla="*/ 7852898 w 7852898"/>
              <a:gd name="connsiteY5" fmla="*/ 0 h 4417255"/>
              <a:gd name="connsiteX6" fmla="*/ 7852898 w 7852898"/>
              <a:gd name="connsiteY6" fmla="*/ 4417255 h 4417255"/>
              <a:gd name="connsiteX7" fmla="*/ 0 w 7852898"/>
              <a:gd name="connsiteY7" fmla="*/ 4417255 h 44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2898" h="4417255">
                <a:moveTo>
                  <a:pt x="2067951" y="2331719"/>
                </a:moveTo>
                <a:lnTo>
                  <a:pt x="2067951" y="4220308"/>
                </a:lnTo>
                <a:lnTo>
                  <a:pt x="5345723" y="4220308"/>
                </a:lnTo>
                <a:lnTo>
                  <a:pt x="5345723" y="2331719"/>
                </a:lnTo>
                <a:close/>
                <a:moveTo>
                  <a:pt x="0" y="0"/>
                </a:moveTo>
                <a:lnTo>
                  <a:pt x="7852898" y="0"/>
                </a:lnTo>
                <a:lnTo>
                  <a:pt x="7852898" y="4417255"/>
                </a:lnTo>
                <a:lnTo>
                  <a:pt x="0" y="4417255"/>
                </a:lnTo>
                <a:close/>
              </a:path>
            </a:pathLst>
          </a:custGeom>
        </p:spPr>
      </p:pic>
      <p:sp>
        <p:nvSpPr>
          <p:cNvPr id="11" name="任意多边形: 形状 10"/>
          <p:cNvSpPr/>
          <p:nvPr/>
        </p:nvSpPr>
        <p:spPr>
          <a:xfrm>
            <a:off x="7704158" y="0"/>
            <a:ext cx="4487842" cy="6858000"/>
          </a:xfrm>
          <a:custGeom>
            <a:avLst/>
            <a:gdLst>
              <a:gd name="connsiteX0" fmla="*/ 1599541 w 4487842"/>
              <a:gd name="connsiteY0" fmla="*/ 0 h 6858000"/>
              <a:gd name="connsiteX1" fmla="*/ 4487842 w 4487842"/>
              <a:gd name="connsiteY1" fmla="*/ 0 h 6858000"/>
              <a:gd name="connsiteX2" fmla="*/ 4487842 w 4487842"/>
              <a:gd name="connsiteY2" fmla="*/ 6858000 h 6858000"/>
              <a:gd name="connsiteX3" fmla="*/ 0 w 44878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7842" h="6858000">
                <a:moveTo>
                  <a:pt x="1599541" y="0"/>
                </a:moveTo>
                <a:lnTo>
                  <a:pt x="4487842" y="0"/>
                </a:lnTo>
                <a:lnTo>
                  <a:pt x="44878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6C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75681" y="520613"/>
            <a:ext cx="8144796" cy="5816773"/>
          </a:xfrm>
          <a:prstGeom prst="rect">
            <a:avLst/>
          </a:prstGeom>
          <a:effectLst>
            <a:outerShdw blurRad="241300" dist="38100" algn="l" rotWithShape="0">
              <a:srgbClr val="926900">
                <a:alpha val="40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359" y="1193996"/>
            <a:ext cx="7998318" cy="420033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950917" y="154745"/>
            <a:ext cx="5816219" cy="36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137E92"/>
                </a:solidFill>
                <a:cs typeface="+mn-ea"/>
                <a:sym typeface="+mn-lt"/>
              </a:rPr>
              <a:t>老</a:t>
            </a:r>
            <a:r>
              <a:rPr lang="en-US" altLang="zh-CN" dirty="0">
                <a:solidFill>
                  <a:srgbClr val="137E92"/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rgbClr val="137E92"/>
                </a:solidFill>
                <a:cs typeface="+mn-ea"/>
                <a:sym typeface="+mn-lt"/>
              </a:rPr>
              <a:t>爸</a:t>
            </a:r>
            <a:r>
              <a:rPr lang="en-US" altLang="zh-CN" dirty="0">
                <a:solidFill>
                  <a:srgbClr val="137E92"/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rgbClr val="137E92"/>
                </a:solidFill>
                <a:cs typeface="+mn-ea"/>
                <a:sym typeface="+mn-lt"/>
              </a:rPr>
              <a:t>你</a:t>
            </a:r>
            <a:r>
              <a:rPr lang="en-US" altLang="zh-CN" dirty="0">
                <a:solidFill>
                  <a:srgbClr val="137E92"/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rgbClr val="137E92"/>
                </a:solidFill>
                <a:cs typeface="+mn-ea"/>
                <a:sym typeface="+mn-lt"/>
              </a:rPr>
              <a:t>辛</a:t>
            </a:r>
            <a:r>
              <a:rPr lang="en-US" altLang="zh-CN" dirty="0">
                <a:solidFill>
                  <a:srgbClr val="137E92"/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rgbClr val="137E92"/>
                </a:solidFill>
                <a:cs typeface="+mn-ea"/>
                <a:sym typeface="+mn-lt"/>
              </a:rPr>
              <a:t>苦</a:t>
            </a:r>
            <a:r>
              <a:rPr lang="en-US" altLang="zh-CN" dirty="0">
                <a:solidFill>
                  <a:srgbClr val="137E92"/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rgbClr val="137E92"/>
                </a:solidFill>
                <a:cs typeface="+mn-ea"/>
                <a:sym typeface="+mn-lt"/>
              </a:rPr>
              <a:t>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27343" y="1581433"/>
            <a:ext cx="7713255" cy="550857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0" y="4176215"/>
            <a:ext cx="7719722" cy="2681785"/>
            <a:chOff x="0" y="4176215"/>
            <a:chExt cx="7719722" cy="268178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 t="45315"/>
            <a:stretch>
              <a:fillRect/>
            </a:stretch>
          </p:blipFill>
          <p:spPr>
            <a:xfrm>
              <a:off x="0" y="4176215"/>
              <a:ext cx="6866737" cy="268178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flipH="1">
              <a:off x="6395889" y="4503761"/>
              <a:ext cx="1323833" cy="2354239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1241946" y="1073601"/>
            <a:ext cx="3425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000" dirty="0">
                <a:solidFill>
                  <a:srgbClr val="137E92"/>
                </a:solidFill>
                <a:cs typeface="+mn-ea"/>
                <a:sym typeface="+mn-lt"/>
              </a:rPr>
              <a:t>第二章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41946" y="2539495"/>
            <a:ext cx="7018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cs typeface="+mn-ea"/>
                <a:sym typeface="+mn-lt"/>
              </a:rPr>
              <a:t>庆祝时间和节日花朵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03015" y="-23859"/>
            <a:ext cx="4585970" cy="647700"/>
            <a:chOff x="5988" y="0"/>
            <a:chExt cx="7222" cy="1020"/>
          </a:xfrm>
          <a:solidFill>
            <a:srgbClr val="F6C039"/>
          </a:solidFill>
        </p:grpSpPr>
        <p:sp>
          <p:nvSpPr>
            <p:cNvPr id="4" name="矩形 3"/>
            <p:cNvSpPr/>
            <p:nvPr/>
          </p:nvSpPr>
          <p:spPr>
            <a:xfrm>
              <a:off x="6522" y="0"/>
              <a:ext cx="6155" cy="10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988" y="0"/>
              <a:ext cx="7222" cy="1020"/>
              <a:chOff x="5977" y="0"/>
              <a:chExt cx="7222" cy="1020"/>
            </a:xfrm>
            <a:grpFill/>
          </p:grpSpPr>
          <p:grpSp>
            <p:nvGrpSpPr>
              <p:cNvPr id="6" name="组合 5"/>
              <p:cNvGrpSpPr/>
              <p:nvPr/>
            </p:nvGrpSpPr>
            <p:grpSpPr>
              <a:xfrm>
                <a:off x="5977" y="0"/>
                <a:ext cx="7222" cy="1020"/>
                <a:chOff x="5977" y="0"/>
                <a:chExt cx="7222" cy="1020"/>
              </a:xfrm>
              <a:grpFill/>
            </p:grpSpPr>
            <p:sp>
              <p:nvSpPr>
                <p:cNvPr id="8" name="等腰三角形 7"/>
                <p:cNvSpPr/>
                <p:nvPr/>
              </p:nvSpPr>
              <p:spPr>
                <a:xfrm flipV="1">
                  <a:off x="12655" y="0"/>
                  <a:ext cx="545" cy="1020"/>
                </a:xfrm>
                <a:prstGeom prst="triangle">
                  <a:avLst>
                    <a:gd name="adj" fmla="val 0"/>
                  </a:avLst>
                </a:prstGeom>
                <a:solidFill>
                  <a:srgbClr val="D49A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等腰三角形 8"/>
                <p:cNvSpPr/>
                <p:nvPr/>
              </p:nvSpPr>
              <p:spPr>
                <a:xfrm flipH="1" flipV="1">
                  <a:off x="5977" y="0"/>
                  <a:ext cx="545" cy="1020"/>
                </a:xfrm>
                <a:prstGeom prst="triangle">
                  <a:avLst>
                    <a:gd name="adj" fmla="val 0"/>
                  </a:avLst>
                </a:prstGeom>
                <a:solidFill>
                  <a:srgbClr val="D49A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" name="文本框 6"/>
              <p:cNvSpPr txBox="1"/>
              <p:nvPr/>
            </p:nvSpPr>
            <p:spPr>
              <a:xfrm>
                <a:off x="6762" y="99"/>
                <a:ext cx="5653" cy="8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父亲节的花</a:t>
                </a:r>
              </a:p>
            </p:txBody>
          </p:sp>
        </p:grpSp>
      </p:grpSp>
      <p:sp>
        <p:nvSpPr>
          <p:cNvPr id="10" name="Freeform 21"/>
          <p:cNvSpPr/>
          <p:nvPr/>
        </p:nvSpPr>
        <p:spPr bwMode="auto">
          <a:xfrm>
            <a:off x="6096000" y="3004976"/>
            <a:ext cx="5281570" cy="226975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F9D177"/>
          </a:solidFill>
          <a:ln>
            <a:solidFill>
              <a:srgbClr val="F9D177"/>
            </a:solidFill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2400">
              <a:solidFill>
                <a:srgbClr val="926900"/>
              </a:solidFill>
              <a:cs typeface="+mn-ea"/>
              <a:sym typeface="+mn-lt"/>
            </a:endParaRPr>
          </a:p>
        </p:txBody>
      </p:sp>
      <p:sp>
        <p:nvSpPr>
          <p:cNvPr id="11" name="Freeform 21"/>
          <p:cNvSpPr/>
          <p:nvPr/>
        </p:nvSpPr>
        <p:spPr bwMode="auto">
          <a:xfrm>
            <a:off x="6117461" y="4713200"/>
            <a:ext cx="5281570" cy="214275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F9D177"/>
          </a:solidFill>
          <a:ln>
            <a:solidFill>
              <a:srgbClr val="F9D177"/>
            </a:solidFill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2400">
              <a:solidFill>
                <a:srgbClr val="926900"/>
              </a:solidFill>
              <a:cs typeface="+mn-ea"/>
              <a:sym typeface="+mn-lt"/>
            </a:endParaRPr>
          </a:p>
        </p:txBody>
      </p:sp>
      <p:sp>
        <p:nvSpPr>
          <p:cNvPr id="13" name="圆角矩形 51"/>
          <p:cNvSpPr/>
          <p:nvPr/>
        </p:nvSpPr>
        <p:spPr>
          <a:xfrm>
            <a:off x="5258059" y="1768661"/>
            <a:ext cx="710981" cy="707455"/>
          </a:xfrm>
          <a:prstGeom prst="roundRect">
            <a:avLst/>
          </a:prstGeom>
          <a:noFill/>
          <a:ln w="28575">
            <a:solidFill>
              <a:srgbClr val="F6C0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400">
              <a:solidFill>
                <a:srgbClr val="926900"/>
              </a:solidFill>
              <a:cs typeface="+mn-ea"/>
              <a:sym typeface="+mn-lt"/>
            </a:endParaRPr>
          </a:p>
        </p:txBody>
      </p:sp>
      <p:sp>
        <p:nvSpPr>
          <p:cNvPr id="14" name="圆角矩形 81"/>
          <p:cNvSpPr/>
          <p:nvPr/>
        </p:nvSpPr>
        <p:spPr>
          <a:xfrm>
            <a:off x="5258059" y="3350998"/>
            <a:ext cx="710981" cy="707455"/>
          </a:xfrm>
          <a:prstGeom prst="roundRect">
            <a:avLst/>
          </a:prstGeom>
          <a:noFill/>
          <a:ln w="28575">
            <a:solidFill>
              <a:srgbClr val="F6C0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400">
              <a:solidFill>
                <a:srgbClr val="926900"/>
              </a:solidFill>
              <a:cs typeface="+mn-ea"/>
              <a:sym typeface="+mn-lt"/>
            </a:endParaRPr>
          </a:p>
        </p:txBody>
      </p:sp>
      <p:sp>
        <p:nvSpPr>
          <p:cNvPr id="15" name="圆角矩形 82"/>
          <p:cNvSpPr/>
          <p:nvPr/>
        </p:nvSpPr>
        <p:spPr>
          <a:xfrm>
            <a:off x="5245359" y="4780935"/>
            <a:ext cx="710981" cy="707455"/>
          </a:xfrm>
          <a:prstGeom prst="roundRect">
            <a:avLst/>
          </a:prstGeom>
          <a:noFill/>
          <a:ln w="28575">
            <a:solidFill>
              <a:srgbClr val="F6C0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400">
              <a:solidFill>
                <a:srgbClr val="926900"/>
              </a:solidFill>
              <a:cs typeface="+mn-ea"/>
              <a:sym typeface="+mn-lt"/>
            </a:endParaRPr>
          </a:p>
        </p:txBody>
      </p:sp>
      <p:grpSp>
        <p:nvGrpSpPr>
          <p:cNvPr id="16" name="Group 227"/>
          <p:cNvGrpSpPr>
            <a:grpSpLocks noChangeAspect="1"/>
          </p:cNvGrpSpPr>
          <p:nvPr/>
        </p:nvGrpSpPr>
        <p:grpSpPr bwMode="auto">
          <a:xfrm>
            <a:off x="5406633" y="3481796"/>
            <a:ext cx="431765" cy="497239"/>
            <a:chOff x="1024" y="313"/>
            <a:chExt cx="780" cy="898"/>
          </a:xfrm>
          <a:solidFill>
            <a:srgbClr val="F6C039"/>
          </a:solidFill>
        </p:grpSpPr>
        <p:sp>
          <p:nvSpPr>
            <p:cNvPr id="17" name="Freeform 228"/>
            <p:cNvSpPr>
              <a:spLocks noEditPoints="1"/>
            </p:cNvSpPr>
            <p:nvPr/>
          </p:nvSpPr>
          <p:spPr bwMode="auto">
            <a:xfrm>
              <a:off x="1024" y="715"/>
              <a:ext cx="458" cy="496"/>
            </a:xfrm>
            <a:custGeom>
              <a:avLst/>
              <a:gdLst>
                <a:gd name="T0" fmla="*/ 189 w 192"/>
                <a:gd name="T1" fmla="*/ 25 h 208"/>
                <a:gd name="T2" fmla="*/ 188 w 192"/>
                <a:gd name="T3" fmla="*/ 24 h 208"/>
                <a:gd name="T4" fmla="*/ 184 w 192"/>
                <a:gd name="T5" fmla="*/ 22 h 208"/>
                <a:gd name="T6" fmla="*/ 179 w 192"/>
                <a:gd name="T7" fmla="*/ 18 h 208"/>
                <a:gd name="T8" fmla="*/ 159 w 192"/>
                <a:gd name="T9" fmla="*/ 9 h 208"/>
                <a:gd name="T10" fmla="*/ 58 w 192"/>
                <a:gd name="T11" fmla="*/ 32 h 208"/>
                <a:gd name="T12" fmla="*/ 22 w 192"/>
                <a:gd name="T13" fmla="*/ 162 h 208"/>
                <a:gd name="T14" fmla="*/ 127 w 192"/>
                <a:gd name="T15" fmla="*/ 168 h 208"/>
                <a:gd name="T16" fmla="*/ 188 w 192"/>
                <a:gd name="T17" fmla="*/ 35 h 208"/>
                <a:gd name="T18" fmla="*/ 189 w 192"/>
                <a:gd name="T19" fmla="*/ 25 h 208"/>
                <a:gd name="T20" fmla="*/ 32 w 192"/>
                <a:gd name="T21" fmla="*/ 136 h 208"/>
                <a:gd name="T22" fmla="*/ 80 w 192"/>
                <a:gd name="T23" fmla="*/ 42 h 208"/>
                <a:gd name="T24" fmla="*/ 141 w 192"/>
                <a:gd name="T25" fmla="*/ 18 h 208"/>
                <a:gd name="T26" fmla="*/ 179 w 192"/>
                <a:gd name="T27" fmla="*/ 32 h 208"/>
                <a:gd name="T28" fmla="*/ 117 w 192"/>
                <a:gd name="T29" fmla="*/ 153 h 208"/>
                <a:gd name="T30" fmla="*/ 32 w 192"/>
                <a:gd name="T31" fmla="*/ 136 h 208"/>
                <a:gd name="T32" fmla="*/ 66 w 192"/>
                <a:gd name="T33" fmla="*/ 40 h 208"/>
                <a:gd name="T34" fmla="*/ 43 w 192"/>
                <a:gd name="T35" fmla="*/ 64 h 208"/>
                <a:gd name="T36" fmla="*/ 66 w 192"/>
                <a:gd name="T37" fmla="*/ 40 h 208"/>
                <a:gd name="T38" fmla="*/ 37 w 192"/>
                <a:gd name="T39" fmla="*/ 164 h 208"/>
                <a:gd name="T40" fmla="*/ 98 w 192"/>
                <a:gd name="T41" fmla="*/ 173 h 208"/>
                <a:gd name="T42" fmla="*/ 37 w 192"/>
                <a:gd name="T43" fmla="*/ 16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2" h="208">
                  <a:moveTo>
                    <a:pt x="189" y="25"/>
                  </a:moveTo>
                  <a:cubicBezTo>
                    <a:pt x="188" y="25"/>
                    <a:pt x="188" y="25"/>
                    <a:pt x="188" y="24"/>
                  </a:cubicBezTo>
                  <a:cubicBezTo>
                    <a:pt x="187" y="23"/>
                    <a:pt x="186" y="22"/>
                    <a:pt x="184" y="22"/>
                  </a:cubicBezTo>
                  <a:cubicBezTo>
                    <a:pt x="183" y="20"/>
                    <a:pt x="181" y="19"/>
                    <a:pt x="179" y="18"/>
                  </a:cubicBezTo>
                  <a:cubicBezTo>
                    <a:pt x="173" y="13"/>
                    <a:pt x="166" y="10"/>
                    <a:pt x="159" y="9"/>
                  </a:cubicBezTo>
                  <a:cubicBezTo>
                    <a:pt x="126" y="0"/>
                    <a:pt x="86" y="12"/>
                    <a:pt x="58" y="32"/>
                  </a:cubicBezTo>
                  <a:cubicBezTo>
                    <a:pt x="21" y="58"/>
                    <a:pt x="0" y="115"/>
                    <a:pt x="22" y="162"/>
                  </a:cubicBezTo>
                  <a:cubicBezTo>
                    <a:pt x="44" y="208"/>
                    <a:pt x="97" y="194"/>
                    <a:pt x="127" y="168"/>
                  </a:cubicBezTo>
                  <a:cubicBezTo>
                    <a:pt x="161" y="137"/>
                    <a:pt x="183" y="84"/>
                    <a:pt x="188" y="35"/>
                  </a:cubicBezTo>
                  <a:cubicBezTo>
                    <a:pt x="191" y="33"/>
                    <a:pt x="192" y="28"/>
                    <a:pt x="189" y="25"/>
                  </a:cubicBezTo>
                  <a:close/>
                  <a:moveTo>
                    <a:pt x="32" y="136"/>
                  </a:moveTo>
                  <a:cubicBezTo>
                    <a:pt x="22" y="95"/>
                    <a:pt x="53" y="62"/>
                    <a:pt x="80" y="42"/>
                  </a:cubicBezTo>
                  <a:cubicBezTo>
                    <a:pt x="98" y="30"/>
                    <a:pt x="120" y="20"/>
                    <a:pt x="141" y="18"/>
                  </a:cubicBezTo>
                  <a:cubicBezTo>
                    <a:pt x="155" y="19"/>
                    <a:pt x="168" y="23"/>
                    <a:pt x="179" y="32"/>
                  </a:cubicBezTo>
                  <a:cubicBezTo>
                    <a:pt x="173" y="78"/>
                    <a:pt x="153" y="130"/>
                    <a:pt x="117" y="153"/>
                  </a:cubicBezTo>
                  <a:cubicBezTo>
                    <a:pt x="92" y="169"/>
                    <a:pt x="42" y="177"/>
                    <a:pt x="32" y="136"/>
                  </a:cubicBezTo>
                  <a:close/>
                  <a:moveTo>
                    <a:pt x="66" y="40"/>
                  </a:moveTo>
                  <a:cubicBezTo>
                    <a:pt x="58" y="47"/>
                    <a:pt x="50" y="55"/>
                    <a:pt x="43" y="64"/>
                  </a:cubicBezTo>
                  <a:cubicBezTo>
                    <a:pt x="50" y="54"/>
                    <a:pt x="58" y="46"/>
                    <a:pt x="66" y="40"/>
                  </a:cubicBezTo>
                  <a:close/>
                  <a:moveTo>
                    <a:pt x="37" y="164"/>
                  </a:moveTo>
                  <a:cubicBezTo>
                    <a:pt x="52" y="179"/>
                    <a:pt x="77" y="179"/>
                    <a:pt x="98" y="173"/>
                  </a:cubicBezTo>
                  <a:cubicBezTo>
                    <a:pt x="77" y="183"/>
                    <a:pt x="53" y="184"/>
                    <a:pt x="37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srgbClr val="9269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229"/>
            <p:cNvSpPr>
              <a:spLocks noEditPoints="1"/>
            </p:cNvSpPr>
            <p:nvPr/>
          </p:nvSpPr>
          <p:spPr bwMode="auto">
            <a:xfrm>
              <a:off x="1365" y="313"/>
              <a:ext cx="410" cy="507"/>
            </a:xfrm>
            <a:custGeom>
              <a:avLst/>
              <a:gdLst>
                <a:gd name="T0" fmla="*/ 116 w 172"/>
                <a:gd name="T1" fmla="*/ 0 h 213"/>
                <a:gd name="T2" fmla="*/ 101 w 172"/>
                <a:gd name="T3" fmla="*/ 2 h 213"/>
                <a:gd name="T4" fmla="*/ 28 w 172"/>
                <a:gd name="T5" fmla="*/ 41 h 213"/>
                <a:gd name="T6" fmla="*/ 2 w 172"/>
                <a:gd name="T7" fmla="*/ 107 h 213"/>
                <a:gd name="T8" fmla="*/ 39 w 172"/>
                <a:gd name="T9" fmla="*/ 209 h 213"/>
                <a:gd name="T10" fmla="*/ 47 w 172"/>
                <a:gd name="T11" fmla="*/ 204 h 213"/>
                <a:gd name="T12" fmla="*/ 49 w 172"/>
                <a:gd name="T13" fmla="*/ 204 h 213"/>
                <a:gd name="T14" fmla="*/ 164 w 172"/>
                <a:gd name="T15" fmla="*/ 66 h 213"/>
                <a:gd name="T16" fmla="*/ 116 w 172"/>
                <a:gd name="T17" fmla="*/ 0 h 213"/>
                <a:gd name="T18" fmla="*/ 34 w 172"/>
                <a:gd name="T19" fmla="*/ 52 h 213"/>
                <a:gd name="T20" fmla="*/ 65 w 172"/>
                <a:gd name="T21" fmla="*/ 25 h 213"/>
                <a:gd name="T22" fmla="*/ 31 w 172"/>
                <a:gd name="T23" fmla="*/ 74 h 213"/>
                <a:gd name="T24" fmla="*/ 15 w 172"/>
                <a:gd name="T25" fmla="*/ 129 h 213"/>
                <a:gd name="T26" fmla="*/ 13 w 172"/>
                <a:gd name="T27" fmla="*/ 119 h 213"/>
                <a:gd name="T28" fmla="*/ 34 w 172"/>
                <a:gd name="T29" fmla="*/ 52 h 213"/>
                <a:gd name="T30" fmla="*/ 43 w 172"/>
                <a:gd name="T31" fmla="*/ 193 h 213"/>
                <a:gd name="T32" fmla="*/ 43 w 172"/>
                <a:gd name="T33" fmla="*/ 193 h 213"/>
                <a:gd name="T34" fmla="*/ 42 w 172"/>
                <a:gd name="T35" fmla="*/ 191 h 213"/>
                <a:gd name="T36" fmla="*/ 38 w 172"/>
                <a:gd name="T37" fmla="*/ 83 h 213"/>
                <a:gd name="T38" fmla="*/ 99 w 172"/>
                <a:gd name="T39" fmla="*/ 16 h 213"/>
                <a:gd name="T40" fmla="*/ 138 w 172"/>
                <a:gd name="T41" fmla="*/ 35 h 213"/>
                <a:gd name="T42" fmla="*/ 154 w 172"/>
                <a:gd name="T43" fmla="*/ 68 h 213"/>
                <a:gd name="T44" fmla="*/ 139 w 172"/>
                <a:gd name="T45" fmla="*/ 110 h 213"/>
                <a:gd name="T46" fmla="*/ 43 w 172"/>
                <a:gd name="T47" fmla="*/ 19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2" h="213">
                  <a:moveTo>
                    <a:pt x="116" y="0"/>
                  </a:moveTo>
                  <a:cubicBezTo>
                    <a:pt x="111" y="0"/>
                    <a:pt x="106" y="1"/>
                    <a:pt x="101" y="2"/>
                  </a:cubicBezTo>
                  <a:cubicBezTo>
                    <a:pt x="74" y="1"/>
                    <a:pt x="46" y="20"/>
                    <a:pt x="28" y="41"/>
                  </a:cubicBezTo>
                  <a:cubicBezTo>
                    <a:pt x="13" y="59"/>
                    <a:pt x="3" y="82"/>
                    <a:pt x="2" y="107"/>
                  </a:cubicBezTo>
                  <a:cubicBezTo>
                    <a:pt x="0" y="143"/>
                    <a:pt x="20" y="181"/>
                    <a:pt x="39" y="209"/>
                  </a:cubicBezTo>
                  <a:cubicBezTo>
                    <a:pt x="42" y="213"/>
                    <a:pt x="48" y="209"/>
                    <a:pt x="47" y="204"/>
                  </a:cubicBezTo>
                  <a:cubicBezTo>
                    <a:pt x="48" y="204"/>
                    <a:pt x="48" y="204"/>
                    <a:pt x="49" y="204"/>
                  </a:cubicBezTo>
                  <a:cubicBezTo>
                    <a:pt x="96" y="184"/>
                    <a:pt x="172" y="126"/>
                    <a:pt x="164" y="66"/>
                  </a:cubicBezTo>
                  <a:cubicBezTo>
                    <a:pt x="166" y="33"/>
                    <a:pt x="150" y="1"/>
                    <a:pt x="116" y="0"/>
                  </a:cubicBezTo>
                  <a:close/>
                  <a:moveTo>
                    <a:pt x="34" y="52"/>
                  </a:moveTo>
                  <a:cubicBezTo>
                    <a:pt x="43" y="41"/>
                    <a:pt x="53" y="31"/>
                    <a:pt x="65" y="25"/>
                  </a:cubicBezTo>
                  <a:cubicBezTo>
                    <a:pt x="51" y="39"/>
                    <a:pt x="39" y="57"/>
                    <a:pt x="31" y="74"/>
                  </a:cubicBezTo>
                  <a:cubicBezTo>
                    <a:pt x="22" y="91"/>
                    <a:pt x="17" y="110"/>
                    <a:pt x="15" y="129"/>
                  </a:cubicBezTo>
                  <a:cubicBezTo>
                    <a:pt x="14" y="126"/>
                    <a:pt x="14" y="122"/>
                    <a:pt x="13" y="119"/>
                  </a:cubicBezTo>
                  <a:cubicBezTo>
                    <a:pt x="10" y="94"/>
                    <a:pt x="20" y="70"/>
                    <a:pt x="34" y="52"/>
                  </a:cubicBezTo>
                  <a:close/>
                  <a:moveTo>
                    <a:pt x="43" y="193"/>
                  </a:moveTo>
                  <a:cubicBezTo>
                    <a:pt x="43" y="193"/>
                    <a:pt x="43" y="193"/>
                    <a:pt x="43" y="193"/>
                  </a:cubicBezTo>
                  <a:cubicBezTo>
                    <a:pt x="43" y="193"/>
                    <a:pt x="43" y="192"/>
                    <a:pt x="42" y="191"/>
                  </a:cubicBezTo>
                  <a:cubicBezTo>
                    <a:pt x="20" y="157"/>
                    <a:pt x="21" y="120"/>
                    <a:pt x="38" y="83"/>
                  </a:cubicBezTo>
                  <a:cubicBezTo>
                    <a:pt x="50" y="54"/>
                    <a:pt x="72" y="25"/>
                    <a:pt x="99" y="16"/>
                  </a:cubicBezTo>
                  <a:cubicBezTo>
                    <a:pt x="113" y="16"/>
                    <a:pt x="127" y="22"/>
                    <a:pt x="138" y="35"/>
                  </a:cubicBezTo>
                  <a:cubicBezTo>
                    <a:pt x="147" y="46"/>
                    <a:pt x="152" y="57"/>
                    <a:pt x="154" y="68"/>
                  </a:cubicBezTo>
                  <a:cubicBezTo>
                    <a:pt x="152" y="83"/>
                    <a:pt x="145" y="98"/>
                    <a:pt x="139" y="110"/>
                  </a:cubicBezTo>
                  <a:cubicBezTo>
                    <a:pt x="116" y="152"/>
                    <a:pt x="78" y="168"/>
                    <a:pt x="43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srgbClr val="9269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230"/>
            <p:cNvSpPr>
              <a:spLocks noEditPoints="1"/>
            </p:cNvSpPr>
            <p:nvPr/>
          </p:nvSpPr>
          <p:spPr bwMode="auto">
            <a:xfrm>
              <a:off x="1403" y="789"/>
              <a:ext cx="193" cy="374"/>
            </a:xfrm>
            <a:custGeom>
              <a:avLst/>
              <a:gdLst>
                <a:gd name="T0" fmla="*/ 59 w 81"/>
                <a:gd name="T1" fmla="*/ 45 h 157"/>
                <a:gd name="T2" fmla="*/ 34 w 81"/>
                <a:gd name="T3" fmla="*/ 4 h 157"/>
                <a:gd name="T4" fmla="*/ 28 w 81"/>
                <a:gd name="T5" fmla="*/ 2 h 157"/>
                <a:gd name="T6" fmla="*/ 26 w 81"/>
                <a:gd name="T7" fmla="*/ 4 h 157"/>
                <a:gd name="T8" fmla="*/ 24 w 81"/>
                <a:gd name="T9" fmla="*/ 6 h 157"/>
                <a:gd name="T10" fmla="*/ 14 w 81"/>
                <a:gd name="T11" fmla="*/ 6 h 157"/>
                <a:gd name="T12" fmla="*/ 9 w 81"/>
                <a:gd name="T13" fmla="*/ 36 h 157"/>
                <a:gd name="T14" fmla="*/ 0 w 81"/>
                <a:gd name="T15" fmla="*/ 100 h 157"/>
                <a:gd name="T16" fmla="*/ 32 w 81"/>
                <a:gd name="T17" fmla="*/ 156 h 157"/>
                <a:gd name="T18" fmla="*/ 47 w 81"/>
                <a:gd name="T19" fmla="*/ 147 h 157"/>
                <a:gd name="T20" fmla="*/ 57 w 81"/>
                <a:gd name="T21" fmla="*/ 143 h 157"/>
                <a:gd name="T22" fmla="*/ 75 w 81"/>
                <a:gd name="T23" fmla="*/ 81 h 157"/>
                <a:gd name="T24" fmla="*/ 59 w 81"/>
                <a:gd name="T25" fmla="*/ 45 h 157"/>
                <a:gd name="T26" fmla="*/ 56 w 81"/>
                <a:gd name="T27" fmla="*/ 88 h 157"/>
                <a:gd name="T28" fmla="*/ 42 w 81"/>
                <a:gd name="T29" fmla="*/ 134 h 157"/>
                <a:gd name="T30" fmla="*/ 26 w 81"/>
                <a:gd name="T31" fmla="*/ 124 h 157"/>
                <a:gd name="T32" fmla="*/ 19 w 81"/>
                <a:gd name="T33" fmla="*/ 86 h 157"/>
                <a:gd name="T34" fmla="*/ 20 w 81"/>
                <a:gd name="T35" fmla="*/ 36 h 157"/>
                <a:gd name="T36" fmla="*/ 29 w 81"/>
                <a:gd name="T37" fmla="*/ 17 h 157"/>
                <a:gd name="T38" fmla="*/ 48 w 81"/>
                <a:gd name="T39" fmla="*/ 48 h 157"/>
                <a:gd name="T40" fmla="*/ 56 w 81"/>
                <a:gd name="T41" fmla="*/ 88 h 157"/>
                <a:gd name="T42" fmla="*/ 25 w 81"/>
                <a:gd name="T43" fmla="*/ 142 h 157"/>
                <a:gd name="T44" fmla="*/ 15 w 81"/>
                <a:gd name="T45" fmla="*/ 128 h 157"/>
                <a:gd name="T46" fmla="*/ 25 w 81"/>
                <a:gd name="T47" fmla="*/ 142 h 157"/>
                <a:gd name="T48" fmla="*/ 63 w 81"/>
                <a:gd name="T49" fmla="*/ 121 h 157"/>
                <a:gd name="T50" fmla="*/ 57 w 81"/>
                <a:gd name="T51" fmla="*/ 128 h 157"/>
                <a:gd name="T52" fmla="*/ 65 w 81"/>
                <a:gd name="T53" fmla="*/ 101 h 157"/>
                <a:gd name="T54" fmla="*/ 67 w 81"/>
                <a:gd name="T55" fmla="*/ 91 h 157"/>
                <a:gd name="T56" fmla="*/ 63 w 81"/>
                <a:gd name="T57" fmla="*/ 12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57">
                  <a:moveTo>
                    <a:pt x="59" y="45"/>
                  </a:moveTo>
                  <a:cubicBezTo>
                    <a:pt x="53" y="31"/>
                    <a:pt x="44" y="18"/>
                    <a:pt x="34" y="4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7" y="3"/>
                    <a:pt x="27" y="3"/>
                    <a:pt x="26" y="4"/>
                  </a:cubicBezTo>
                  <a:cubicBezTo>
                    <a:pt x="25" y="5"/>
                    <a:pt x="25" y="5"/>
                    <a:pt x="24" y="6"/>
                  </a:cubicBezTo>
                  <a:cubicBezTo>
                    <a:pt x="23" y="1"/>
                    <a:pt x="15" y="0"/>
                    <a:pt x="14" y="6"/>
                  </a:cubicBezTo>
                  <a:cubicBezTo>
                    <a:pt x="12" y="12"/>
                    <a:pt x="10" y="23"/>
                    <a:pt x="9" y="36"/>
                  </a:cubicBezTo>
                  <a:cubicBezTo>
                    <a:pt x="3" y="57"/>
                    <a:pt x="1" y="81"/>
                    <a:pt x="0" y="100"/>
                  </a:cubicBezTo>
                  <a:cubicBezTo>
                    <a:pt x="0" y="121"/>
                    <a:pt x="8" y="157"/>
                    <a:pt x="32" y="156"/>
                  </a:cubicBezTo>
                  <a:cubicBezTo>
                    <a:pt x="38" y="156"/>
                    <a:pt x="43" y="152"/>
                    <a:pt x="47" y="147"/>
                  </a:cubicBezTo>
                  <a:cubicBezTo>
                    <a:pt x="50" y="146"/>
                    <a:pt x="53" y="145"/>
                    <a:pt x="57" y="143"/>
                  </a:cubicBezTo>
                  <a:cubicBezTo>
                    <a:pt x="79" y="132"/>
                    <a:pt x="81" y="104"/>
                    <a:pt x="75" y="81"/>
                  </a:cubicBezTo>
                  <a:cubicBezTo>
                    <a:pt x="71" y="68"/>
                    <a:pt x="66" y="57"/>
                    <a:pt x="59" y="45"/>
                  </a:cubicBezTo>
                  <a:close/>
                  <a:moveTo>
                    <a:pt x="56" y="88"/>
                  </a:moveTo>
                  <a:cubicBezTo>
                    <a:pt x="55" y="102"/>
                    <a:pt x="50" y="121"/>
                    <a:pt x="42" y="134"/>
                  </a:cubicBezTo>
                  <a:cubicBezTo>
                    <a:pt x="36" y="133"/>
                    <a:pt x="30" y="130"/>
                    <a:pt x="26" y="124"/>
                  </a:cubicBezTo>
                  <a:cubicBezTo>
                    <a:pt x="19" y="114"/>
                    <a:pt x="19" y="98"/>
                    <a:pt x="19" y="86"/>
                  </a:cubicBezTo>
                  <a:cubicBezTo>
                    <a:pt x="18" y="69"/>
                    <a:pt x="19" y="52"/>
                    <a:pt x="20" y="36"/>
                  </a:cubicBezTo>
                  <a:cubicBezTo>
                    <a:pt x="23" y="29"/>
                    <a:pt x="25" y="23"/>
                    <a:pt x="29" y="17"/>
                  </a:cubicBezTo>
                  <a:cubicBezTo>
                    <a:pt x="34" y="26"/>
                    <a:pt x="42" y="36"/>
                    <a:pt x="48" y="48"/>
                  </a:cubicBezTo>
                  <a:cubicBezTo>
                    <a:pt x="54" y="60"/>
                    <a:pt x="58" y="73"/>
                    <a:pt x="56" y="88"/>
                  </a:cubicBezTo>
                  <a:close/>
                  <a:moveTo>
                    <a:pt x="25" y="142"/>
                  </a:moveTo>
                  <a:cubicBezTo>
                    <a:pt x="21" y="139"/>
                    <a:pt x="18" y="133"/>
                    <a:pt x="15" y="128"/>
                  </a:cubicBezTo>
                  <a:cubicBezTo>
                    <a:pt x="18" y="134"/>
                    <a:pt x="21" y="139"/>
                    <a:pt x="25" y="142"/>
                  </a:cubicBezTo>
                  <a:close/>
                  <a:moveTo>
                    <a:pt x="63" y="121"/>
                  </a:moveTo>
                  <a:cubicBezTo>
                    <a:pt x="61" y="124"/>
                    <a:pt x="59" y="126"/>
                    <a:pt x="57" y="128"/>
                  </a:cubicBezTo>
                  <a:cubicBezTo>
                    <a:pt x="61" y="119"/>
                    <a:pt x="64" y="108"/>
                    <a:pt x="65" y="101"/>
                  </a:cubicBezTo>
                  <a:cubicBezTo>
                    <a:pt x="66" y="98"/>
                    <a:pt x="66" y="94"/>
                    <a:pt x="67" y="91"/>
                  </a:cubicBezTo>
                  <a:cubicBezTo>
                    <a:pt x="69" y="101"/>
                    <a:pt x="68" y="112"/>
                    <a:pt x="63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srgbClr val="9269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31"/>
            <p:cNvSpPr>
              <a:spLocks noEditPoints="1"/>
            </p:cNvSpPr>
            <p:nvPr/>
          </p:nvSpPr>
          <p:spPr bwMode="auto">
            <a:xfrm>
              <a:off x="1460" y="630"/>
              <a:ext cx="344" cy="257"/>
            </a:xfrm>
            <a:custGeom>
              <a:avLst/>
              <a:gdLst>
                <a:gd name="T0" fmla="*/ 85 w 144"/>
                <a:gd name="T1" fmla="*/ 8 h 108"/>
                <a:gd name="T2" fmla="*/ 28 w 144"/>
                <a:gd name="T3" fmla="*/ 43 h 108"/>
                <a:gd name="T4" fmla="*/ 7 w 144"/>
                <a:gd name="T5" fmla="*/ 63 h 108"/>
                <a:gd name="T6" fmla="*/ 2 w 144"/>
                <a:gd name="T7" fmla="*/ 68 h 108"/>
                <a:gd name="T8" fmla="*/ 2 w 144"/>
                <a:gd name="T9" fmla="*/ 74 h 108"/>
                <a:gd name="T10" fmla="*/ 5 w 144"/>
                <a:gd name="T11" fmla="*/ 81 h 108"/>
                <a:gd name="T12" fmla="*/ 140 w 144"/>
                <a:gd name="T13" fmla="*/ 39 h 108"/>
                <a:gd name="T14" fmla="*/ 85 w 144"/>
                <a:gd name="T15" fmla="*/ 8 h 108"/>
                <a:gd name="T16" fmla="*/ 83 w 144"/>
                <a:gd name="T17" fmla="*/ 73 h 108"/>
                <a:gd name="T18" fmla="*/ 16 w 144"/>
                <a:gd name="T19" fmla="*/ 71 h 108"/>
                <a:gd name="T20" fmla="*/ 20 w 144"/>
                <a:gd name="T21" fmla="*/ 65 h 108"/>
                <a:gd name="T22" fmla="*/ 36 w 144"/>
                <a:gd name="T23" fmla="*/ 52 h 108"/>
                <a:gd name="T24" fmla="*/ 66 w 144"/>
                <a:gd name="T25" fmla="*/ 38 h 108"/>
                <a:gd name="T26" fmla="*/ 115 w 144"/>
                <a:gd name="T27" fmla="*/ 23 h 108"/>
                <a:gd name="T28" fmla="*/ 118 w 144"/>
                <a:gd name="T29" fmla="*/ 46 h 108"/>
                <a:gd name="T30" fmla="*/ 83 w 144"/>
                <a:gd name="T31" fmla="*/ 73 h 108"/>
                <a:gd name="T32" fmla="*/ 118 w 144"/>
                <a:gd name="T33" fmla="*/ 66 h 108"/>
                <a:gd name="T34" fmla="*/ 130 w 144"/>
                <a:gd name="T35" fmla="*/ 46 h 108"/>
                <a:gd name="T36" fmla="*/ 118 w 144"/>
                <a:gd name="T37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" h="108">
                  <a:moveTo>
                    <a:pt x="85" y="8"/>
                  </a:moveTo>
                  <a:cubicBezTo>
                    <a:pt x="66" y="15"/>
                    <a:pt x="46" y="28"/>
                    <a:pt x="28" y="43"/>
                  </a:cubicBezTo>
                  <a:cubicBezTo>
                    <a:pt x="20" y="48"/>
                    <a:pt x="12" y="53"/>
                    <a:pt x="7" y="63"/>
                  </a:cubicBezTo>
                  <a:cubicBezTo>
                    <a:pt x="5" y="64"/>
                    <a:pt x="4" y="66"/>
                    <a:pt x="2" y="68"/>
                  </a:cubicBezTo>
                  <a:cubicBezTo>
                    <a:pt x="0" y="69"/>
                    <a:pt x="1" y="72"/>
                    <a:pt x="2" y="74"/>
                  </a:cubicBezTo>
                  <a:cubicBezTo>
                    <a:pt x="1" y="77"/>
                    <a:pt x="2" y="80"/>
                    <a:pt x="5" y="81"/>
                  </a:cubicBezTo>
                  <a:cubicBezTo>
                    <a:pt x="39" y="94"/>
                    <a:pt x="144" y="108"/>
                    <a:pt x="140" y="39"/>
                  </a:cubicBezTo>
                  <a:cubicBezTo>
                    <a:pt x="139" y="8"/>
                    <a:pt x="106" y="0"/>
                    <a:pt x="85" y="8"/>
                  </a:cubicBezTo>
                  <a:close/>
                  <a:moveTo>
                    <a:pt x="83" y="73"/>
                  </a:moveTo>
                  <a:cubicBezTo>
                    <a:pt x="61" y="78"/>
                    <a:pt x="37" y="77"/>
                    <a:pt x="16" y="71"/>
                  </a:cubicBezTo>
                  <a:cubicBezTo>
                    <a:pt x="17" y="69"/>
                    <a:pt x="18" y="67"/>
                    <a:pt x="20" y="65"/>
                  </a:cubicBezTo>
                  <a:cubicBezTo>
                    <a:pt x="25" y="61"/>
                    <a:pt x="31" y="56"/>
                    <a:pt x="36" y="52"/>
                  </a:cubicBezTo>
                  <a:cubicBezTo>
                    <a:pt x="47" y="46"/>
                    <a:pt x="58" y="42"/>
                    <a:pt x="66" y="38"/>
                  </a:cubicBezTo>
                  <a:cubicBezTo>
                    <a:pt x="81" y="30"/>
                    <a:pt x="99" y="21"/>
                    <a:pt x="115" y="23"/>
                  </a:cubicBezTo>
                  <a:cubicBezTo>
                    <a:pt x="125" y="24"/>
                    <a:pt x="120" y="39"/>
                    <a:pt x="118" y="46"/>
                  </a:cubicBezTo>
                  <a:cubicBezTo>
                    <a:pt x="112" y="63"/>
                    <a:pt x="97" y="69"/>
                    <a:pt x="83" y="73"/>
                  </a:cubicBezTo>
                  <a:close/>
                  <a:moveTo>
                    <a:pt x="118" y="66"/>
                  </a:moveTo>
                  <a:cubicBezTo>
                    <a:pt x="123" y="61"/>
                    <a:pt x="127" y="54"/>
                    <a:pt x="130" y="46"/>
                  </a:cubicBezTo>
                  <a:cubicBezTo>
                    <a:pt x="129" y="54"/>
                    <a:pt x="124" y="61"/>
                    <a:pt x="11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srgbClr val="9269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32"/>
            <p:cNvSpPr/>
            <p:nvPr/>
          </p:nvSpPr>
          <p:spPr bwMode="auto">
            <a:xfrm>
              <a:off x="1181" y="668"/>
              <a:ext cx="272" cy="107"/>
            </a:xfrm>
            <a:custGeom>
              <a:avLst/>
              <a:gdLst>
                <a:gd name="T0" fmla="*/ 111 w 114"/>
                <a:gd name="T1" fmla="*/ 37 h 45"/>
                <a:gd name="T2" fmla="*/ 106 w 114"/>
                <a:gd name="T3" fmla="*/ 33 h 45"/>
                <a:gd name="T4" fmla="*/ 105 w 114"/>
                <a:gd name="T5" fmla="*/ 31 h 45"/>
                <a:gd name="T6" fmla="*/ 95 w 114"/>
                <a:gd name="T7" fmla="*/ 25 h 45"/>
                <a:gd name="T8" fmla="*/ 6 w 114"/>
                <a:gd name="T9" fmla="*/ 0 h 45"/>
                <a:gd name="T10" fmla="*/ 5 w 114"/>
                <a:gd name="T11" fmla="*/ 10 h 45"/>
                <a:gd name="T12" fmla="*/ 68 w 114"/>
                <a:gd name="T13" fmla="*/ 24 h 45"/>
                <a:gd name="T14" fmla="*/ 107 w 114"/>
                <a:gd name="T15" fmla="*/ 44 h 45"/>
                <a:gd name="T16" fmla="*/ 111 w 114"/>
                <a:gd name="T17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45">
                  <a:moveTo>
                    <a:pt x="111" y="37"/>
                  </a:moveTo>
                  <a:cubicBezTo>
                    <a:pt x="110" y="36"/>
                    <a:pt x="108" y="34"/>
                    <a:pt x="106" y="33"/>
                  </a:cubicBezTo>
                  <a:cubicBezTo>
                    <a:pt x="106" y="32"/>
                    <a:pt x="106" y="32"/>
                    <a:pt x="105" y="31"/>
                  </a:cubicBezTo>
                  <a:cubicBezTo>
                    <a:pt x="102" y="29"/>
                    <a:pt x="98" y="27"/>
                    <a:pt x="95" y="25"/>
                  </a:cubicBezTo>
                  <a:cubicBezTo>
                    <a:pt x="68" y="8"/>
                    <a:pt x="34" y="1"/>
                    <a:pt x="6" y="0"/>
                  </a:cubicBezTo>
                  <a:cubicBezTo>
                    <a:pt x="0" y="0"/>
                    <a:pt x="0" y="9"/>
                    <a:pt x="5" y="10"/>
                  </a:cubicBezTo>
                  <a:cubicBezTo>
                    <a:pt x="26" y="15"/>
                    <a:pt x="47" y="18"/>
                    <a:pt x="68" y="24"/>
                  </a:cubicBezTo>
                  <a:cubicBezTo>
                    <a:pt x="81" y="30"/>
                    <a:pt x="94" y="37"/>
                    <a:pt x="107" y="44"/>
                  </a:cubicBezTo>
                  <a:cubicBezTo>
                    <a:pt x="111" y="45"/>
                    <a:pt x="114" y="40"/>
                    <a:pt x="11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srgbClr val="9269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33"/>
            <p:cNvSpPr/>
            <p:nvPr/>
          </p:nvSpPr>
          <p:spPr bwMode="auto">
            <a:xfrm>
              <a:off x="1243" y="460"/>
              <a:ext cx="210" cy="329"/>
            </a:xfrm>
            <a:custGeom>
              <a:avLst/>
              <a:gdLst>
                <a:gd name="T0" fmla="*/ 84 w 88"/>
                <a:gd name="T1" fmla="*/ 127 h 138"/>
                <a:gd name="T2" fmla="*/ 47 w 88"/>
                <a:gd name="T3" fmla="*/ 80 h 138"/>
                <a:gd name="T4" fmla="*/ 9 w 88"/>
                <a:gd name="T5" fmla="*/ 5 h 138"/>
                <a:gd name="T6" fmla="*/ 1 w 88"/>
                <a:gd name="T7" fmla="*/ 9 h 138"/>
                <a:gd name="T8" fmla="*/ 79 w 88"/>
                <a:gd name="T9" fmla="*/ 134 h 138"/>
                <a:gd name="T10" fmla="*/ 84 w 88"/>
                <a:gd name="T11" fmla="*/ 1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8">
                  <a:moveTo>
                    <a:pt x="84" y="127"/>
                  </a:moveTo>
                  <a:cubicBezTo>
                    <a:pt x="71" y="111"/>
                    <a:pt x="58" y="96"/>
                    <a:pt x="47" y="80"/>
                  </a:cubicBezTo>
                  <a:cubicBezTo>
                    <a:pt x="32" y="56"/>
                    <a:pt x="19" y="32"/>
                    <a:pt x="9" y="5"/>
                  </a:cubicBezTo>
                  <a:cubicBezTo>
                    <a:pt x="7" y="0"/>
                    <a:pt x="0" y="2"/>
                    <a:pt x="1" y="9"/>
                  </a:cubicBezTo>
                  <a:cubicBezTo>
                    <a:pt x="14" y="57"/>
                    <a:pt x="44" y="103"/>
                    <a:pt x="79" y="134"/>
                  </a:cubicBezTo>
                  <a:cubicBezTo>
                    <a:pt x="83" y="138"/>
                    <a:pt x="88" y="131"/>
                    <a:pt x="8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srgbClr val="9269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34"/>
            <p:cNvSpPr/>
            <p:nvPr/>
          </p:nvSpPr>
          <p:spPr bwMode="auto">
            <a:xfrm>
              <a:off x="1091" y="837"/>
              <a:ext cx="262" cy="281"/>
            </a:xfrm>
            <a:custGeom>
              <a:avLst/>
              <a:gdLst>
                <a:gd name="T0" fmla="*/ 98 w 110"/>
                <a:gd name="T1" fmla="*/ 47 h 118"/>
                <a:gd name="T2" fmla="*/ 88 w 110"/>
                <a:gd name="T3" fmla="*/ 62 h 118"/>
                <a:gd name="T4" fmla="*/ 94 w 110"/>
                <a:gd name="T5" fmla="*/ 46 h 118"/>
                <a:gd name="T6" fmla="*/ 86 w 110"/>
                <a:gd name="T7" fmla="*/ 40 h 118"/>
                <a:gd name="T8" fmla="*/ 68 w 110"/>
                <a:gd name="T9" fmla="*/ 76 h 118"/>
                <a:gd name="T10" fmla="*/ 80 w 110"/>
                <a:gd name="T11" fmla="*/ 35 h 118"/>
                <a:gd name="T12" fmla="*/ 71 w 110"/>
                <a:gd name="T13" fmla="*/ 30 h 118"/>
                <a:gd name="T14" fmla="*/ 47 w 110"/>
                <a:gd name="T15" fmla="*/ 80 h 118"/>
                <a:gd name="T16" fmla="*/ 61 w 110"/>
                <a:gd name="T17" fmla="*/ 27 h 118"/>
                <a:gd name="T18" fmla="*/ 52 w 110"/>
                <a:gd name="T19" fmla="*/ 22 h 118"/>
                <a:gd name="T20" fmla="*/ 27 w 110"/>
                <a:gd name="T21" fmla="*/ 79 h 118"/>
                <a:gd name="T22" fmla="*/ 47 w 110"/>
                <a:gd name="T23" fmla="*/ 8 h 118"/>
                <a:gd name="T24" fmla="*/ 38 w 110"/>
                <a:gd name="T25" fmla="*/ 5 h 118"/>
                <a:gd name="T26" fmla="*/ 14 w 110"/>
                <a:gd name="T27" fmla="*/ 66 h 118"/>
                <a:gd name="T28" fmla="*/ 31 w 110"/>
                <a:gd name="T29" fmla="*/ 9 h 118"/>
                <a:gd name="T30" fmla="*/ 25 w 110"/>
                <a:gd name="T31" fmla="*/ 6 h 118"/>
                <a:gd name="T32" fmla="*/ 1 w 110"/>
                <a:gd name="T33" fmla="*/ 91 h 118"/>
                <a:gd name="T34" fmla="*/ 9 w 110"/>
                <a:gd name="T35" fmla="*/ 95 h 118"/>
                <a:gd name="T36" fmla="*/ 16 w 110"/>
                <a:gd name="T37" fmla="*/ 84 h 118"/>
                <a:gd name="T38" fmla="*/ 13 w 110"/>
                <a:gd name="T39" fmla="*/ 108 h 118"/>
                <a:gd name="T40" fmla="*/ 22 w 110"/>
                <a:gd name="T41" fmla="*/ 112 h 118"/>
                <a:gd name="T42" fmla="*/ 35 w 110"/>
                <a:gd name="T43" fmla="*/ 87 h 118"/>
                <a:gd name="T44" fmla="*/ 33 w 110"/>
                <a:gd name="T45" fmla="*/ 106 h 118"/>
                <a:gd name="T46" fmla="*/ 43 w 110"/>
                <a:gd name="T47" fmla="*/ 110 h 118"/>
                <a:gd name="T48" fmla="*/ 56 w 110"/>
                <a:gd name="T49" fmla="*/ 86 h 118"/>
                <a:gd name="T50" fmla="*/ 55 w 110"/>
                <a:gd name="T51" fmla="*/ 99 h 118"/>
                <a:gd name="T52" fmla="*/ 65 w 110"/>
                <a:gd name="T53" fmla="*/ 102 h 118"/>
                <a:gd name="T54" fmla="*/ 74 w 110"/>
                <a:gd name="T55" fmla="*/ 87 h 118"/>
                <a:gd name="T56" fmla="*/ 83 w 110"/>
                <a:gd name="T57" fmla="*/ 89 h 118"/>
                <a:gd name="T58" fmla="*/ 93 w 110"/>
                <a:gd name="T59" fmla="*/ 75 h 118"/>
                <a:gd name="T60" fmla="*/ 101 w 110"/>
                <a:gd name="T61" fmla="*/ 80 h 118"/>
                <a:gd name="T62" fmla="*/ 106 w 110"/>
                <a:gd name="T63" fmla="*/ 75 h 118"/>
                <a:gd name="T64" fmla="*/ 104 w 110"/>
                <a:gd name="T65" fmla="*/ 65 h 118"/>
                <a:gd name="T66" fmla="*/ 107 w 110"/>
                <a:gd name="T67" fmla="*/ 53 h 118"/>
                <a:gd name="T68" fmla="*/ 98 w 110"/>
                <a:gd name="T69" fmla="*/ 4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0" h="118">
                  <a:moveTo>
                    <a:pt x="98" y="47"/>
                  </a:moveTo>
                  <a:cubicBezTo>
                    <a:pt x="95" y="52"/>
                    <a:pt x="91" y="57"/>
                    <a:pt x="88" y="62"/>
                  </a:cubicBezTo>
                  <a:cubicBezTo>
                    <a:pt x="90" y="57"/>
                    <a:pt x="92" y="51"/>
                    <a:pt x="94" y="46"/>
                  </a:cubicBezTo>
                  <a:cubicBezTo>
                    <a:pt x="97" y="40"/>
                    <a:pt x="89" y="34"/>
                    <a:pt x="86" y="40"/>
                  </a:cubicBezTo>
                  <a:cubicBezTo>
                    <a:pt x="79" y="51"/>
                    <a:pt x="74" y="64"/>
                    <a:pt x="68" y="76"/>
                  </a:cubicBezTo>
                  <a:cubicBezTo>
                    <a:pt x="70" y="62"/>
                    <a:pt x="75" y="49"/>
                    <a:pt x="80" y="35"/>
                  </a:cubicBezTo>
                  <a:cubicBezTo>
                    <a:pt x="81" y="29"/>
                    <a:pt x="74" y="24"/>
                    <a:pt x="71" y="30"/>
                  </a:cubicBezTo>
                  <a:cubicBezTo>
                    <a:pt x="62" y="46"/>
                    <a:pt x="55" y="64"/>
                    <a:pt x="47" y="80"/>
                  </a:cubicBezTo>
                  <a:cubicBezTo>
                    <a:pt x="50" y="62"/>
                    <a:pt x="56" y="45"/>
                    <a:pt x="61" y="27"/>
                  </a:cubicBezTo>
                  <a:cubicBezTo>
                    <a:pt x="63" y="20"/>
                    <a:pt x="54" y="16"/>
                    <a:pt x="52" y="22"/>
                  </a:cubicBezTo>
                  <a:cubicBezTo>
                    <a:pt x="43" y="41"/>
                    <a:pt x="36" y="61"/>
                    <a:pt x="27" y="79"/>
                  </a:cubicBezTo>
                  <a:cubicBezTo>
                    <a:pt x="33" y="55"/>
                    <a:pt x="42" y="32"/>
                    <a:pt x="47" y="8"/>
                  </a:cubicBezTo>
                  <a:cubicBezTo>
                    <a:pt x="48" y="2"/>
                    <a:pt x="40" y="0"/>
                    <a:pt x="38" y="5"/>
                  </a:cubicBezTo>
                  <a:cubicBezTo>
                    <a:pt x="30" y="25"/>
                    <a:pt x="23" y="46"/>
                    <a:pt x="14" y="66"/>
                  </a:cubicBezTo>
                  <a:cubicBezTo>
                    <a:pt x="18" y="46"/>
                    <a:pt x="24" y="27"/>
                    <a:pt x="31" y="9"/>
                  </a:cubicBezTo>
                  <a:cubicBezTo>
                    <a:pt x="33" y="4"/>
                    <a:pt x="27" y="2"/>
                    <a:pt x="25" y="6"/>
                  </a:cubicBezTo>
                  <a:cubicBezTo>
                    <a:pt x="13" y="33"/>
                    <a:pt x="4" y="61"/>
                    <a:pt x="1" y="91"/>
                  </a:cubicBezTo>
                  <a:cubicBezTo>
                    <a:pt x="0" y="97"/>
                    <a:pt x="6" y="100"/>
                    <a:pt x="9" y="95"/>
                  </a:cubicBezTo>
                  <a:cubicBezTo>
                    <a:pt x="12" y="92"/>
                    <a:pt x="14" y="88"/>
                    <a:pt x="16" y="84"/>
                  </a:cubicBezTo>
                  <a:cubicBezTo>
                    <a:pt x="15" y="92"/>
                    <a:pt x="13" y="100"/>
                    <a:pt x="13" y="108"/>
                  </a:cubicBezTo>
                  <a:cubicBezTo>
                    <a:pt x="12" y="113"/>
                    <a:pt x="19" y="118"/>
                    <a:pt x="22" y="112"/>
                  </a:cubicBezTo>
                  <a:cubicBezTo>
                    <a:pt x="27" y="104"/>
                    <a:pt x="31" y="96"/>
                    <a:pt x="35" y="87"/>
                  </a:cubicBezTo>
                  <a:cubicBezTo>
                    <a:pt x="34" y="93"/>
                    <a:pt x="33" y="100"/>
                    <a:pt x="33" y="106"/>
                  </a:cubicBezTo>
                  <a:cubicBezTo>
                    <a:pt x="33" y="112"/>
                    <a:pt x="39" y="116"/>
                    <a:pt x="43" y="110"/>
                  </a:cubicBezTo>
                  <a:cubicBezTo>
                    <a:pt x="48" y="103"/>
                    <a:pt x="52" y="94"/>
                    <a:pt x="56" y="86"/>
                  </a:cubicBezTo>
                  <a:cubicBezTo>
                    <a:pt x="56" y="90"/>
                    <a:pt x="55" y="95"/>
                    <a:pt x="55" y="99"/>
                  </a:cubicBezTo>
                  <a:cubicBezTo>
                    <a:pt x="55" y="105"/>
                    <a:pt x="62" y="106"/>
                    <a:pt x="65" y="102"/>
                  </a:cubicBezTo>
                  <a:cubicBezTo>
                    <a:pt x="68" y="97"/>
                    <a:pt x="71" y="92"/>
                    <a:pt x="74" y="87"/>
                  </a:cubicBezTo>
                  <a:cubicBezTo>
                    <a:pt x="75" y="92"/>
                    <a:pt x="81" y="92"/>
                    <a:pt x="83" y="89"/>
                  </a:cubicBezTo>
                  <a:cubicBezTo>
                    <a:pt x="87" y="85"/>
                    <a:pt x="90" y="80"/>
                    <a:pt x="93" y="75"/>
                  </a:cubicBezTo>
                  <a:cubicBezTo>
                    <a:pt x="93" y="80"/>
                    <a:pt x="98" y="83"/>
                    <a:pt x="101" y="80"/>
                  </a:cubicBezTo>
                  <a:cubicBezTo>
                    <a:pt x="103" y="78"/>
                    <a:pt x="105" y="76"/>
                    <a:pt x="106" y="75"/>
                  </a:cubicBezTo>
                  <a:cubicBezTo>
                    <a:pt x="110" y="72"/>
                    <a:pt x="108" y="66"/>
                    <a:pt x="104" y="65"/>
                  </a:cubicBezTo>
                  <a:cubicBezTo>
                    <a:pt x="104" y="61"/>
                    <a:pt x="105" y="57"/>
                    <a:pt x="107" y="53"/>
                  </a:cubicBezTo>
                  <a:cubicBezTo>
                    <a:pt x="109" y="47"/>
                    <a:pt x="102" y="42"/>
                    <a:pt x="9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srgbClr val="9269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35"/>
            <p:cNvSpPr/>
            <p:nvPr/>
          </p:nvSpPr>
          <p:spPr bwMode="auto">
            <a:xfrm>
              <a:off x="1434" y="944"/>
              <a:ext cx="48" cy="155"/>
            </a:xfrm>
            <a:custGeom>
              <a:avLst/>
              <a:gdLst>
                <a:gd name="T0" fmla="*/ 12 w 20"/>
                <a:gd name="T1" fmla="*/ 3 h 65"/>
                <a:gd name="T2" fmla="*/ 4 w 20"/>
                <a:gd name="T3" fmla="*/ 58 h 65"/>
                <a:gd name="T4" fmla="*/ 12 w 20"/>
                <a:gd name="T5" fmla="*/ 60 h 65"/>
                <a:gd name="T6" fmla="*/ 20 w 20"/>
                <a:gd name="T7" fmla="*/ 35 h 65"/>
                <a:gd name="T8" fmla="*/ 15 w 20"/>
                <a:gd name="T9" fmla="*/ 34 h 65"/>
                <a:gd name="T10" fmla="*/ 11 w 20"/>
                <a:gd name="T11" fmla="*/ 40 h 65"/>
                <a:gd name="T12" fmla="*/ 17 w 20"/>
                <a:gd name="T13" fmla="*/ 5 h 65"/>
                <a:gd name="T14" fmla="*/ 12 w 20"/>
                <a:gd name="T15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65">
                  <a:moveTo>
                    <a:pt x="12" y="3"/>
                  </a:moveTo>
                  <a:cubicBezTo>
                    <a:pt x="5" y="20"/>
                    <a:pt x="0" y="38"/>
                    <a:pt x="4" y="58"/>
                  </a:cubicBezTo>
                  <a:cubicBezTo>
                    <a:pt x="5" y="62"/>
                    <a:pt x="10" y="65"/>
                    <a:pt x="12" y="60"/>
                  </a:cubicBezTo>
                  <a:cubicBezTo>
                    <a:pt x="16" y="53"/>
                    <a:pt x="20" y="44"/>
                    <a:pt x="20" y="35"/>
                  </a:cubicBezTo>
                  <a:cubicBezTo>
                    <a:pt x="19" y="32"/>
                    <a:pt x="16" y="31"/>
                    <a:pt x="15" y="34"/>
                  </a:cubicBezTo>
                  <a:cubicBezTo>
                    <a:pt x="14" y="36"/>
                    <a:pt x="12" y="38"/>
                    <a:pt x="11" y="40"/>
                  </a:cubicBezTo>
                  <a:cubicBezTo>
                    <a:pt x="11" y="28"/>
                    <a:pt x="13" y="16"/>
                    <a:pt x="17" y="5"/>
                  </a:cubicBezTo>
                  <a:cubicBezTo>
                    <a:pt x="18" y="2"/>
                    <a:pt x="14" y="0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srgbClr val="9269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36"/>
            <p:cNvSpPr/>
            <p:nvPr/>
          </p:nvSpPr>
          <p:spPr bwMode="auto">
            <a:xfrm>
              <a:off x="1460" y="954"/>
              <a:ext cx="77" cy="202"/>
            </a:xfrm>
            <a:custGeom>
              <a:avLst/>
              <a:gdLst>
                <a:gd name="T0" fmla="*/ 26 w 32"/>
                <a:gd name="T1" fmla="*/ 12 h 85"/>
                <a:gd name="T2" fmla="*/ 16 w 32"/>
                <a:gd name="T3" fmla="*/ 39 h 85"/>
                <a:gd name="T4" fmla="*/ 14 w 32"/>
                <a:gd name="T5" fmla="*/ 45 h 85"/>
                <a:gd name="T6" fmla="*/ 10 w 32"/>
                <a:gd name="T7" fmla="*/ 56 h 85"/>
                <a:gd name="T8" fmla="*/ 16 w 32"/>
                <a:gd name="T9" fmla="*/ 3 h 85"/>
                <a:gd name="T10" fmla="*/ 14 w 32"/>
                <a:gd name="T11" fmla="*/ 1 h 85"/>
                <a:gd name="T12" fmla="*/ 2 w 32"/>
                <a:gd name="T13" fmla="*/ 80 h 85"/>
                <a:gd name="T14" fmla="*/ 10 w 32"/>
                <a:gd name="T15" fmla="*/ 81 h 85"/>
                <a:gd name="T16" fmla="*/ 15 w 32"/>
                <a:gd name="T17" fmla="*/ 67 h 85"/>
                <a:gd name="T18" fmla="*/ 18 w 32"/>
                <a:gd name="T19" fmla="*/ 76 h 85"/>
                <a:gd name="T20" fmla="*/ 24 w 32"/>
                <a:gd name="T21" fmla="*/ 75 h 85"/>
                <a:gd name="T22" fmla="*/ 24 w 32"/>
                <a:gd name="T23" fmla="*/ 46 h 85"/>
                <a:gd name="T24" fmla="*/ 31 w 32"/>
                <a:gd name="T25" fmla="*/ 15 h 85"/>
                <a:gd name="T26" fmla="*/ 26 w 32"/>
                <a:gd name="T27" fmla="*/ 1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85">
                  <a:moveTo>
                    <a:pt x="26" y="12"/>
                  </a:moveTo>
                  <a:cubicBezTo>
                    <a:pt x="21" y="19"/>
                    <a:pt x="18" y="29"/>
                    <a:pt x="16" y="39"/>
                  </a:cubicBezTo>
                  <a:cubicBezTo>
                    <a:pt x="15" y="41"/>
                    <a:pt x="14" y="43"/>
                    <a:pt x="14" y="45"/>
                  </a:cubicBezTo>
                  <a:cubicBezTo>
                    <a:pt x="12" y="48"/>
                    <a:pt x="11" y="52"/>
                    <a:pt x="10" y="56"/>
                  </a:cubicBezTo>
                  <a:cubicBezTo>
                    <a:pt x="10" y="38"/>
                    <a:pt x="12" y="20"/>
                    <a:pt x="16" y="3"/>
                  </a:cubicBezTo>
                  <a:cubicBezTo>
                    <a:pt x="17" y="1"/>
                    <a:pt x="15" y="0"/>
                    <a:pt x="14" y="1"/>
                  </a:cubicBezTo>
                  <a:cubicBezTo>
                    <a:pt x="1" y="24"/>
                    <a:pt x="0" y="53"/>
                    <a:pt x="2" y="80"/>
                  </a:cubicBezTo>
                  <a:cubicBezTo>
                    <a:pt x="2" y="85"/>
                    <a:pt x="9" y="85"/>
                    <a:pt x="10" y="81"/>
                  </a:cubicBezTo>
                  <a:cubicBezTo>
                    <a:pt x="12" y="76"/>
                    <a:pt x="14" y="72"/>
                    <a:pt x="15" y="67"/>
                  </a:cubicBezTo>
                  <a:cubicBezTo>
                    <a:pt x="16" y="70"/>
                    <a:pt x="17" y="73"/>
                    <a:pt x="18" y="76"/>
                  </a:cubicBezTo>
                  <a:cubicBezTo>
                    <a:pt x="20" y="78"/>
                    <a:pt x="23" y="78"/>
                    <a:pt x="24" y="75"/>
                  </a:cubicBezTo>
                  <a:cubicBezTo>
                    <a:pt x="25" y="65"/>
                    <a:pt x="24" y="56"/>
                    <a:pt x="24" y="46"/>
                  </a:cubicBezTo>
                  <a:cubicBezTo>
                    <a:pt x="25" y="36"/>
                    <a:pt x="28" y="25"/>
                    <a:pt x="31" y="15"/>
                  </a:cubicBezTo>
                  <a:cubicBezTo>
                    <a:pt x="32" y="12"/>
                    <a:pt x="27" y="8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srgbClr val="9269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Group 46"/>
          <p:cNvGrpSpPr>
            <a:grpSpLocks noChangeAspect="1"/>
          </p:cNvGrpSpPr>
          <p:nvPr/>
        </p:nvGrpSpPr>
        <p:grpSpPr bwMode="auto">
          <a:xfrm>
            <a:off x="5463729" y="4873648"/>
            <a:ext cx="273241" cy="522026"/>
            <a:chOff x="6072" y="1627"/>
            <a:chExt cx="333" cy="636"/>
          </a:xfrm>
          <a:solidFill>
            <a:srgbClr val="F6C039"/>
          </a:solidFill>
        </p:grpSpPr>
        <p:sp>
          <p:nvSpPr>
            <p:cNvPr id="27" name="Freeform 47"/>
            <p:cNvSpPr>
              <a:spLocks noEditPoints="1"/>
            </p:cNvSpPr>
            <p:nvPr/>
          </p:nvSpPr>
          <p:spPr bwMode="auto">
            <a:xfrm>
              <a:off x="6173" y="2091"/>
              <a:ext cx="147" cy="172"/>
            </a:xfrm>
            <a:custGeom>
              <a:avLst/>
              <a:gdLst>
                <a:gd name="T0" fmla="*/ 9 w 19"/>
                <a:gd name="T1" fmla="*/ 22 h 23"/>
                <a:gd name="T2" fmla="*/ 9 w 19"/>
                <a:gd name="T3" fmla="*/ 23 h 23"/>
                <a:gd name="T4" fmla="*/ 5 w 19"/>
                <a:gd name="T5" fmla="*/ 8 h 23"/>
                <a:gd name="T6" fmla="*/ 12 w 19"/>
                <a:gd name="T7" fmla="*/ 21 h 23"/>
                <a:gd name="T8" fmla="*/ 9 w 19"/>
                <a:gd name="T9" fmla="*/ 22 h 23"/>
                <a:gd name="T10" fmla="*/ 10 w 19"/>
                <a:gd name="T11" fmla="*/ 16 h 23"/>
                <a:gd name="T12" fmla="*/ 11 w 19"/>
                <a:gd name="T13" fmla="*/ 19 h 23"/>
                <a:gd name="T14" fmla="*/ 12 w 19"/>
                <a:gd name="T15" fmla="*/ 18 h 23"/>
                <a:gd name="T16" fmla="*/ 10 w 19"/>
                <a:gd name="T17" fmla="*/ 9 h 23"/>
                <a:gd name="T18" fmla="*/ 8 w 19"/>
                <a:gd name="T19" fmla="*/ 9 h 23"/>
                <a:gd name="T20" fmla="*/ 10 w 19"/>
                <a:gd name="T21" fmla="*/ 16 h 23"/>
                <a:gd name="T22" fmla="*/ 9 w 19"/>
                <a:gd name="T23" fmla="*/ 19 h 23"/>
                <a:gd name="T24" fmla="*/ 7 w 19"/>
                <a:gd name="T25" fmla="*/ 10 h 23"/>
                <a:gd name="T26" fmla="*/ 5 w 19"/>
                <a:gd name="T27" fmla="*/ 13 h 23"/>
                <a:gd name="T28" fmla="*/ 7 w 19"/>
                <a:gd name="T29" fmla="*/ 14 h 23"/>
                <a:gd name="T30" fmla="*/ 7 w 19"/>
                <a:gd name="T31" fmla="*/ 16 h 23"/>
                <a:gd name="T32" fmla="*/ 9 w 19"/>
                <a:gd name="T33" fmla="*/ 19 h 23"/>
                <a:gd name="T34" fmla="*/ 12 w 19"/>
                <a:gd name="T35" fmla="*/ 12 h 23"/>
                <a:gd name="T36" fmla="*/ 12 w 19"/>
                <a:gd name="T37" fmla="*/ 11 h 23"/>
                <a:gd name="T38" fmla="*/ 12 w 19"/>
                <a:gd name="T39" fmla="*/ 12 h 23"/>
                <a:gd name="T40" fmla="*/ 13 w 19"/>
                <a:gd name="T41" fmla="*/ 14 h 23"/>
                <a:gd name="T42" fmla="*/ 12 w 19"/>
                <a:gd name="T43" fmla="*/ 12 h 23"/>
                <a:gd name="T44" fmla="*/ 13 w 19"/>
                <a:gd name="T45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3">
                  <a:moveTo>
                    <a:pt x="9" y="22"/>
                  </a:moveTo>
                  <a:cubicBezTo>
                    <a:pt x="8" y="22"/>
                    <a:pt x="10" y="23"/>
                    <a:pt x="9" y="23"/>
                  </a:cubicBezTo>
                  <a:cubicBezTo>
                    <a:pt x="4" y="20"/>
                    <a:pt x="0" y="14"/>
                    <a:pt x="5" y="8"/>
                  </a:cubicBezTo>
                  <a:cubicBezTo>
                    <a:pt x="13" y="0"/>
                    <a:pt x="19" y="17"/>
                    <a:pt x="12" y="21"/>
                  </a:cubicBezTo>
                  <a:cubicBezTo>
                    <a:pt x="11" y="21"/>
                    <a:pt x="10" y="21"/>
                    <a:pt x="9" y="22"/>
                  </a:cubicBezTo>
                  <a:close/>
                  <a:moveTo>
                    <a:pt x="10" y="16"/>
                  </a:moveTo>
                  <a:cubicBezTo>
                    <a:pt x="10" y="17"/>
                    <a:pt x="11" y="17"/>
                    <a:pt x="11" y="19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1" y="15"/>
                    <a:pt x="11" y="11"/>
                    <a:pt x="10" y="9"/>
                  </a:cubicBezTo>
                  <a:cubicBezTo>
                    <a:pt x="9" y="10"/>
                    <a:pt x="9" y="8"/>
                    <a:pt x="8" y="9"/>
                  </a:cubicBezTo>
                  <a:cubicBezTo>
                    <a:pt x="7" y="12"/>
                    <a:pt x="10" y="14"/>
                    <a:pt x="10" y="16"/>
                  </a:cubicBezTo>
                  <a:close/>
                  <a:moveTo>
                    <a:pt x="9" y="19"/>
                  </a:moveTo>
                  <a:cubicBezTo>
                    <a:pt x="8" y="16"/>
                    <a:pt x="7" y="13"/>
                    <a:pt x="7" y="10"/>
                  </a:cubicBezTo>
                  <a:cubicBezTo>
                    <a:pt x="5" y="10"/>
                    <a:pt x="5" y="11"/>
                    <a:pt x="5" y="13"/>
                  </a:cubicBezTo>
                  <a:cubicBezTo>
                    <a:pt x="6" y="13"/>
                    <a:pt x="7" y="13"/>
                    <a:pt x="7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8" y="16"/>
                    <a:pt x="8" y="19"/>
                    <a:pt x="9" y="19"/>
                  </a:cubicBezTo>
                  <a:close/>
                  <a:moveTo>
                    <a:pt x="12" y="12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3" y="14"/>
                  </a:moveTo>
                  <a:cubicBezTo>
                    <a:pt x="13" y="14"/>
                    <a:pt x="13" y="12"/>
                    <a:pt x="12" y="12"/>
                  </a:cubicBezTo>
                  <a:cubicBezTo>
                    <a:pt x="12" y="13"/>
                    <a:pt x="12" y="14"/>
                    <a:pt x="1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srgbClr val="9269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48"/>
            <p:cNvSpPr>
              <a:spLocks noEditPoints="1"/>
            </p:cNvSpPr>
            <p:nvPr/>
          </p:nvSpPr>
          <p:spPr bwMode="auto">
            <a:xfrm>
              <a:off x="6072" y="1627"/>
              <a:ext cx="333" cy="464"/>
            </a:xfrm>
            <a:custGeom>
              <a:avLst/>
              <a:gdLst>
                <a:gd name="T0" fmla="*/ 29 w 43"/>
                <a:gd name="T1" fmla="*/ 50 h 62"/>
                <a:gd name="T2" fmla="*/ 20 w 43"/>
                <a:gd name="T3" fmla="*/ 62 h 62"/>
                <a:gd name="T4" fmla="*/ 14 w 43"/>
                <a:gd name="T5" fmla="*/ 48 h 62"/>
                <a:gd name="T6" fmla="*/ 15 w 43"/>
                <a:gd name="T7" fmla="*/ 41 h 62"/>
                <a:gd name="T8" fmla="*/ 28 w 43"/>
                <a:gd name="T9" fmla="*/ 31 h 62"/>
                <a:gd name="T10" fmla="*/ 29 w 43"/>
                <a:gd name="T11" fmla="*/ 29 h 62"/>
                <a:gd name="T12" fmla="*/ 20 w 43"/>
                <a:gd name="T13" fmla="*/ 22 h 62"/>
                <a:gd name="T14" fmla="*/ 18 w 43"/>
                <a:gd name="T15" fmla="*/ 29 h 62"/>
                <a:gd name="T16" fmla="*/ 1 w 43"/>
                <a:gd name="T17" fmla="*/ 31 h 62"/>
                <a:gd name="T18" fmla="*/ 0 w 43"/>
                <a:gd name="T19" fmla="*/ 22 h 62"/>
                <a:gd name="T20" fmla="*/ 17 w 43"/>
                <a:gd name="T21" fmla="*/ 3 h 62"/>
                <a:gd name="T22" fmla="*/ 43 w 43"/>
                <a:gd name="T23" fmla="*/ 20 h 62"/>
                <a:gd name="T24" fmla="*/ 31 w 43"/>
                <a:gd name="T25" fmla="*/ 45 h 62"/>
                <a:gd name="T26" fmla="*/ 25 w 43"/>
                <a:gd name="T27" fmla="*/ 5 h 62"/>
                <a:gd name="T28" fmla="*/ 32 w 43"/>
                <a:gd name="T29" fmla="*/ 25 h 62"/>
                <a:gd name="T30" fmla="*/ 34 w 43"/>
                <a:gd name="T31" fmla="*/ 26 h 62"/>
                <a:gd name="T32" fmla="*/ 36 w 43"/>
                <a:gd name="T33" fmla="*/ 37 h 62"/>
                <a:gd name="T34" fmla="*/ 29 w 43"/>
                <a:gd name="T35" fmla="*/ 5 h 62"/>
                <a:gd name="T36" fmla="*/ 25 w 43"/>
                <a:gd name="T37" fmla="*/ 5 h 62"/>
                <a:gd name="T38" fmla="*/ 25 w 43"/>
                <a:gd name="T39" fmla="*/ 17 h 62"/>
                <a:gd name="T40" fmla="*/ 24 w 43"/>
                <a:gd name="T41" fmla="*/ 8 h 62"/>
                <a:gd name="T42" fmla="*/ 23 w 43"/>
                <a:gd name="T43" fmla="*/ 5 h 62"/>
                <a:gd name="T44" fmla="*/ 18 w 43"/>
                <a:gd name="T45" fmla="*/ 5 h 62"/>
                <a:gd name="T46" fmla="*/ 21 w 43"/>
                <a:gd name="T47" fmla="*/ 18 h 62"/>
                <a:gd name="T48" fmla="*/ 18 w 43"/>
                <a:gd name="T49" fmla="*/ 5 h 62"/>
                <a:gd name="T50" fmla="*/ 39 w 43"/>
                <a:gd name="T51" fmla="*/ 30 h 62"/>
                <a:gd name="T52" fmla="*/ 39 w 43"/>
                <a:gd name="T53" fmla="*/ 25 h 62"/>
                <a:gd name="T54" fmla="*/ 36 w 43"/>
                <a:gd name="T55" fmla="*/ 12 h 62"/>
                <a:gd name="T56" fmla="*/ 35 w 43"/>
                <a:gd name="T57" fmla="*/ 9 h 62"/>
                <a:gd name="T58" fmla="*/ 36 w 43"/>
                <a:gd name="T59" fmla="*/ 21 h 62"/>
                <a:gd name="T60" fmla="*/ 14 w 43"/>
                <a:gd name="T61" fmla="*/ 8 h 62"/>
                <a:gd name="T62" fmla="*/ 20 w 43"/>
                <a:gd name="T63" fmla="*/ 20 h 62"/>
                <a:gd name="T64" fmla="*/ 12 w 43"/>
                <a:gd name="T65" fmla="*/ 8 h 62"/>
                <a:gd name="T66" fmla="*/ 11 w 43"/>
                <a:gd name="T67" fmla="*/ 8 h 62"/>
                <a:gd name="T68" fmla="*/ 12 w 43"/>
                <a:gd name="T69" fmla="*/ 16 h 62"/>
                <a:gd name="T70" fmla="*/ 13 w 43"/>
                <a:gd name="T71" fmla="*/ 12 h 62"/>
                <a:gd name="T72" fmla="*/ 7 w 43"/>
                <a:gd name="T73" fmla="*/ 12 h 62"/>
                <a:gd name="T74" fmla="*/ 15 w 43"/>
                <a:gd name="T75" fmla="*/ 29 h 62"/>
                <a:gd name="T76" fmla="*/ 14 w 43"/>
                <a:gd name="T77" fmla="*/ 26 h 62"/>
                <a:gd name="T78" fmla="*/ 7 w 43"/>
                <a:gd name="T79" fmla="*/ 12 h 62"/>
                <a:gd name="T80" fmla="*/ 6 w 43"/>
                <a:gd name="T81" fmla="*/ 17 h 62"/>
                <a:gd name="T82" fmla="*/ 9 w 43"/>
                <a:gd name="T83" fmla="*/ 28 h 62"/>
                <a:gd name="T84" fmla="*/ 10 w 43"/>
                <a:gd name="T85" fmla="*/ 35 h 62"/>
                <a:gd name="T86" fmla="*/ 6 w 43"/>
                <a:gd name="T87" fmla="*/ 14 h 62"/>
                <a:gd name="T88" fmla="*/ 40 w 43"/>
                <a:gd name="T89" fmla="*/ 21 h 62"/>
                <a:gd name="T90" fmla="*/ 39 w 43"/>
                <a:gd name="T91" fmla="*/ 15 h 62"/>
                <a:gd name="T92" fmla="*/ 7 w 43"/>
                <a:gd name="T93" fmla="*/ 34 h 62"/>
                <a:gd name="T94" fmla="*/ 7 w 43"/>
                <a:gd name="T95" fmla="*/ 34 h 62"/>
                <a:gd name="T96" fmla="*/ 31 w 43"/>
                <a:gd name="T97" fmla="*/ 39 h 62"/>
                <a:gd name="T98" fmla="*/ 33 w 43"/>
                <a:gd name="T99" fmla="*/ 30 h 62"/>
                <a:gd name="T100" fmla="*/ 30 w 43"/>
                <a:gd name="T101" fmla="*/ 32 h 62"/>
                <a:gd name="T102" fmla="*/ 32 w 43"/>
                <a:gd name="T103" fmla="*/ 42 h 62"/>
                <a:gd name="T104" fmla="*/ 30 w 43"/>
                <a:gd name="T105" fmla="*/ 43 h 62"/>
                <a:gd name="T106" fmla="*/ 27 w 43"/>
                <a:gd name="T107" fmla="*/ 47 h 62"/>
                <a:gd name="T108" fmla="*/ 25 w 43"/>
                <a:gd name="T109" fmla="*/ 37 h 62"/>
                <a:gd name="T110" fmla="*/ 24 w 43"/>
                <a:gd name="T111" fmla="*/ 51 h 62"/>
                <a:gd name="T112" fmla="*/ 22 w 43"/>
                <a:gd name="T113" fmla="*/ 40 h 62"/>
                <a:gd name="T114" fmla="*/ 18 w 43"/>
                <a:gd name="T115" fmla="*/ 46 h 62"/>
                <a:gd name="T116" fmla="*/ 19 w 43"/>
                <a:gd name="T117" fmla="*/ 55 h 62"/>
                <a:gd name="T118" fmla="*/ 19 w 43"/>
                <a:gd name="T119" fmla="*/ 58 h 62"/>
                <a:gd name="T120" fmla="*/ 23 w 43"/>
                <a:gd name="T121" fmla="*/ 54 h 62"/>
                <a:gd name="T122" fmla="*/ 18 w 43"/>
                <a:gd name="T123" fmla="*/ 4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" h="62">
                  <a:moveTo>
                    <a:pt x="31" y="47"/>
                  </a:moveTo>
                  <a:cubicBezTo>
                    <a:pt x="29" y="47"/>
                    <a:pt x="28" y="49"/>
                    <a:pt x="29" y="50"/>
                  </a:cubicBezTo>
                  <a:cubicBezTo>
                    <a:pt x="25" y="51"/>
                    <a:pt x="25" y="56"/>
                    <a:pt x="25" y="58"/>
                  </a:cubicBezTo>
                  <a:cubicBezTo>
                    <a:pt x="23" y="59"/>
                    <a:pt x="22" y="62"/>
                    <a:pt x="20" y="62"/>
                  </a:cubicBezTo>
                  <a:cubicBezTo>
                    <a:pt x="19" y="62"/>
                    <a:pt x="15" y="58"/>
                    <a:pt x="15" y="55"/>
                  </a:cubicBezTo>
                  <a:cubicBezTo>
                    <a:pt x="14" y="53"/>
                    <a:pt x="14" y="50"/>
                    <a:pt x="14" y="48"/>
                  </a:cubicBezTo>
                  <a:cubicBezTo>
                    <a:pt x="14" y="47"/>
                    <a:pt x="15" y="47"/>
                    <a:pt x="15" y="46"/>
                  </a:cubicBezTo>
                  <a:cubicBezTo>
                    <a:pt x="16" y="44"/>
                    <a:pt x="14" y="42"/>
                    <a:pt x="15" y="41"/>
                  </a:cubicBezTo>
                  <a:cubicBezTo>
                    <a:pt x="16" y="41"/>
                    <a:pt x="17" y="42"/>
                    <a:pt x="16" y="43"/>
                  </a:cubicBezTo>
                  <a:cubicBezTo>
                    <a:pt x="20" y="39"/>
                    <a:pt x="24" y="35"/>
                    <a:pt x="28" y="31"/>
                  </a:cubicBezTo>
                  <a:cubicBezTo>
                    <a:pt x="28" y="30"/>
                    <a:pt x="27" y="30"/>
                    <a:pt x="27" y="29"/>
                  </a:cubicBezTo>
                  <a:cubicBezTo>
                    <a:pt x="28" y="28"/>
                    <a:pt x="29" y="28"/>
                    <a:pt x="29" y="29"/>
                  </a:cubicBezTo>
                  <a:cubicBezTo>
                    <a:pt x="31" y="24"/>
                    <a:pt x="29" y="20"/>
                    <a:pt x="25" y="20"/>
                  </a:cubicBezTo>
                  <a:cubicBezTo>
                    <a:pt x="23" y="20"/>
                    <a:pt x="22" y="22"/>
                    <a:pt x="20" y="22"/>
                  </a:cubicBezTo>
                  <a:cubicBezTo>
                    <a:pt x="20" y="23"/>
                    <a:pt x="19" y="24"/>
                    <a:pt x="18" y="25"/>
                  </a:cubicBezTo>
                  <a:cubicBezTo>
                    <a:pt x="18" y="27"/>
                    <a:pt x="18" y="28"/>
                    <a:pt x="18" y="29"/>
                  </a:cubicBezTo>
                  <a:cubicBezTo>
                    <a:pt x="17" y="33"/>
                    <a:pt x="11" y="41"/>
                    <a:pt x="6" y="37"/>
                  </a:cubicBezTo>
                  <a:cubicBezTo>
                    <a:pt x="5" y="37"/>
                    <a:pt x="2" y="32"/>
                    <a:pt x="1" y="31"/>
                  </a:cubicBezTo>
                  <a:cubicBezTo>
                    <a:pt x="1" y="29"/>
                    <a:pt x="1" y="27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1" y="19"/>
                    <a:pt x="2" y="14"/>
                    <a:pt x="4" y="12"/>
                  </a:cubicBezTo>
                  <a:cubicBezTo>
                    <a:pt x="7" y="7"/>
                    <a:pt x="12" y="5"/>
                    <a:pt x="17" y="3"/>
                  </a:cubicBezTo>
                  <a:cubicBezTo>
                    <a:pt x="19" y="3"/>
                    <a:pt x="25" y="0"/>
                    <a:pt x="27" y="2"/>
                  </a:cubicBezTo>
                  <a:cubicBezTo>
                    <a:pt x="37" y="3"/>
                    <a:pt x="42" y="11"/>
                    <a:pt x="43" y="20"/>
                  </a:cubicBezTo>
                  <a:cubicBezTo>
                    <a:pt x="43" y="23"/>
                    <a:pt x="43" y="26"/>
                    <a:pt x="42" y="30"/>
                  </a:cubicBezTo>
                  <a:cubicBezTo>
                    <a:pt x="39" y="36"/>
                    <a:pt x="36" y="42"/>
                    <a:pt x="31" y="45"/>
                  </a:cubicBezTo>
                  <a:cubicBezTo>
                    <a:pt x="31" y="47"/>
                    <a:pt x="31" y="46"/>
                    <a:pt x="31" y="47"/>
                  </a:cubicBezTo>
                  <a:close/>
                  <a:moveTo>
                    <a:pt x="25" y="5"/>
                  </a:moveTo>
                  <a:cubicBezTo>
                    <a:pt x="28" y="11"/>
                    <a:pt x="31" y="17"/>
                    <a:pt x="33" y="24"/>
                  </a:cubicBezTo>
                  <a:cubicBezTo>
                    <a:pt x="32" y="24"/>
                    <a:pt x="32" y="24"/>
                    <a:pt x="32" y="25"/>
                  </a:cubicBezTo>
                  <a:cubicBezTo>
                    <a:pt x="32" y="25"/>
                    <a:pt x="32" y="26"/>
                    <a:pt x="32" y="27"/>
                  </a:cubicBezTo>
                  <a:cubicBezTo>
                    <a:pt x="33" y="27"/>
                    <a:pt x="33" y="26"/>
                    <a:pt x="34" y="26"/>
                  </a:cubicBezTo>
                  <a:cubicBezTo>
                    <a:pt x="34" y="30"/>
                    <a:pt x="35" y="34"/>
                    <a:pt x="35" y="37"/>
                  </a:cubicBezTo>
                  <a:cubicBezTo>
                    <a:pt x="35" y="37"/>
                    <a:pt x="36" y="37"/>
                    <a:pt x="36" y="37"/>
                  </a:cubicBezTo>
                  <a:cubicBezTo>
                    <a:pt x="38" y="36"/>
                    <a:pt x="37" y="34"/>
                    <a:pt x="38" y="32"/>
                  </a:cubicBezTo>
                  <a:cubicBezTo>
                    <a:pt x="35" y="23"/>
                    <a:pt x="33" y="13"/>
                    <a:pt x="29" y="5"/>
                  </a:cubicBezTo>
                  <a:cubicBezTo>
                    <a:pt x="27" y="5"/>
                    <a:pt x="27" y="4"/>
                    <a:pt x="25" y="4"/>
                  </a:cubicBezTo>
                  <a:cubicBezTo>
                    <a:pt x="25" y="5"/>
                    <a:pt x="26" y="6"/>
                    <a:pt x="25" y="5"/>
                  </a:cubicBezTo>
                  <a:close/>
                  <a:moveTo>
                    <a:pt x="21" y="5"/>
                  </a:moveTo>
                  <a:cubicBezTo>
                    <a:pt x="21" y="9"/>
                    <a:pt x="24" y="12"/>
                    <a:pt x="25" y="17"/>
                  </a:cubicBezTo>
                  <a:cubicBezTo>
                    <a:pt x="26" y="18"/>
                    <a:pt x="29" y="19"/>
                    <a:pt x="30" y="20"/>
                  </a:cubicBezTo>
                  <a:cubicBezTo>
                    <a:pt x="29" y="15"/>
                    <a:pt x="26" y="12"/>
                    <a:pt x="24" y="8"/>
                  </a:cubicBezTo>
                  <a:cubicBezTo>
                    <a:pt x="24" y="7"/>
                    <a:pt x="23" y="8"/>
                    <a:pt x="23" y="7"/>
                  </a:cubicBezTo>
                  <a:cubicBezTo>
                    <a:pt x="23" y="7"/>
                    <a:pt x="23" y="6"/>
                    <a:pt x="23" y="5"/>
                  </a:cubicBezTo>
                  <a:cubicBezTo>
                    <a:pt x="22" y="5"/>
                    <a:pt x="21" y="4"/>
                    <a:pt x="21" y="5"/>
                  </a:cubicBezTo>
                  <a:close/>
                  <a:moveTo>
                    <a:pt x="18" y="5"/>
                  </a:moveTo>
                  <a:cubicBezTo>
                    <a:pt x="17" y="5"/>
                    <a:pt x="17" y="6"/>
                    <a:pt x="16" y="6"/>
                  </a:cubicBezTo>
                  <a:cubicBezTo>
                    <a:pt x="18" y="10"/>
                    <a:pt x="20" y="15"/>
                    <a:pt x="21" y="18"/>
                  </a:cubicBezTo>
                  <a:cubicBezTo>
                    <a:pt x="22" y="19"/>
                    <a:pt x="22" y="18"/>
                    <a:pt x="23" y="18"/>
                  </a:cubicBezTo>
                  <a:cubicBezTo>
                    <a:pt x="22" y="13"/>
                    <a:pt x="20" y="9"/>
                    <a:pt x="18" y="5"/>
                  </a:cubicBezTo>
                  <a:close/>
                  <a:moveTo>
                    <a:pt x="36" y="21"/>
                  </a:moveTo>
                  <a:cubicBezTo>
                    <a:pt x="39" y="23"/>
                    <a:pt x="37" y="28"/>
                    <a:pt x="39" y="30"/>
                  </a:cubicBezTo>
                  <a:cubicBezTo>
                    <a:pt x="40" y="28"/>
                    <a:pt x="40" y="26"/>
                    <a:pt x="40" y="25"/>
                  </a:cubicBezTo>
                  <a:cubicBezTo>
                    <a:pt x="40" y="25"/>
                    <a:pt x="39" y="25"/>
                    <a:pt x="39" y="25"/>
                  </a:cubicBezTo>
                  <a:cubicBezTo>
                    <a:pt x="37" y="20"/>
                    <a:pt x="38" y="14"/>
                    <a:pt x="36" y="10"/>
                  </a:cubicBezTo>
                  <a:cubicBezTo>
                    <a:pt x="34" y="11"/>
                    <a:pt x="36" y="12"/>
                    <a:pt x="36" y="12"/>
                  </a:cubicBezTo>
                  <a:cubicBezTo>
                    <a:pt x="35" y="11"/>
                    <a:pt x="35" y="11"/>
                    <a:pt x="34" y="10"/>
                  </a:cubicBezTo>
                  <a:cubicBezTo>
                    <a:pt x="34" y="10"/>
                    <a:pt x="34" y="9"/>
                    <a:pt x="35" y="9"/>
                  </a:cubicBezTo>
                  <a:cubicBezTo>
                    <a:pt x="34" y="8"/>
                    <a:pt x="32" y="6"/>
                    <a:pt x="32" y="6"/>
                  </a:cubicBezTo>
                  <a:cubicBezTo>
                    <a:pt x="33" y="10"/>
                    <a:pt x="36" y="16"/>
                    <a:pt x="36" y="21"/>
                  </a:cubicBezTo>
                  <a:close/>
                  <a:moveTo>
                    <a:pt x="12" y="8"/>
                  </a:moveTo>
                  <a:cubicBezTo>
                    <a:pt x="13" y="8"/>
                    <a:pt x="13" y="8"/>
                    <a:pt x="14" y="8"/>
                  </a:cubicBezTo>
                  <a:cubicBezTo>
                    <a:pt x="16" y="12"/>
                    <a:pt x="16" y="17"/>
                    <a:pt x="19" y="20"/>
                  </a:cubicBezTo>
                  <a:cubicBezTo>
                    <a:pt x="19" y="20"/>
                    <a:pt x="19" y="20"/>
                    <a:pt x="20" y="20"/>
                  </a:cubicBezTo>
                  <a:cubicBezTo>
                    <a:pt x="18" y="15"/>
                    <a:pt x="16" y="12"/>
                    <a:pt x="15" y="6"/>
                  </a:cubicBezTo>
                  <a:cubicBezTo>
                    <a:pt x="14" y="7"/>
                    <a:pt x="13" y="7"/>
                    <a:pt x="12" y="8"/>
                  </a:cubicBezTo>
                  <a:close/>
                  <a:moveTo>
                    <a:pt x="13" y="12"/>
                  </a:moveTo>
                  <a:cubicBezTo>
                    <a:pt x="13" y="10"/>
                    <a:pt x="12" y="8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11" y="11"/>
                    <a:pt x="12" y="14"/>
                    <a:pt x="12" y="16"/>
                  </a:cubicBezTo>
                  <a:cubicBezTo>
                    <a:pt x="14" y="17"/>
                    <a:pt x="14" y="22"/>
                    <a:pt x="17" y="24"/>
                  </a:cubicBezTo>
                  <a:cubicBezTo>
                    <a:pt x="17" y="20"/>
                    <a:pt x="14" y="16"/>
                    <a:pt x="13" y="12"/>
                  </a:cubicBezTo>
                  <a:close/>
                  <a:moveTo>
                    <a:pt x="7" y="12"/>
                  </a:moveTo>
                  <a:cubicBezTo>
                    <a:pt x="7" y="12"/>
                    <a:pt x="7" y="11"/>
                    <a:pt x="7" y="12"/>
                  </a:cubicBezTo>
                  <a:cubicBezTo>
                    <a:pt x="8" y="17"/>
                    <a:pt x="11" y="19"/>
                    <a:pt x="12" y="24"/>
                  </a:cubicBezTo>
                  <a:cubicBezTo>
                    <a:pt x="14" y="25"/>
                    <a:pt x="13" y="28"/>
                    <a:pt x="15" y="29"/>
                  </a:cubicBezTo>
                  <a:cubicBezTo>
                    <a:pt x="15" y="28"/>
                    <a:pt x="15" y="27"/>
                    <a:pt x="16" y="26"/>
                  </a:cubicBezTo>
                  <a:cubicBezTo>
                    <a:pt x="15" y="26"/>
                    <a:pt x="14" y="26"/>
                    <a:pt x="14" y="26"/>
                  </a:cubicBezTo>
                  <a:cubicBezTo>
                    <a:pt x="13" y="20"/>
                    <a:pt x="11" y="16"/>
                    <a:pt x="9" y="11"/>
                  </a:cubicBezTo>
                  <a:cubicBezTo>
                    <a:pt x="8" y="11"/>
                    <a:pt x="7" y="11"/>
                    <a:pt x="7" y="12"/>
                  </a:cubicBezTo>
                  <a:close/>
                  <a:moveTo>
                    <a:pt x="5" y="16"/>
                  </a:moveTo>
                  <a:cubicBezTo>
                    <a:pt x="5" y="16"/>
                    <a:pt x="6" y="16"/>
                    <a:pt x="6" y="17"/>
                  </a:cubicBezTo>
                  <a:cubicBezTo>
                    <a:pt x="7" y="22"/>
                    <a:pt x="13" y="27"/>
                    <a:pt x="11" y="32"/>
                  </a:cubicBezTo>
                  <a:cubicBezTo>
                    <a:pt x="10" y="33"/>
                    <a:pt x="10" y="30"/>
                    <a:pt x="9" y="28"/>
                  </a:cubicBezTo>
                  <a:cubicBezTo>
                    <a:pt x="7" y="25"/>
                    <a:pt x="6" y="21"/>
                    <a:pt x="4" y="18"/>
                  </a:cubicBezTo>
                  <a:cubicBezTo>
                    <a:pt x="3" y="24"/>
                    <a:pt x="8" y="29"/>
                    <a:pt x="10" y="35"/>
                  </a:cubicBezTo>
                  <a:cubicBezTo>
                    <a:pt x="12" y="35"/>
                    <a:pt x="13" y="33"/>
                    <a:pt x="13" y="31"/>
                  </a:cubicBezTo>
                  <a:cubicBezTo>
                    <a:pt x="11" y="25"/>
                    <a:pt x="8" y="20"/>
                    <a:pt x="6" y="14"/>
                  </a:cubicBezTo>
                  <a:cubicBezTo>
                    <a:pt x="5" y="15"/>
                    <a:pt x="5" y="15"/>
                    <a:pt x="5" y="16"/>
                  </a:cubicBezTo>
                  <a:close/>
                  <a:moveTo>
                    <a:pt x="40" y="21"/>
                  </a:moveTo>
                  <a:cubicBezTo>
                    <a:pt x="42" y="20"/>
                    <a:pt x="39" y="17"/>
                    <a:pt x="40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7"/>
                    <a:pt x="39" y="19"/>
                    <a:pt x="40" y="21"/>
                  </a:cubicBezTo>
                  <a:close/>
                  <a:moveTo>
                    <a:pt x="7" y="34"/>
                  </a:moveTo>
                  <a:cubicBezTo>
                    <a:pt x="6" y="31"/>
                    <a:pt x="5" y="27"/>
                    <a:pt x="3" y="25"/>
                  </a:cubicBezTo>
                  <a:cubicBezTo>
                    <a:pt x="2" y="29"/>
                    <a:pt x="5" y="32"/>
                    <a:pt x="7" y="34"/>
                  </a:cubicBezTo>
                  <a:close/>
                  <a:moveTo>
                    <a:pt x="30" y="32"/>
                  </a:moveTo>
                  <a:cubicBezTo>
                    <a:pt x="31" y="34"/>
                    <a:pt x="31" y="36"/>
                    <a:pt x="31" y="39"/>
                  </a:cubicBezTo>
                  <a:cubicBezTo>
                    <a:pt x="33" y="39"/>
                    <a:pt x="31" y="40"/>
                    <a:pt x="33" y="40"/>
                  </a:cubicBezTo>
                  <a:cubicBezTo>
                    <a:pt x="36" y="39"/>
                    <a:pt x="33" y="34"/>
                    <a:pt x="33" y="30"/>
                  </a:cubicBezTo>
                  <a:cubicBezTo>
                    <a:pt x="33" y="29"/>
                    <a:pt x="33" y="28"/>
                    <a:pt x="32" y="27"/>
                  </a:cubicBezTo>
                  <a:cubicBezTo>
                    <a:pt x="32" y="29"/>
                    <a:pt x="31" y="30"/>
                    <a:pt x="30" y="32"/>
                  </a:cubicBezTo>
                  <a:close/>
                  <a:moveTo>
                    <a:pt x="30" y="43"/>
                  </a:moveTo>
                  <a:cubicBezTo>
                    <a:pt x="30" y="43"/>
                    <a:pt x="31" y="42"/>
                    <a:pt x="32" y="42"/>
                  </a:cubicBezTo>
                  <a:cubicBezTo>
                    <a:pt x="30" y="40"/>
                    <a:pt x="30" y="36"/>
                    <a:pt x="28" y="34"/>
                  </a:cubicBezTo>
                  <a:cubicBezTo>
                    <a:pt x="26" y="37"/>
                    <a:pt x="28" y="41"/>
                    <a:pt x="30" y="43"/>
                  </a:cubicBezTo>
                  <a:close/>
                  <a:moveTo>
                    <a:pt x="25" y="44"/>
                  </a:moveTo>
                  <a:cubicBezTo>
                    <a:pt x="26" y="44"/>
                    <a:pt x="26" y="46"/>
                    <a:pt x="27" y="47"/>
                  </a:cubicBezTo>
                  <a:cubicBezTo>
                    <a:pt x="27" y="46"/>
                    <a:pt x="28" y="46"/>
                    <a:pt x="28" y="45"/>
                  </a:cubicBezTo>
                  <a:cubicBezTo>
                    <a:pt x="27" y="43"/>
                    <a:pt x="27" y="39"/>
                    <a:pt x="25" y="37"/>
                  </a:cubicBezTo>
                  <a:cubicBezTo>
                    <a:pt x="22" y="39"/>
                    <a:pt x="26" y="41"/>
                    <a:pt x="25" y="44"/>
                  </a:cubicBezTo>
                  <a:close/>
                  <a:moveTo>
                    <a:pt x="24" y="51"/>
                  </a:moveTo>
                  <a:cubicBezTo>
                    <a:pt x="24" y="51"/>
                    <a:pt x="25" y="49"/>
                    <a:pt x="26" y="48"/>
                  </a:cubicBezTo>
                  <a:cubicBezTo>
                    <a:pt x="24" y="46"/>
                    <a:pt x="24" y="42"/>
                    <a:pt x="22" y="40"/>
                  </a:cubicBezTo>
                  <a:cubicBezTo>
                    <a:pt x="20" y="43"/>
                    <a:pt x="22" y="49"/>
                    <a:pt x="24" y="51"/>
                  </a:cubicBezTo>
                  <a:close/>
                  <a:moveTo>
                    <a:pt x="18" y="46"/>
                  </a:moveTo>
                  <a:cubicBezTo>
                    <a:pt x="18" y="48"/>
                    <a:pt x="20" y="50"/>
                    <a:pt x="19" y="53"/>
                  </a:cubicBezTo>
                  <a:cubicBezTo>
                    <a:pt x="21" y="53"/>
                    <a:pt x="20" y="55"/>
                    <a:pt x="19" y="55"/>
                  </a:cubicBezTo>
                  <a:cubicBezTo>
                    <a:pt x="18" y="54"/>
                    <a:pt x="18" y="51"/>
                    <a:pt x="17" y="49"/>
                  </a:cubicBezTo>
                  <a:cubicBezTo>
                    <a:pt x="16" y="53"/>
                    <a:pt x="19" y="56"/>
                    <a:pt x="19" y="58"/>
                  </a:cubicBezTo>
                  <a:cubicBezTo>
                    <a:pt x="20" y="58"/>
                    <a:pt x="20" y="59"/>
                    <a:pt x="21" y="59"/>
                  </a:cubicBezTo>
                  <a:cubicBezTo>
                    <a:pt x="22" y="58"/>
                    <a:pt x="23" y="56"/>
                    <a:pt x="23" y="54"/>
                  </a:cubicBezTo>
                  <a:cubicBezTo>
                    <a:pt x="21" y="51"/>
                    <a:pt x="21" y="47"/>
                    <a:pt x="19" y="44"/>
                  </a:cubicBezTo>
                  <a:cubicBezTo>
                    <a:pt x="19" y="45"/>
                    <a:pt x="18" y="46"/>
                    <a:pt x="1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srgbClr val="9269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Group 51"/>
          <p:cNvGrpSpPr>
            <a:grpSpLocks noChangeAspect="1"/>
          </p:cNvGrpSpPr>
          <p:nvPr/>
        </p:nvGrpSpPr>
        <p:grpSpPr bwMode="auto">
          <a:xfrm>
            <a:off x="5387700" y="1820047"/>
            <a:ext cx="450698" cy="586274"/>
            <a:chOff x="4441" y="1661"/>
            <a:chExt cx="486" cy="632"/>
          </a:xfrm>
          <a:solidFill>
            <a:srgbClr val="F6C039"/>
          </a:solidFill>
        </p:grpSpPr>
        <p:sp>
          <p:nvSpPr>
            <p:cNvPr id="30" name="Freeform 52"/>
            <p:cNvSpPr/>
            <p:nvPr/>
          </p:nvSpPr>
          <p:spPr bwMode="auto">
            <a:xfrm>
              <a:off x="4776" y="1713"/>
              <a:ext cx="64" cy="74"/>
            </a:xfrm>
            <a:custGeom>
              <a:avLst/>
              <a:gdLst>
                <a:gd name="T0" fmla="*/ 11 w 11"/>
                <a:gd name="T1" fmla="*/ 2 h 13"/>
                <a:gd name="T2" fmla="*/ 8 w 11"/>
                <a:gd name="T3" fmla="*/ 3 h 13"/>
                <a:gd name="T4" fmla="*/ 4 w 11"/>
                <a:gd name="T5" fmla="*/ 9 h 13"/>
                <a:gd name="T6" fmla="*/ 0 w 11"/>
                <a:gd name="T7" fmla="*/ 11 h 13"/>
                <a:gd name="T8" fmla="*/ 8 w 11"/>
                <a:gd name="T9" fmla="*/ 0 h 13"/>
                <a:gd name="T10" fmla="*/ 11 w 11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11" y="2"/>
                  </a:moveTo>
                  <a:cubicBezTo>
                    <a:pt x="10" y="4"/>
                    <a:pt x="9" y="3"/>
                    <a:pt x="8" y="3"/>
                  </a:cubicBezTo>
                  <a:cubicBezTo>
                    <a:pt x="7" y="5"/>
                    <a:pt x="5" y="7"/>
                    <a:pt x="4" y="9"/>
                  </a:cubicBezTo>
                  <a:cubicBezTo>
                    <a:pt x="3" y="10"/>
                    <a:pt x="2" y="13"/>
                    <a:pt x="0" y="11"/>
                  </a:cubicBezTo>
                  <a:cubicBezTo>
                    <a:pt x="2" y="7"/>
                    <a:pt x="6" y="4"/>
                    <a:pt x="8" y="0"/>
                  </a:cubicBezTo>
                  <a:cubicBezTo>
                    <a:pt x="10" y="1"/>
                    <a:pt x="10" y="1"/>
                    <a:pt x="11" y="2"/>
                  </a:cubicBezTo>
                  <a:close/>
                </a:path>
              </a:pathLst>
            </a:custGeom>
            <a:grpFill/>
            <a:ln>
              <a:solidFill>
                <a:srgbClr val="F6C039"/>
              </a:solidFill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srgbClr val="9269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53"/>
            <p:cNvSpPr/>
            <p:nvPr/>
          </p:nvSpPr>
          <p:spPr bwMode="auto">
            <a:xfrm>
              <a:off x="4684" y="1661"/>
              <a:ext cx="23" cy="75"/>
            </a:xfrm>
            <a:custGeom>
              <a:avLst/>
              <a:gdLst>
                <a:gd name="T0" fmla="*/ 2 w 4"/>
                <a:gd name="T1" fmla="*/ 0 h 13"/>
                <a:gd name="T2" fmla="*/ 3 w 4"/>
                <a:gd name="T3" fmla="*/ 1 h 13"/>
                <a:gd name="T4" fmla="*/ 4 w 4"/>
                <a:gd name="T5" fmla="*/ 11 h 13"/>
                <a:gd name="T6" fmla="*/ 2 w 4"/>
                <a:gd name="T7" fmla="*/ 13 h 13"/>
                <a:gd name="T8" fmla="*/ 1 w 4"/>
                <a:gd name="T9" fmla="*/ 8 h 13"/>
                <a:gd name="T10" fmla="*/ 2 w 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3">
                  <a:moveTo>
                    <a:pt x="2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4" y="3"/>
                    <a:pt x="3" y="8"/>
                    <a:pt x="4" y="11"/>
                  </a:cubicBezTo>
                  <a:cubicBezTo>
                    <a:pt x="3" y="12"/>
                    <a:pt x="3" y="12"/>
                    <a:pt x="2" y="13"/>
                  </a:cubicBezTo>
                  <a:cubicBezTo>
                    <a:pt x="1" y="12"/>
                    <a:pt x="1" y="9"/>
                    <a:pt x="1" y="8"/>
                  </a:cubicBezTo>
                  <a:cubicBezTo>
                    <a:pt x="1" y="5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solidFill>
                <a:srgbClr val="F6C039"/>
              </a:solidFill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srgbClr val="9269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54"/>
            <p:cNvSpPr/>
            <p:nvPr/>
          </p:nvSpPr>
          <p:spPr bwMode="auto">
            <a:xfrm>
              <a:off x="4840" y="1816"/>
              <a:ext cx="75" cy="40"/>
            </a:xfrm>
            <a:custGeom>
              <a:avLst/>
              <a:gdLst>
                <a:gd name="T0" fmla="*/ 13 w 13"/>
                <a:gd name="T1" fmla="*/ 1 h 7"/>
                <a:gd name="T2" fmla="*/ 13 w 13"/>
                <a:gd name="T3" fmla="*/ 3 h 7"/>
                <a:gd name="T4" fmla="*/ 11 w 13"/>
                <a:gd name="T5" fmla="*/ 3 h 7"/>
                <a:gd name="T6" fmla="*/ 4 w 13"/>
                <a:gd name="T7" fmla="*/ 5 h 7"/>
                <a:gd name="T8" fmla="*/ 0 w 13"/>
                <a:gd name="T9" fmla="*/ 6 h 7"/>
                <a:gd name="T10" fmla="*/ 0 w 13"/>
                <a:gd name="T11" fmla="*/ 5 h 7"/>
                <a:gd name="T12" fmla="*/ 12 w 13"/>
                <a:gd name="T13" fmla="*/ 0 h 7"/>
                <a:gd name="T14" fmla="*/ 13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3" y="1"/>
                  </a:moveTo>
                  <a:cubicBezTo>
                    <a:pt x="13" y="2"/>
                    <a:pt x="13" y="2"/>
                    <a:pt x="13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9" y="4"/>
                    <a:pt x="6" y="5"/>
                    <a:pt x="4" y="5"/>
                  </a:cubicBezTo>
                  <a:cubicBezTo>
                    <a:pt x="3" y="6"/>
                    <a:pt x="2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3" y="2"/>
                    <a:pt x="8" y="3"/>
                    <a:pt x="12" y="0"/>
                  </a:cubicBezTo>
                  <a:cubicBezTo>
                    <a:pt x="12" y="1"/>
                    <a:pt x="13" y="1"/>
                    <a:pt x="13" y="1"/>
                  </a:cubicBezTo>
                  <a:close/>
                </a:path>
              </a:pathLst>
            </a:custGeom>
            <a:grpFill/>
            <a:ln>
              <a:solidFill>
                <a:srgbClr val="F6C039"/>
              </a:solidFill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srgbClr val="9269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55"/>
            <p:cNvSpPr/>
            <p:nvPr/>
          </p:nvSpPr>
          <p:spPr bwMode="auto">
            <a:xfrm>
              <a:off x="4533" y="1707"/>
              <a:ext cx="53" cy="63"/>
            </a:xfrm>
            <a:custGeom>
              <a:avLst/>
              <a:gdLst>
                <a:gd name="T0" fmla="*/ 2 w 9"/>
                <a:gd name="T1" fmla="*/ 4 h 11"/>
                <a:gd name="T2" fmla="*/ 2 w 9"/>
                <a:gd name="T3" fmla="*/ 0 h 11"/>
                <a:gd name="T4" fmla="*/ 9 w 9"/>
                <a:gd name="T5" fmla="*/ 9 h 11"/>
                <a:gd name="T6" fmla="*/ 8 w 9"/>
                <a:gd name="T7" fmla="*/ 11 h 11"/>
                <a:gd name="T8" fmla="*/ 3 w 9"/>
                <a:gd name="T9" fmla="*/ 5 h 11"/>
                <a:gd name="T10" fmla="*/ 2 w 9"/>
                <a:gd name="T11" fmla="*/ 6 h 11"/>
                <a:gd name="T12" fmla="*/ 1 w 9"/>
                <a:gd name="T13" fmla="*/ 4 h 11"/>
                <a:gd name="T14" fmla="*/ 2 w 9"/>
                <a:gd name="T1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2" y="4"/>
                  </a:moveTo>
                  <a:cubicBezTo>
                    <a:pt x="1" y="3"/>
                    <a:pt x="0" y="0"/>
                    <a:pt x="2" y="0"/>
                  </a:cubicBezTo>
                  <a:cubicBezTo>
                    <a:pt x="5" y="3"/>
                    <a:pt x="7" y="6"/>
                    <a:pt x="9" y="9"/>
                  </a:cubicBezTo>
                  <a:cubicBezTo>
                    <a:pt x="9" y="10"/>
                    <a:pt x="9" y="10"/>
                    <a:pt x="8" y="11"/>
                  </a:cubicBezTo>
                  <a:cubicBezTo>
                    <a:pt x="5" y="10"/>
                    <a:pt x="6" y="6"/>
                    <a:pt x="3" y="5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1" y="5"/>
                    <a:pt x="3" y="4"/>
                    <a:pt x="1" y="4"/>
                  </a:cubicBezTo>
                  <a:cubicBezTo>
                    <a:pt x="2" y="3"/>
                    <a:pt x="2" y="3"/>
                    <a:pt x="2" y="4"/>
                  </a:cubicBezTo>
                  <a:close/>
                </a:path>
              </a:pathLst>
            </a:custGeom>
            <a:grpFill/>
            <a:ln>
              <a:solidFill>
                <a:srgbClr val="F6C039"/>
              </a:solidFill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srgbClr val="9269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56"/>
            <p:cNvSpPr/>
            <p:nvPr/>
          </p:nvSpPr>
          <p:spPr bwMode="auto">
            <a:xfrm>
              <a:off x="4852" y="1937"/>
              <a:ext cx="75" cy="28"/>
            </a:xfrm>
            <a:custGeom>
              <a:avLst/>
              <a:gdLst>
                <a:gd name="T0" fmla="*/ 13 w 13"/>
                <a:gd name="T1" fmla="*/ 2 h 5"/>
                <a:gd name="T2" fmla="*/ 11 w 13"/>
                <a:gd name="T3" fmla="*/ 5 h 5"/>
                <a:gd name="T4" fmla="*/ 0 w 13"/>
                <a:gd name="T5" fmla="*/ 2 h 5"/>
                <a:gd name="T6" fmla="*/ 1 w 13"/>
                <a:gd name="T7" fmla="*/ 1 h 5"/>
                <a:gd name="T8" fmla="*/ 13 w 1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3" y="2"/>
                  </a:moveTo>
                  <a:cubicBezTo>
                    <a:pt x="13" y="4"/>
                    <a:pt x="12" y="4"/>
                    <a:pt x="11" y="5"/>
                  </a:cubicBezTo>
                  <a:cubicBezTo>
                    <a:pt x="9" y="1"/>
                    <a:pt x="3" y="4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5" y="0"/>
                    <a:pt x="9" y="0"/>
                    <a:pt x="13" y="2"/>
                  </a:cubicBezTo>
                  <a:close/>
                </a:path>
              </a:pathLst>
            </a:custGeom>
            <a:grpFill/>
            <a:ln>
              <a:solidFill>
                <a:srgbClr val="F6C039"/>
              </a:solidFill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srgbClr val="9269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57"/>
            <p:cNvSpPr/>
            <p:nvPr/>
          </p:nvSpPr>
          <p:spPr bwMode="auto">
            <a:xfrm>
              <a:off x="4800" y="2052"/>
              <a:ext cx="52" cy="74"/>
            </a:xfrm>
            <a:custGeom>
              <a:avLst/>
              <a:gdLst>
                <a:gd name="T0" fmla="*/ 8 w 9"/>
                <a:gd name="T1" fmla="*/ 13 h 13"/>
                <a:gd name="T2" fmla="*/ 3 w 9"/>
                <a:gd name="T3" fmla="*/ 5 h 13"/>
                <a:gd name="T4" fmla="*/ 0 w 9"/>
                <a:gd name="T5" fmla="*/ 2 h 13"/>
                <a:gd name="T6" fmla="*/ 8 w 9"/>
                <a:gd name="T7" fmla="*/ 9 h 13"/>
                <a:gd name="T8" fmla="*/ 8 w 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13"/>
                  </a:moveTo>
                  <a:cubicBezTo>
                    <a:pt x="5" y="11"/>
                    <a:pt x="5" y="8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5" y="0"/>
                    <a:pt x="5" y="7"/>
                    <a:pt x="8" y="9"/>
                  </a:cubicBezTo>
                  <a:cubicBezTo>
                    <a:pt x="8" y="10"/>
                    <a:pt x="9" y="12"/>
                    <a:pt x="8" y="13"/>
                  </a:cubicBezTo>
                  <a:close/>
                </a:path>
              </a:pathLst>
            </a:custGeom>
            <a:grpFill/>
            <a:ln>
              <a:solidFill>
                <a:srgbClr val="F6C039"/>
              </a:solidFill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srgbClr val="926900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58"/>
            <p:cNvSpPr/>
            <p:nvPr/>
          </p:nvSpPr>
          <p:spPr bwMode="auto">
            <a:xfrm>
              <a:off x="4447" y="1960"/>
              <a:ext cx="58" cy="34"/>
            </a:xfrm>
            <a:custGeom>
              <a:avLst/>
              <a:gdLst>
                <a:gd name="T0" fmla="*/ 10 w 10"/>
                <a:gd name="T1" fmla="*/ 1 h 6"/>
                <a:gd name="T2" fmla="*/ 8 w 10"/>
                <a:gd name="T3" fmla="*/ 3 h 6"/>
                <a:gd name="T4" fmla="*/ 0 w 10"/>
                <a:gd name="T5" fmla="*/ 6 h 6"/>
                <a:gd name="T6" fmla="*/ 8 w 10"/>
                <a:gd name="T7" fmla="*/ 0 h 6"/>
                <a:gd name="T8" fmla="*/ 10 w 1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10" y="1"/>
                  </a:moveTo>
                  <a:cubicBezTo>
                    <a:pt x="9" y="2"/>
                    <a:pt x="9" y="3"/>
                    <a:pt x="8" y="3"/>
                  </a:cubicBezTo>
                  <a:cubicBezTo>
                    <a:pt x="5" y="2"/>
                    <a:pt x="3" y="6"/>
                    <a:pt x="0" y="6"/>
                  </a:cubicBezTo>
                  <a:cubicBezTo>
                    <a:pt x="0" y="2"/>
                    <a:pt x="6" y="2"/>
                    <a:pt x="8" y="0"/>
                  </a:cubicBezTo>
                  <a:cubicBezTo>
                    <a:pt x="9" y="0"/>
                    <a:pt x="10" y="0"/>
                    <a:pt x="10" y="1"/>
                  </a:cubicBezTo>
                  <a:close/>
                </a:path>
              </a:pathLst>
            </a:custGeom>
            <a:grpFill/>
            <a:ln>
              <a:solidFill>
                <a:srgbClr val="F6C039"/>
              </a:solidFill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srgbClr val="9269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59"/>
            <p:cNvSpPr>
              <a:spLocks noEditPoints="1"/>
            </p:cNvSpPr>
            <p:nvPr/>
          </p:nvSpPr>
          <p:spPr bwMode="auto">
            <a:xfrm>
              <a:off x="4533" y="1799"/>
              <a:ext cx="307" cy="494"/>
            </a:xfrm>
            <a:custGeom>
              <a:avLst/>
              <a:gdLst>
                <a:gd name="T0" fmla="*/ 30 w 53"/>
                <a:gd name="T1" fmla="*/ 62 h 86"/>
                <a:gd name="T2" fmla="*/ 23 w 53"/>
                <a:gd name="T3" fmla="*/ 80 h 86"/>
                <a:gd name="T4" fmla="*/ 20 w 53"/>
                <a:gd name="T5" fmla="*/ 83 h 86"/>
                <a:gd name="T6" fmla="*/ 18 w 53"/>
                <a:gd name="T7" fmla="*/ 84 h 86"/>
                <a:gd name="T8" fmla="*/ 4 w 53"/>
                <a:gd name="T9" fmla="*/ 81 h 86"/>
                <a:gd name="T10" fmla="*/ 4 w 53"/>
                <a:gd name="T11" fmla="*/ 56 h 86"/>
                <a:gd name="T12" fmla="*/ 7 w 53"/>
                <a:gd name="T13" fmla="*/ 34 h 86"/>
                <a:gd name="T14" fmla="*/ 5 w 53"/>
                <a:gd name="T15" fmla="*/ 14 h 86"/>
                <a:gd name="T16" fmla="*/ 23 w 53"/>
                <a:gd name="T17" fmla="*/ 1 h 86"/>
                <a:gd name="T18" fmla="*/ 39 w 53"/>
                <a:gd name="T19" fmla="*/ 3 h 86"/>
                <a:gd name="T20" fmla="*/ 35 w 53"/>
                <a:gd name="T21" fmla="*/ 46 h 86"/>
                <a:gd name="T22" fmla="*/ 31 w 53"/>
                <a:gd name="T23" fmla="*/ 47 h 86"/>
                <a:gd name="T24" fmla="*/ 49 w 53"/>
                <a:gd name="T25" fmla="*/ 24 h 86"/>
                <a:gd name="T26" fmla="*/ 49 w 53"/>
                <a:gd name="T27" fmla="*/ 17 h 86"/>
                <a:gd name="T28" fmla="*/ 48 w 53"/>
                <a:gd name="T29" fmla="*/ 15 h 86"/>
                <a:gd name="T30" fmla="*/ 29 w 53"/>
                <a:gd name="T31" fmla="*/ 3 h 86"/>
                <a:gd name="T32" fmla="*/ 26 w 53"/>
                <a:gd name="T33" fmla="*/ 2 h 86"/>
                <a:gd name="T34" fmla="*/ 10 w 53"/>
                <a:gd name="T35" fmla="*/ 11 h 86"/>
                <a:gd name="T36" fmla="*/ 6 w 53"/>
                <a:gd name="T37" fmla="*/ 18 h 86"/>
                <a:gd name="T38" fmla="*/ 8 w 53"/>
                <a:gd name="T39" fmla="*/ 30 h 86"/>
                <a:gd name="T40" fmla="*/ 11 w 53"/>
                <a:gd name="T41" fmla="*/ 49 h 86"/>
                <a:gd name="T42" fmla="*/ 15 w 53"/>
                <a:gd name="T43" fmla="*/ 57 h 86"/>
                <a:gd name="T44" fmla="*/ 16 w 53"/>
                <a:gd name="T45" fmla="*/ 22 h 86"/>
                <a:gd name="T46" fmla="*/ 22 w 53"/>
                <a:gd name="T47" fmla="*/ 25 h 86"/>
                <a:gd name="T48" fmla="*/ 29 w 53"/>
                <a:gd name="T49" fmla="*/ 27 h 86"/>
                <a:gd name="T50" fmla="*/ 21 w 53"/>
                <a:gd name="T51" fmla="*/ 59 h 86"/>
                <a:gd name="T52" fmla="*/ 28 w 53"/>
                <a:gd name="T53" fmla="*/ 30 h 86"/>
                <a:gd name="T54" fmla="*/ 19 w 53"/>
                <a:gd name="T55" fmla="*/ 37 h 86"/>
                <a:gd name="T56" fmla="*/ 17 w 53"/>
                <a:gd name="T57" fmla="*/ 54 h 86"/>
                <a:gd name="T58" fmla="*/ 21 w 53"/>
                <a:gd name="T59" fmla="*/ 53 h 86"/>
                <a:gd name="T60" fmla="*/ 30 w 53"/>
                <a:gd name="T61" fmla="*/ 30 h 86"/>
                <a:gd name="T62" fmla="*/ 22 w 53"/>
                <a:gd name="T63" fmla="*/ 64 h 86"/>
                <a:gd name="T64" fmla="*/ 11 w 53"/>
                <a:gd name="T65" fmla="*/ 73 h 86"/>
                <a:gd name="T66" fmla="*/ 11 w 53"/>
                <a:gd name="T67" fmla="*/ 77 h 86"/>
                <a:gd name="T68" fmla="*/ 23 w 53"/>
                <a:gd name="T69" fmla="*/ 65 h 86"/>
                <a:gd name="T70" fmla="*/ 25 w 53"/>
                <a:gd name="T71" fmla="*/ 63 h 86"/>
                <a:gd name="T72" fmla="*/ 8 w 53"/>
                <a:gd name="T73" fmla="*/ 58 h 86"/>
                <a:gd name="T74" fmla="*/ 9 w 53"/>
                <a:gd name="T75" fmla="*/ 61 h 86"/>
                <a:gd name="T76" fmla="*/ 13 w 53"/>
                <a:gd name="T77" fmla="*/ 61 h 86"/>
                <a:gd name="T78" fmla="*/ 10 w 53"/>
                <a:gd name="T79" fmla="*/ 59 h 86"/>
                <a:gd name="T80" fmla="*/ 16 w 53"/>
                <a:gd name="T81" fmla="*/ 62 h 86"/>
                <a:gd name="T82" fmla="*/ 4 w 53"/>
                <a:gd name="T83" fmla="*/ 74 h 86"/>
                <a:gd name="T84" fmla="*/ 16 w 53"/>
                <a:gd name="T85" fmla="*/ 62 h 86"/>
                <a:gd name="T86" fmla="*/ 19 w 53"/>
                <a:gd name="T87" fmla="*/ 64 h 86"/>
                <a:gd name="T88" fmla="*/ 12 w 53"/>
                <a:gd name="T89" fmla="*/ 78 h 86"/>
                <a:gd name="T90" fmla="*/ 14 w 53"/>
                <a:gd name="T91" fmla="*/ 79 h 86"/>
                <a:gd name="T92" fmla="*/ 12 w 53"/>
                <a:gd name="T93" fmla="*/ 78 h 86"/>
                <a:gd name="T94" fmla="*/ 20 w 53"/>
                <a:gd name="T95" fmla="*/ 75 h 86"/>
                <a:gd name="T96" fmla="*/ 15 w 53"/>
                <a:gd name="T97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" h="86">
                  <a:moveTo>
                    <a:pt x="27" y="58"/>
                  </a:moveTo>
                  <a:cubicBezTo>
                    <a:pt x="28" y="60"/>
                    <a:pt x="28" y="61"/>
                    <a:pt x="30" y="62"/>
                  </a:cubicBezTo>
                  <a:cubicBezTo>
                    <a:pt x="28" y="66"/>
                    <a:pt x="27" y="70"/>
                    <a:pt x="25" y="74"/>
                  </a:cubicBezTo>
                  <a:cubicBezTo>
                    <a:pt x="24" y="76"/>
                    <a:pt x="24" y="79"/>
                    <a:pt x="23" y="80"/>
                  </a:cubicBezTo>
                  <a:cubicBezTo>
                    <a:pt x="23" y="80"/>
                    <a:pt x="22" y="81"/>
                    <a:pt x="21" y="82"/>
                  </a:cubicBezTo>
                  <a:cubicBezTo>
                    <a:pt x="21" y="82"/>
                    <a:pt x="20" y="83"/>
                    <a:pt x="20" y="83"/>
                  </a:cubicBezTo>
                  <a:cubicBezTo>
                    <a:pt x="20" y="83"/>
                    <a:pt x="19" y="83"/>
                    <a:pt x="19" y="83"/>
                  </a:cubicBezTo>
                  <a:cubicBezTo>
                    <a:pt x="18" y="83"/>
                    <a:pt x="18" y="84"/>
                    <a:pt x="18" y="84"/>
                  </a:cubicBezTo>
                  <a:cubicBezTo>
                    <a:pt x="14" y="86"/>
                    <a:pt x="11" y="84"/>
                    <a:pt x="7" y="83"/>
                  </a:cubicBezTo>
                  <a:cubicBezTo>
                    <a:pt x="6" y="83"/>
                    <a:pt x="5" y="81"/>
                    <a:pt x="4" y="81"/>
                  </a:cubicBezTo>
                  <a:cubicBezTo>
                    <a:pt x="2" y="78"/>
                    <a:pt x="1" y="75"/>
                    <a:pt x="0" y="72"/>
                  </a:cubicBezTo>
                  <a:cubicBezTo>
                    <a:pt x="1" y="66"/>
                    <a:pt x="4" y="60"/>
                    <a:pt x="4" y="56"/>
                  </a:cubicBezTo>
                  <a:cubicBezTo>
                    <a:pt x="5" y="56"/>
                    <a:pt x="6" y="55"/>
                    <a:pt x="7" y="54"/>
                  </a:cubicBezTo>
                  <a:cubicBezTo>
                    <a:pt x="8" y="46"/>
                    <a:pt x="8" y="40"/>
                    <a:pt x="7" y="34"/>
                  </a:cubicBezTo>
                  <a:cubicBezTo>
                    <a:pt x="5" y="30"/>
                    <a:pt x="4" y="28"/>
                    <a:pt x="4" y="24"/>
                  </a:cubicBezTo>
                  <a:cubicBezTo>
                    <a:pt x="3" y="20"/>
                    <a:pt x="4" y="18"/>
                    <a:pt x="5" y="14"/>
                  </a:cubicBezTo>
                  <a:cubicBezTo>
                    <a:pt x="7" y="8"/>
                    <a:pt x="12" y="6"/>
                    <a:pt x="16" y="3"/>
                  </a:cubicBezTo>
                  <a:cubicBezTo>
                    <a:pt x="18" y="3"/>
                    <a:pt x="21" y="0"/>
                    <a:pt x="23" y="1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8" y="0"/>
                    <a:pt x="35" y="0"/>
                    <a:pt x="39" y="3"/>
                  </a:cubicBezTo>
                  <a:cubicBezTo>
                    <a:pt x="46" y="8"/>
                    <a:pt x="51" y="15"/>
                    <a:pt x="51" y="23"/>
                  </a:cubicBezTo>
                  <a:cubicBezTo>
                    <a:pt x="53" y="32"/>
                    <a:pt x="43" y="44"/>
                    <a:pt x="35" y="46"/>
                  </a:cubicBezTo>
                  <a:cubicBezTo>
                    <a:pt x="32" y="50"/>
                    <a:pt x="30" y="54"/>
                    <a:pt x="27" y="58"/>
                  </a:cubicBezTo>
                  <a:close/>
                  <a:moveTo>
                    <a:pt x="31" y="47"/>
                  </a:moveTo>
                  <a:cubicBezTo>
                    <a:pt x="38" y="41"/>
                    <a:pt x="47" y="38"/>
                    <a:pt x="49" y="26"/>
                  </a:cubicBezTo>
                  <a:cubicBezTo>
                    <a:pt x="49" y="25"/>
                    <a:pt x="49" y="25"/>
                    <a:pt x="49" y="24"/>
                  </a:cubicBezTo>
                  <a:cubicBezTo>
                    <a:pt x="49" y="22"/>
                    <a:pt x="49" y="21"/>
                    <a:pt x="49" y="19"/>
                  </a:cubicBezTo>
                  <a:cubicBezTo>
                    <a:pt x="48" y="19"/>
                    <a:pt x="49" y="18"/>
                    <a:pt x="49" y="17"/>
                  </a:cubicBezTo>
                  <a:cubicBezTo>
                    <a:pt x="49" y="17"/>
                    <a:pt x="48" y="16"/>
                    <a:pt x="47" y="15"/>
                  </a:cubicBezTo>
                  <a:cubicBezTo>
                    <a:pt x="47" y="15"/>
                    <a:pt x="48" y="15"/>
                    <a:pt x="48" y="15"/>
                  </a:cubicBezTo>
                  <a:cubicBezTo>
                    <a:pt x="47" y="11"/>
                    <a:pt x="39" y="4"/>
                    <a:pt x="34" y="3"/>
                  </a:cubicBezTo>
                  <a:cubicBezTo>
                    <a:pt x="33" y="2"/>
                    <a:pt x="31" y="2"/>
                    <a:pt x="29" y="3"/>
                  </a:cubicBezTo>
                  <a:cubicBezTo>
                    <a:pt x="28" y="2"/>
                    <a:pt x="27" y="2"/>
                    <a:pt x="27" y="1"/>
                  </a:cubicBezTo>
                  <a:cubicBezTo>
                    <a:pt x="26" y="2"/>
                    <a:pt x="27" y="2"/>
                    <a:pt x="26" y="2"/>
                  </a:cubicBezTo>
                  <a:cubicBezTo>
                    <a:pt x="22" y="3"/>
                    <a:pt x="18" y="4"/>
                    <a:pt x="14" y="6"/>
                  </a:cubicBezTo>
                  <a:cubicBezTo>
                    <a:pt x="13" y="7"/>
                    <a:pt x="10" y="10"/>
                    <a:pt x="10" y="11"/>
                  </a:cubicBezTo>
                  <a:cubicBezTo>
                    <a:pt x="8" y="12"/>
                    <a:pt x="9" y="14"/>
                    <a:pt x="8" y="16"/>
                  </a:cubicBezTo>
                  <a:cubicBezTo>
                    <a:pt x="8" y="17"/>
                    <a:pt x="7" y="17"/>
                    <a:pt x="6" y="18"/>
                  </a:cubicBezTo>
                  <a:cubicBezTo>
                    <a:pt x="6" y="20"/>
                    <a:pt x="6" y="25"/>
                    <a:pt x="6" y="26"/>
                  </a:cubicBezTo>
                  <a:cubicBezTo>
                    <a:pt x="7" y="28"/>
                    <a:pt x="8" y="29"/>
                    <a:pt x="8" y="30"/>
                  </a:cubicBezTo>
                  <a:cubicBezTo>
                    <a:pt x="9" y="33"/>
                    <a:pt x="10" y="37"/>
                    <a:pt x="11" y="40"/>
                  </a:cubicBezTo>
                  <a:cubicBezTo>
                    <a:pt x="11" y="43"/>
                    <a:pt x="10" y="46"/>
                    <a:pt x="11" y="49"/>
                  </a:cubicBezTo>
                  <a:cubicBezTo>
                    <a:pt x="9" y="50"/>
                    <a:pt x="10" y="53"/>
                    <a:pt x="9" y="54"/>
                  </a:cubicBezTo>
                  <a:cubicBezTo>
                    <a:pt x="11" y="55"/>
                    <a:pt x="12" y="56"/>
                    <a:pt x="15" y="57"/>
                  </a:cubicBezTo>
                  <a:cubicBezTo>
                    <a:pt x="17" y="49"/>
                    <a:pt x="17" y="42"/>
                    <a:pt x="18" y="34"/>
                  </a:cubicBezTo>
                  <a:cubicBezTo>
                    <a:pt x="18" y="30"/>
                    <a:pt x="17" y="26"/>
                    <a:pt x="16" y="22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23" y="21"/>
                    <a:pt x="21" y="23"/>
                    <a:pt x="22" y="25"/>
                  </a:cubicBezTo>
                  <a:cubicBezTo>
                    <a:pt x="24" y="25"/>
                    <a:pt x="25" y="23"/>
                    <a:pt x="27" y="24"/>
                  </a:cubicBezTo>
                  <a:cubicBezTo>
                    <a:pt x="28" y="25"/>
                    <a:pt x="28" y="26"/>
                    <a:pt x="29" y="27"/>
                  </a:cubicBezTo>
                  <a:cubicBezTo>
                    <a:pt x="31" y="26"/>
                    <a:pt x="34" y="24"/>
                    <a:pt x="36" y="27"/>
                  </a:cubicBezTo>
                  <a:cubicBezTo>
                    <a:pt x="29" y="37"/>
                    <a:pt x="21" y="47"/>
                    <a:pt x="21" y="59"/>
                  </a:cubicBezTo>
                  <a:cubicBezTo>
                    <a:pt x="27" y="59"/>
                    <a:pt x="27" y="51"/>
                    <a:pt x="31" y="47"/>
                  </a:cubicBezTo>
                  <a:close/>
                  <a:moveTo>
                    <a:pt x="28" y="30"/>
                  </a:moveTo>
                  <a:cubicBezTo>
                    <a:pt x="26" y="26"/>
                    <a:pt x="23" y="28"/>
                    <a:pt x="21" y="28"/>
                  </a:cubicBezTo>
                  <a:cubicBezTo>
                    <a:pt x="21" y="31"/>
                    <a:pt x="20" y="34"/>
                    <a:pt x="19" y="37"/>
                  </a:cubicBezTo>
                  <a:cubicBezTo>
                    <a:pt x="19" y="38"/>
                    <a:pt x="20" y="40"/>
                    <a:pt x="19" y="42"/>
                  </a:cubicBezTo>
                  <a:cubicBezTo>
                    <a:pt x="19" y="46"/>
                    <a:pt x="18" y="50"/>
                    <a:pt x="17" y="54"/>
                  </a:cubicBezTo>
                  <a:cubicBezTo>
                    <a:pt x="17" y="56"/>
                    <a:pt x="15" y="59"/>
                    <a:pt x="18" y="59"/>
                  </a:cubicBezTo>
                  <a:cubicBezTo>
                    <a:pt x="18" y="57"/>
                    <a:pt x="19" y="55"/>
                    <a:pt x="21" y="53"/>
                  </a:cubicBezTo>
                  <a:cubicBezTo>
                    <a:pt x="21" y="52"/>
                    <a:pt x="21" y="51"/>
                    <a:pt x="21" y="51"/>
                  </a:cubicBezTo>
                  <a:cubicBezTo>
                    <a:pt x="24" y="45"/>
                    <a:pt x="26" y="36"/>
                    <a:pt x="30" y="30"/>
                  </a:cubicBezTo>
                  <a:cubicBezTo>
                    <a:pt x="29" y="29"/>
                    <a:pt x="28" y="30"/>
                    <a:pt x="28" y="30"/>
                  </a:cubicBezTo>
                  <a:close/>
                  <a:moveTo>
                    <a:pt x="22" y="64"/>
                  </a:moveTo>
                  <a:cubicBezTo>
                    <a:pt x="19" y="68"/>
                    <a:pt x="16" y="70"/>
                    <a:pt x="13" y="73"/>
                  </a:cubicBezTo>
                  <a:cubicBezTo>
                    <a:pt x="12" y="73"/>
                    <a:pt x="12" y="74"/>
                    <a:pt x="11" y="73"/>
                  </a:cubicBezTo>
                  <a:cubicBezTo>
                    <a:pt x="11" y="76"/>
                    <a:pt x="7" y="76"/>
                    <a:pt x="6" y="80"/>
                  </a:cubicBezTo>
                  <a:cubicBezTo>
                    <a:pt x="8" y="81"/>
                    <a:pt x="10" y="79"/>
                    <a:pt x="11" y="77"/>
                  </a:cubicBezTo>
                  <a:cubicBezTo>
                    <a:pt x="13" y="75"/>
                    <a:pt x="15" y="72"/>
                    <a:pt x="17" y="70"/>
                  </a:cubicBezTo>
                  <a:cubicBezTo>
                    <a:pt x="19" y="69"/>
                    <a:pt x="21" y="67"/>
                    <a:pt x="23" y="65"/>
                  </a:cubicBezTo>
                  <a:cubicBezTo>
                    <a:pt x="24" y="65"/>
                    <a:pt x="25" y="65"/>
                    <a:pt x="25" y="64"/>
                  </a:cubicBezTo>
                  <a:cubicBezTo>
                    <a:pt x="25" y="64"/>
                    <a:pt x="25" y="63"/>
                    <a:pt x="25" y="63"/>
                  </a:cubicBezTo>
                  <a:cubicBezTo>
                    <a:pt x="24" y="64"/>
                    <a:pt x="23" y="65"/>
                    <a:pt x="22" y="64"/>
                  </a:cubicBezTo>
                  <a:close/>
                  <a:moveTo>
                    <a:pt x="8" y="58"/>
                  </a:moveTo>
                  <a:cubicBezTo>
                    <a:pt x="7" y="59"/>
                    <a:pt x="8" y="59"/>
                    <a:pt x="7" y="60"/>
                  </a:cubicBezTo>
                  <a:cubicBezTo>
                    <a:pt x="8" y="61"/>
                    <a:pt x="9" y="60"/>
                    <a:pt x="9" y="61"/>
                  </a:cubicBezTo>
                  <a:cubicBezTo>
                    <a:pt x="6" y="63"/>
                    <a:pt x="4" y="65"/>
                    <a:pt x="3" y="68"/>
                  </a:cubicBezTo>
                  <a:cubicBezTo>
                    <a:pt x="7" y="67"/>
                    <a:pt x="10" y="64"/>
                    <a:pt x="13" y="61"/>
                  </a:cubicBezTo>
                  <a:cubicBezTo>
                    <a:pt x="12" y="59"/>
                    <a:pt x="11" y="60"/>
                    <a:pt x="10" y="60"/>
                  </a:cubicBezTo>
                  <a:cubicBezTo>
                    <a:pt x="10" y="60"/>
                    <a:pt x="10" y="59"/>
                    <a:pt x="10" y="59"/>
                  </a:cubicBezTo>
                  <a:cubicBezTo>
                    <a:pt x="9" y="58"/>
                    <a:pt x="9" y="58"/>
                    <a:pt x="8" y="58"/>
                  </a:cubicBezTo>
                  <a:close/>
                  <a:moveTo>
                    <a:pt x="16" y="62"/>
                  </a:moveTo>
                  <a:cubicBezTo>
                    <a:pt x="12" y="65"/>
                    <a:pt x="9" y="67"/>
                    <a:pt x="6" y="69"/>
                  </a:cubicBezTo>
                  <a:cubicBezTo>
                    <a:pt x="5" y="72"/>
                    <a:pt x="1" y="73"/>
                    <a:pt x="4" y="74"/>
                  </a:cubicBezTo>
                  <a:cubicBezTo>
                    <a:pt x="8" y="70"/>
                    <a:pt x="14" y="67"/>
                    <a:pt x="17" y="63"/>
                  </a:cubicBezTo>
                  <a:cubicBezTo>
                    <a:pt x="17" y="62"/>
                    <a:pt x="16" y="62"/>
                    <a:pt x="16" y="62"/>
                  </a:cubicBezTo>
                  <a:close/>
                  <a:moveTo>
                    <a:pt x="5" y="77"/>
                  </a:moveTo>
                  <a:cubicBezTo>
                    <a:pt x="10" y="74"/>
                    <a:pt x="15" y="69"/>
                    <a:pt x="19" y="64"/>
                  </a:cubicBezTo>
                  <a:cubicBezTo>
                    <a:pt x="14" y="68"/>
                    <a:pt x="9" y="72"/>
                    <a:pt x="5" y="77"/>
                  </a:cubicBezTo>
                  <a:close/>
                  <a:moveTo>
                    <a:pt x="12" y="78"/>
                  </a:moveTo>
                  <a:cubicBezTo>
                    <a:pt x="12" y="79"/>
                    <a:pt x="11" y="80"/>
                    <a:pt x="10" y="81"/>
                  </a:cubicBezTo>
                  <a:cubicBezTo>
                    <a:pt x="13" y="82"/>
                    <a:pt x="13" y="80"/>
                    <a:pt x="14" y="79"/>
                  </a:cubicBezTo>
                  <a:cubicBezTo>
                    <a:pt x="17" y="75"/>
                    <a:pt x="23" y="72"/>
                    <a:pt x="23" y="68"/>
                  </a:cubicBezTo>
                  <a:cubicBezTo>
                    <a:pt x="19" y="70"/>
                    <a:pt x="16" y="76"/>
                    <a:pt x="12" y="78"/>
                  </a:cubicBezTo>
                  <a:close/>
                  <a:moveTo>
                    <a:pt x="15" y="82"/>
                  </a:moveTo>
                  <a:cubicBezTo>
                    <a:pt x="16" y="80"/>
                    <a:pt x="21" y="78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9" y="78"/>
                    <a:pt x="14" y="79"/>
                    <a:pt x="15" y="82"/>
                  </a:cubicBezTo>
                  <a:close/>
                </a:path>
              </a:pathLst>
            </a:custGeom>
            <a:grpFill/>
            <a:ln>
              <a:solidFill>
                <a:srgbClr val="F6C039"/>
              </a:solidFill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srgbClr val="9269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60"/>
            <p:cNvSpPr/>
            <p:nvPr/>
          </p:nvSpPr>
          <p:spPr bwMode="auto">
            <a:xfrm>
              <a:off x="4441" y="1828"/>
              <a:ext cx="69" cy="51"/>
            </a:xfrm>
            <a:custGeom>
              <a:avLst/>
              <a:gdLst>
                <a:gd name="T0" fmla="*/ 12 w 12"/>
                <a:gd name="T1" fmla="*/ 5 h 9"/>
                <a:gd name="T2" fmla="*/ 1 w 12"/>
                <a:gd name="T3" fmla="*/ 5 h 9"/>
                <a:gd name="T4" fmla="*/ 0 w 12"/>
                <a:gd name="T5" fmla="*/ 4 h 9"/>
                <a:gd name="T6" fmla="*/ 12 w 12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12" y="5"/>
                  </a:moveTo>
                  <a:cubicBezTo>
                    <a:pt x="10" y="9"/>
                    <a:pt x="4" y="4"/>
                    <a:pt x="1" y="5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2" y="0"/>
                    <a:pt x="7" y="3"/>
                    <a:pt x="12" y="5"/>
                  </a:cubicBezTo>
                  <a:close/>
                </a:path>
              </a:pathLst>
            </a:custGeom>
            <a:grpFill/>
            <a:ln>
              <a:solidFill>
                <a:srgbClr val="F6C039"/>
              </a:solidFill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srgbClr val="9269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6187699" y="1646963"/>
            <a:ext cx="5141095" cy="132341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zh-CN" altLang="zh-CN" sz="1600" dirty="0">
                <a:solidFill>
                  <a:srgbClr val="926900"/>
                </a:solidFill>
                <a:cs typeface="+mn-ea"/>
                <a:sym typeface="+mn-lt"/>
              </a:rPr>
              <a:t>具有秉性刚强、祥和可亲的气质，有许多国家把它作为“父亲节之花”。父亲节送石斛兰，表示坚毅、勇敢。石斛的花语是：欢迎、祝福、纯洁、吉祥、幸福。黄色的石斛兰是在父亲节或父亲的生日时赠送父亲的花，寓意父亲的刚毅、亲切而威严，表达对父亲的敬意。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096259" y="3482113"/>
            <a:ext cx="4925695" cy="1274167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有的国家流行父亲节送太阳花，寓意父亲像伟大的太阳。万物生长靠太阳，寓意在父亲的关爱下，子女才得以茁壮成长。此太阳花可以是向日葵，也可以是扶郎花。花语：深沉的爱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187699" y="5058818"/>
            <a:ext cx="4925695" cy="584747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象征祝福，美国在父亲节那日给自己的父亲献上红玫瑰。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178520" y="4760745"/>
            <a:ext cx="2208664" cy="40008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zh-CN" altLang="en-US" sz="2000" b="1" dirty="0">
                <a:solidFill>
                  <a:srgbClr val="926900"/>
                </a:solidFill>
                <a:cs typeface="+mn-ea"/>
                <a:sym typeface="+mn-lt"/>
              </a:rPr>
              <a:t>玫瑰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178520" y="3079594"/>
            <a:ext cx="2208664" cy="40008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zh-CN" altLang="en-US" sz="2000" b="1" dirty="0">
                <a:solidFill>
                  <a:srgbClr val="926900"/>
                </a:solidFill>
                <a:cs typeface="+mn-ea"/>
                <a:sym typeface="+mn-lt"/>
              </a:rPr>
              <a:t>太阳花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210270" y="1278099"/>
            <a:ext cx="2208664" cy="40008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zh-CN" altLang="zh-CN" sz="2000" b="1" dirty="0">
                <a:solidFill>
                  <a:srgbClr val="926900"/>
                </a:solidFill>
                <a:cs typeface="+mn-ea"/>
                <a:sym typeface="+mn-lt"/>
              </a:rPr>
              <a:t>石斛兰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63253" y="1225002"/>
            <a:ext cx="5492907" cy="425199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03015" y="-23859"/>
            <a:ext cx="4585970" cy="647700"/>
            <a:chOff x="5988" y="0"/>
            <a:chExt cx="7222" cy="1020"/>
          </a:xfrm>
          <a:solidFill>
            <a:srgbClr val="F6C039"/>
          </a:solidFill>
        </p:grpSpPr>
        <p:sp>
          <p:nvSpPr>
            <p:cNvPr id="4" name="矩形 3"/>
            <p:cNvSpPr/>
            <p:nvPr/>
          </p:nvSpPr>
          <p:spPr>
            <a:xfrm>
              <a:off x="6522" y="0"/>
              <a:ext cx="6155" cy="10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988" y="0"/>
              <a:ext cx="7222" cy="1020"/>
              <a:chOff x="5977" y="0"/>
              <a:chExt cx="7222" cy="1020"/>
            </a:xfrm>
            <a:grpFill/>
          </p:grpSpPr>
          <p:grpSp>
            <p:nvGrpSpPr>
              <p:cNvPr id="6" name="组合 5"/>
              <p:cNvGrpSpPr/>
              <p:nvPr/>
            </p:nvGrpSpPr>
            <p:grpSpPr>
              <a:xfrm>
                <a:off x="5977" y="0"/>
                <a:ext cx="7222" cy="1020"/>
                <a:chOff x="5977" y="0"/>
                <a:chExt cx="7222" cy="1020"/>
              </a:xfrm>
              <a:grpFill/>
            </p:grpSpPr>
            <p:sp>
              <p:nvSpPr>
                <p:cNvPr id="8" name="等腰三角形 7"/>
                <p:cNvSpPr/>
                <p:nvPr/>
              </p:nvSpPr>
              <p:spPr>
                <a:xfrm flipV="1">
                  <a:off x="12655" y="0"/>
                  <a:ext cx="545" cy="1020"/>
                </a:xfrm>
                <a:prstGeom prst="triangle">
                  <a:avLst>
                    <a:gd name="adj" fmla="val 0"/>
                  </a:avLst>
                </a:prstGeom>
                <a:solidFill>
                  <a:srgbClr val="D49A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等腰三角形 8"/>
                <p:cNvSpPr/>
                <p:nvPr/>
              </p:nvSpPr>
              <p:spPr>
                <a:xfrm flipH="1" flipV="1">
                  <a:off x="5977" y="0"/>
                  <a:ext cx="545" cy="1020"/>
                </a:xfrm>
                <a:prstGeom prst="triangle">
                  <a:avLst>
                    <a:gd name="adj" fmla="val 0"/>
                  </a:avLst>
                </a:prstGeom>
                <a:solidFill>
                  <a:srgbClr val="D49A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" name="文本框 6"/>
              <p:cNvSpPr txBox="1"/>
              <p:nvPr/>
            </p:nvSpPr>
            <p:spPr>
              <a:xfrm>
                <a:off x="6762" y="99"/>
                <a:ext cx="5653" cy="8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世界各国父亲节时间</a:t>
                </a:r>
              </a:p>
            </p:txBody>
          </p:sp>
        </p:grpSp>
      </p:grpSp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4546510" y="1505093"/>
            <a:ext cx="2796573" cy="45697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zh-CN" altLang="en-US" sz="2800" b="1" dirty="0">
                <a:solidFill>
                  <a:srgbClr val="926900"/>
                </a:solidFill>
                <a:cs typeface="+mn-ea"/>
                <a:sym typeface="+mn-lt"/>
              </a:rPr>
              <a:t>每年</a:t>
            </a:r>
            <a:r>
              <a:rPr lang="en-US" altLang="zh-CN" sz="2800" b="1" dirty="0">
                <a:solidFill>
                  <a:srgbClr val="926900"/>
                </a:solidFill>
                <a:cs typeface="+mn-ea"/>
                <a:sym typeface="+mn-lt"/>
              </a:rPr>
              <a:t>2</a:t>
            </a:r>
            <a:r>
              <a:rPr lang="zh-CN" altLang="en-US" sz="2800" b="1" dirty="0">
                <a:solidFill>
                  <a:srgbClr val="926900"/>
                </a:solidFill>
                <a:cs typeface="+mn-ea"/>
                <a:sym typeface="+mn-lt"/>
              </a:rPr>
              <a:t>月</a:t>
            </a:r>
            <a:r>
              <a:rPr lang="en-US" altLang="zh-CN" sz="2800" b="1" dirty="0">
                <a:solidFill>
                  <a:srgbClr val="926900"/>
                </a:solidFill>
                <a:cs typeface="+mn-ea"/>
                <a:sym typeface="+mn-lt"/>
              </a:rPr>
              <a:t>13</a:t>
            </a:r>
            <a:r>
              <a:rPr lang="zh-CN" altLang="en-US" sz="2800" b="1" dirty="0">
                <a:solidFill>
                  <a:srgbClr val="926900"/>
                </a:solidFill>
                <a:cs typeface="+mn-ea"/>
                <a:sym typeface="+mn-lt"/>
              </a:rPr>
              <a:t>日</a:t>
            </a:r>
          </a:p>
        </p:txBody>
      </p:sp>
      <p:sp>
        <p:nvSpPr>
          <p:cNvPr id="28" name="文本框 27"/>
          <p:cNvSpPr txBox="1"/>
          <p:nvPr>
            <p:custDataLst>
              <p:tags r:id="rId2"/>
            </p:custDataLst>
          </p:nvPr>
        </p:nvSpPr>
        <p:spPr>
          <a:xfrm>
            <a:off x="4546510" y="1984637"/>
            <a:ext cx="2796573" cy="10495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zh-CN" altLang="en-US" sz="2800" dirty="0">
                <a:solidFill>
                  <a:srgbClr val="F6C039"/>
                </a:solidFill>
                <a:cs typeface="+mn-ea"/>
                <a:sym typeface="+mn-lt"/>
              </a:rPr>
              <a:t>俄罗斯</a:t>
            </a:r>
          </a:p>
        </p:txBody>
      </p:sp>
      <p:sp>
        <p:nvSpPr>
          <p:cNvPr id="29" name="文本框 28"/>
          <p:cNvSpPr txBox="1"/>
          <p:nvPr>
            <p:custDataLst>
              <p:tags r:id="rId3"/>
            </p:custDataLst>
          </p:nvPr>
        </p:nvSpPr>
        <p:spPr>
          <a:xfrm>
            <a:off x="7645492" y="1505093"/>
            <a:ext cx="2796573" cy="45697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zh-CN" altLang="en-US" sz="2800" b="1" dirty="0">
                <a:solidFill>
                  <a:srgbClr val="926900"/>
                </a:solidFill>
                <a:cs typeface="+mn-ea"/>
                <a:sym typeface="+mn-lt"/>
              </a:rPr>
              <a:t>每年</a:t>
            </a:r>
            <a:r>
              <a:rPr lang="en-US" altLang="zh-CN" sz="2800" b="1" dirty="0">
                <a:solidFill>
                  <a:srgbClr val="926900"/>
                </a:solidFill>
                <a:cs typeface="+mn-ea"/>
                <a:sym typeface="+mn-lt"/>
              </a:rPr>
              <a:t>3</a:t>
            </a:r>
            <a:r>
              <a:rPr lang="zh-CN" altLang="en-US" sz="2800" b="1" dirty="0">
                <a:solidFill>
                  <a:srgbClr val="926900"/>
                </a:solidFill>
                <a:cs typeface="+mn-ea"/>
                <a:sym typeface="+mn-lt"/>
              </a:rPr>
              <a:t>月</a:t>
            </a:r>
            <a:r>
              <a:rPr lang="en-US" altLang="zh-CN" sz="2800" b="1" dirty="0">
                <a:solidFill>
                  <a:srgbClr val="926900"/>
                </a:solidFill>
                <a:cs typeface="+mn-ea"/>
                <a:sym typeface="+mn-lt"/>
              </a:rPr>
              <a:t>19</a:t>
            </a:r>
            <a:r>
              <a:rPr lang="zh-CN" altLang="en-US" sz="2800" b="1" dirty="0">
                <a:solidFill>
                  <a:srgbClr val="926900"/>
                </a:solidFill>
                <a:cs typeface="+mn-ea"/>
                <a:sym typeface="+mn-lt"/>
              </a:rPr>
              <a:t>日</a:t>
            </a:r>
          </a:p>
        </p:txBody>
      </p:sp>
      <p:sp>
        <p:nvSpPr>
          <p:cNvPr id="30" name="文本框 29"/>
          <p:cNvSpPr txBox="1"/>
          <p:nvPr>
            <p:custDataLst>
              <p:tags r:id="rId4"/>
            </p:custDataLst>
          </p:nvPr>
        </p:nvSpPr>
        <p:spPr>
          <a:xfrm>
            <a:off x="7645492" y="1984637"/>
            <a:ext cx="3682150" cy="10495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zh-CN" altLang="en-US" sz="2800" dirty="0">
                <a:solidFill>
                  <a:srgbClr val="F6C039"/>
                </a:solidFill>
                <a:cs typeface="+mn-ea"/>
                <a:sym typeface="+mn-lt"/>
              </a:rPr>
              <a:t>比利时、意大利、葡萄牙、西班牙（圣约瑟日）</a:t>
            </a:r>
          </a:p>
        </p:txBody>
      </p:sp>
      <p:sp>
        <p:nvSpPr>
          <p:cNvPr id="31" name="文本框 30"/>
          <p:cNvSpPr txBox="1"/>
          <p:nvPr>
            <p:custDataLst>
              <p:tags r:id="rId5"/>
            </p:custDataLst>
          </p:nvPr>
        </p:nvSpPr>
        <p:spPr>
          <a:xfrm>
            <a:off x="4546509" y="3186523"/>
            <a:ext cx="2796572" cy="4154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CN" altLang="en-US" sz="2800" b="1" dirty="0">
                <a:solidFill>
                  <a:srgbClr val="926900"/>
                </a:solidFill>
                <a:cs typeface="+mn-ea"/>
                <a:sym typeface="+mn-lt"/>
              </a:rPr>
              <a:t>每年</a:t>
            </a:r>
            <a:r>
              <a:rPr lang="en-US" altLang="zh-CN" sz="2800" b="1" dirty="0">
                <a:solidFill>
                  <a:srgbClr val="926900"/>
                </a:solidFill>
                <a:cs typeface="+mn-ea"/>
                <a:sym typeface="+mn-lt"/>
              </a:rPr>
              <a:t>5</a:t>
            </a:r>
            <a:r>
              <a:rPr lang="zh-CN" altLang="en-US" sz="2800" b="1" dirty="0">
                <a:solidFill>
                  <a:srgbClr val="926900"/>
                </a:solidFill>
                <a:cs typeface="+mn-ea"/>
                <a:sym typeface="+mn-lt"/>
              </a:rPr>
              <a:t>月</a:t>
            </a:r>
            <a:r>
              <a:rPr lang="en-US" altLang="zh-CN" sz="2800" b="1" dirty="0">
                <a:solidFill>
                  <a:srgbClr val="926900"/>
                </a:solidFill>
                <a:cs typeface="+mn-ea"/>
                <a:sym typeface="+mn-lt"/>
              </a:rPr>
              <a:t>8</a:t>
            </a:r>
            <a:r>
              <a:rPr lang="zh-CN" altLang="en-US" sz="2800" b="1" dirty="0">
                <a:solidFill>
                  <a:srgbClr val="926900"/>
                </a:solidFill>
                <a:cs typeface="+mn-ea"/>
                <a:sym typeface="+mn-lt"/>
              </a:rPr>
              <a:t>日</a:t>
            </a:r>
          </a:p>
        </p:txBody>
      </p:sp>
      <p:sp>
        <p:nvSpPr>
          <p:cNvPr id="32" name="文本框 31"/>
          <p:cNvSpPr txBox="1"/>
          <p:nvPr>
            <p:custDataLst>
              <p:tags r:id="rId6"/>
            </p:custDataLst>
          </p:nvPr>
        </p:nvSpPr>
        <p:spPr>
          <a:xfrm>
            <a:off x="4546509" y="3622472"/>
            <a:ext cx="2796572" cy="9541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zh-CN" altLang="en-US" sz="2800" dirty="0">
                <a:solidFill>
                  <a:srgbClr val="F6C039"/>
                </a:solidFill>
                <a:cs typeface="+mn-ea"/>
                <a:sym typeface="+mn-lt"/>
              </a:rPr>
              <a:t>韩国（双亲节）</a:t>
            </a:r>
          </a:p>
        </p:txBody>
      </p:sp>
      <p:sp>
        <p:nvSpPr>
          <p:cNvPr id="33" name="文本框 32"/>
          <p:cNvSpPr txBox="1"/>
          <p:nvPr>
            <p:custDataLst>
              <p:tags r:id="rId7"/>
            </p:custDataLst>
          </p:nvPr>
        </p:nvSpPr>
        <p:spPr>
          <a:xfrm>
            <a:off x="7645491" y="3186523"/>
            <a:ext cx="2796572" cy="4154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CN" altLang="en-US" sz="2800" b="1" dirty="0">
                <a:solidFill>
                  <a:srgbClr val="926900"/>
                </a:solidFill>
                <a:cs typeface="+mn-ea"/>
                <a:sym typeface="+mn-lt"/>
              </a:rPr>
              <a:t>每年</a:t>
            </a:r>
            <a:r>
              <a:rPr lang="en-US" altLang="zh-CN" sz="2800" b="1" dirty="0">
                <a:solidFill>
                  <a:srgbClr val="926900"/>
                </a:solidFill>
                <a:cs typeface="+mn-ea"/>
                <a:sym typeface="+mn-lt"/>
              </a:rPr>
              <a:t>5</a:t>
            </a:r>
            <a:r>
              <a:rPr lang="zh-CN" altLang="en-US" sz="2800" b="1" dirty="0">
                <a:solidFill>
                  <a:srgbClr val="926900"/>
                </a:solidFill>
                <a:cs typeface="+mn-ea"/>
                <a:sym typeface="+mn-lt"/>
              </a:rPr>
              <a:t>月</a:t>
            </a:r>
            <a:r>
              <a:rPr lang="en-US" altLang="zh-CN" sz="2800" b="1" dirty="0">
                <a:solidFill>
                  <a:srgbClr val="926900"/>
                </a:solidFill>
                <a:cs typeface="+mn-ea"/>
                <a:sym typeface="+mn-lt"/>
              </a:rPr>
              <a:t>31</a:t>
            </a:r>
            <a:r>
              <a:rPr lang="zh-CN" altLang="en-US" sz="2800" b="1" dirty="0">
                <a:solidFill>
                  <a:srgbClr val="926900"/>
                </a:solidFill>
                <a:cs typeface="+mn-ea"/>
                <a:sym typeface="+mn-lt"/>
              </a:rPr>
              <a:t>日</a:t>
            </a:r>
          </a:p>
        </p:txBody>
      </p:sp>
      <p:sp>
        <p:nvSpPr>
          <p:cNvPr id="34" name="文本框 33"/>
          <p:cNvSpPr txBox="1"/>
          <p:nvPr>
            <p:custDataLst>
              <p:tags r:id="rId8"/>
            </p:custDataLst>
          </p:nvPr>
        </p:nvSpPr>
        <p:spPr>
          <a:xfrm>
            <a:off x="7645491" y="3622472"/>
            <a:ext cx="2796572" cy="9541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zh-CN" altLang="en-US" sz="2800" dirty="0">
                <a:solidFill>
                  <a:srgbClr val="F6C039"/>
                </a:solidFill>
                <a:cs typeface="+mn-ea"/>
                <a:sym typeface="+mn-lt"/>
              </a:rPr>
              <a:t>德国</a:t>
            </a:r>
          </a:p>
          <a:p>
            <a:endParaRPr lang="zh-CN" altLang="en-US" sz="2800" dirty="0">
              <a:solidFill>
                <a:srgbClr val="F6C039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>
            <p:custDataLst>
              <p:tags r:id="rId9"/>
            </p:custDataLst>
          </p:nvPr>
        </p:nvSpPr>
        <p:spPr>
          <a:xfrm>
            <a:off x="4546510" y="4702517"/>
            <a:ext cx="2796573" cy="45697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zh-CN" altLang="en-US" sz="2800" b="1" dirty="0">
                <a:solidFill>
                  <a:srgbClr val="926900"/>
                </a:solidFill>
                <a:cs typeface="+mn-ea"/>
                <a:sym typeface="+mn-lt"/>
              </a:rPr>
              <a:t>每年</a:t>
            </a:r>
            <a:r>
              <a:rPr lang="en-US" altLang="zh-CN" sz="2800" b="1" dirty="0">
                <a:solidFill>
                  <a:srgbClr val="926900"/>
                </a:solidFill>
                <a:cs typeface="+mn-ea"/>
                <a:sym typeface="+mn-lt"/>
              </a:rPr>
              <a:t>6</a:t>
            </a:r>
            <a:r>
              <a:rPr lang="zh-CN" altLang="en-US" sz="2800" b="1" dirty="0">
                <a:solidFill>
                  <a:srgbClr val="926900"/>
                </a:solidFill>
                <a:cs typeface="+mn-ea"/>
                <a:sym typeface="+mn-lt"/>
              </a:rPr>
              <a:t>月</a:t>
            </a:r>
            <a:r>
              <a:rPr lang="en-US" altLang="zh-CN" sz="2800" b="1" dirty="0">
                <a:solidFill>
                  <a:srgbClr val="926900"/>
                </a:solidFill>
                <a:cs typeface="+mn-ea"/>
                <a:sym typeface="+mn-lt"/>
              </a:rPr>
              <a:t>4</a:t>
            </a:r>
            <a:r>
              <a:rPr lang="zh-CN" altLang="en-US" sz="2800" b="1" dirty="0">
                <a:solidFill>
                  <a:srgbClr val="926900"/>
                </a:solidFill>
                <a:cs typeface="+mn-ea"/>
                <a:sym typeface="+mn-lt"/>
              </a:rPr>
              <a:t>日</a:t>
            </a:r>
          </a:p>
        </p:txBody>
      </p:sp>
      <p:sp>
        <p:nvSpPr>
          <p:cNvPr id="36" name="文本框 35"/>
          <p:cNvSpPr txBox="1"/>
          <p:nvPr>
            <p:custDataLst>
              <p:tags r:id="rId10"/>
            </p:custDataLst>
          </p:nvPr>
        </p:nvSpPr>
        <p:spPr>
          <a:xfrm>
            <a:off x="4546510" y="5182061"/>
            <a:ext cx="2796573" cy="10495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zh-CN" altLang="en-US" sz="2800" dirty="0">
                <a:solidFill>
                  <a:srgbClr val="E09E0A"/>
                </a:solidFill>
                <a:cs typeface="+mn-ea"/>
                <a:sym typeface="+mn-lt"/>
              </a:rPr>
              <a:t>丹麦</a:t>
            </a:r>
          </a:p>
        </p:txBody>
      </p:sp>
      <p:sp>
        <p:nvSpPr>
          <p:cNvPr id="37" name="文本框 36"/>
          <p:cNvSpPr txBox="1"/>
          <p:nvPr>
            <p:custDataLst>
              <p:tags r:id="rId11"/>
            </p:custDataLst>
          </p:nvPr>
        </p:nvSpPr>
        <p:spPr>
          <a:xfrm>
            <a:off x="7645492" y="4702517"/>
            <a:ext cx="4040230" cy="45697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CN" altLang="en-US" sz="2800" b="1" dirty="0">
                <a:solidFill>
                  <a:srgbClr val="926900"/>
                </a:solidFill>
                <a:cs typeface="+mn-ea"/>
                <a:sym typeface="+mn-lt"/>
              </a:rPr>
              <a:t>每年</a:t>
            </a:r>
            <a:r>
              <a:rPr lang="en-US" altLang="zh-CN" sz="2800" b="1" dirty="0">
                <a:solidFill>
                  <a:srgbClr val="926900"/>
                </a:solidFill>
                <a:cs typeface="+mn-ea"/>
                <a:sym typeface="+mn-lt"/>
              </a:rPr>
              <a:t>6</a:t>
            </a:r>
            <a:r>
              <a:rPr lang="zh-CN" altLang="en-US" sz="2800" b="1" dirty="0">
                <a:solidFill>
                  <a:srgbClr val="926900"/>
                </a:solidFill>
                <a:cs typeface="+mn-ea"/>
                <a:sym typeface="+mn-lt"/>
              </a:rPr>
              <a:t>月第一个星期日</a:t>
            </a:r>
          </a:p>
        </p:txBody>
      </p:sp>
      <p:sp>
        <p:nvSpPr>
          <p:cNvPr id="38" name="文本框 37"/>
          <p:cNvSpPr txBox="1"/>
          <p:nvPr>
            <p:custDataLst>
              <p:tags r:id="rId12"/>
            </p:custDataLst>
          </p:nvPr>
        </p:nvSpPr>
        <p:spPr>
          <a:xfrm>
            <a:off x="7645492" y="5182061"/>
            <a:ext cx="2796573" cy="10495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zh-CN" altLang="en-US" sz="2800" dirty="0">
                <a:solidFill>
                  <a:srgbClr val="E09E0A"/>
                </a:solidFill>
                <a:cs typeface="+mn-ea"/>
                <a:sym typeface="+mn-lt"/>
              </a:rPr>
              <a:t>立陶宛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 flipH="1">
            <a:off x="-532386" y="1360858"/>
            <a:ext cx="4739101" cy="3346748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>
            <a:off x="4161835" y="4850163"/>
            <a:ext cx="279309" cy="279309"/>
          </a:xfrm>
          <a:prstGeom prst="ellipse">
            <a:avLst/>
          </a:prstGeom>
          <a:solidFill>
            <a:srgbClr val="F6C039"/>
          </a:solidFill>
          <a:ln w="38100">
            <a:solidFill>
              <a:srgbClr val="926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926900"/>
              </a:solidFill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161835" y="3289345"/>
            <a:ext cx="279309" cy="279309"/>
          </a:xfrm>
          <a:prstGeom prst="ellipse">
            <a:avLst/>
          </a:prstGeom>
          <a:solidFill>
            <a:srgbClr val="F6C039"/>
          </a:solidFill>
          <a:ln w="38100">
            <a:solidFill>
              <a:srgbClr val="926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926900"/>
              </a:solidFill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4161835" y="1593925"/>
            <a:ext cx="279309" cy="279309"/>
          </a:xfrm>
          <a:prstGeom prst="ellipse">
            <a:avLst/>
          </a:prstGeom>
          <a:solidFill>
            <a:srgbClr val="F6C039"/>
          </a:solidFill>
          <a:ln w="38100">
            <a:solidFill>
              <a:srgbClr val="926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926900"/>
              </a:solidFill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7302547" y="4850163"/>
            <a:ext cx="279309" cy="279309"/>
          </a:xfrm>
          <a:prstGeom prst="ellipse">
            <a:avLst/>
          </a:prstGeom>
          <a:solidFill>
            <a:srgbClr val="F6C039"/>
          </a:solidFill>
          <a:ln w="38100">
            <a:solidFill>
              <a:srgbClr val="926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926900"/>
              </a:solidFill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302547" y="3289345"/>
            <a:ext cx="279309" cy="279309"/>
          </a:xfrm>
          <a:prstGeom prst="ellipse">
            <a:avLst/>
          </a:prstGeom>
          <a:solidFill>
            <a:srgbClr val="F6C039"/>
          </a:solidFill>
          <a:ln w="38100">
            <a:solidFill>
              <a:srgbClr val="926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926900"/>
              </a:solidFill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302547" y="1593925"/>
            <a:ext cx="279309" cy="279309"/>
          </a:xfrm>
          <a:prstGeom prst="ellipse">
            <a:avLst/>
          </a:prstGeom>
          <a:solidFill>
            <a:srgbClr val="F6C039"/>
          </a:solidFill>
          <a:ln w="38100">
            <a:solidFill>
              <a:srgbClr val="926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926900"/>
              </a:solidFill>
              <a:cs typeface="+mn-ea"/>
              <a:sym typeface="+mn-lt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 flipH="1">
            <a:off x="10337893" y="4263301"/>
            <a:ext cx="2183323" cy="26672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24" grpId="0" animBg="1"/>
      <p:bldP spid="26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03015" y="-23859"/>
            <a:ext cx="4585970" cy="647700"/>
            <a:chOff x="5988" y="0"/>
            <a:chExt cx="7222" cy="1020"/>
          </a:xfrm>
          <a:solidFill>
            <a:srgbClr val="F6C039"/>
          </a:solidFill>
        </p:grpSpPr>
        <p:sp>
          <p:nvSpPr>
            <p:cNvPr id="4" name="矩形 3"/>
            <p:cNvSpPr/>
            <p:nvPr/>
          </p:nvSpPr>
          <p:spPr>
            <a:xfrm>
              <a:off x="6522" y="0"/>
              <a:ext cx="6155" cy="10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988" y="0"/>
              <a:ext cx="7222" cy="1020"/>
              <a:chOff x="5977" y="0"/>
              <a:chExt cx="7222" cy="1020"/>
            </a:xfrm>
            <a:grpFill/>
          </p:grpSpPr>
          <p:grpSp>
            <p:nvGrpSpPr>
              <p:cNvPr id="6" name="组合 5"/>
              <p:cNvGrpSpPr/>
              <p:nvPr/>
            </p:nvGrpSpPr>
            <p:grpSpPr>
              <a:xfrm>
                <a:off x="5977" y="0"/>
                <a:ext cx="7222" cy="1020"/>
                <a:chOff x="5977" y="0"/>
                <a:chExt cx="7222" cy="1020"/>
              </a:xfrm>
              <a:grpFill/>
            </p:grpSpPr>
            <p:sp>
              <p:nvSpPr>
                <p:cNvPr id="8" name="等腰三角形 7"/>
                <p:cNvSpPr/>
                <p:nvPr/>
              </p:nvSpPr>
              <p:spPr>
                <a:xfrm flipV="1">
                  <a:off x="12655" y="0"/>
                  <a:ext cx="545" cy="1020"/>
                </a:xfrm>
                <a:prstGeom prst="triangle">
                  <a:avLst>
                    <a:gd name="adj" fmla="val 0"/>
                  </a:avLst>
                </a:prstGeom>
                <a:solidFill>
                  <a:srgbClr val="D49A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等腰三角形 8"/>
                <p:cNvSpPr/>
                <p:nvPr/>
              </p:nvSpPr>
              <p:spPr>
                <a:xfrm flipH="1" flipV="1">
                  <a:off x="5977" y="0"/>
                  <a:ext cx="545" cy="1020"/>
                </a:xfrm>
                <a:prstGeom prst="triangle">
                  <a:avLst>
                    <a:gd name="adj" fmla="val 0"/>
                  </a:avLst>
                </a:prstGeom>
                <a:solidFill>
                  <a:srgbClr val="D49A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" name="文本框 6"/>
              <p:cNvSpPr txBox="1"/>
              <p:nvPr/>
            </p:nvSpPr>
            <p:spPr>
              <a:xfrm>
                <a:off x="6762" y="99"/>
                <a:ext cx="5653" cy="8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父亲节的来历</a:t>
                </a:r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1104265" y="3879969"/>
            <a:ext cx="9983470" cy="127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zh-CN" altLang="en-US" sz="1600" dirty="0">
              <a:solidFill>
                <a:srgbClr val="926900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中国、新加坡、阿根廷、加拿大、智利、哥伦比亚、哥斯达黎加、古巴、厄瓜多尔、法国、印度、爱尔兰、日本、马来西亚、马耳他、墨西哥、荷兰、巴基斯坦、巴拿马、秘鲁、菲律宾、斯洛伐克、南非、瑞士、土耳其、英国、美国、委内瑞拉、津巴布韦等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52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个国家和地区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86994" y="3048972"/>
            <a:ext cx="216997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926900"/>
                </a:solidFill>
                <a:cs typeface="+mn-ea"/>
                <a:sym typeface="+mn-lt"/>
              </a:rPr>
              <a:t>每年</a:t>
            </a:r>
            <a:r>
              <a:rPr lang="en-US" altLang="zh-CN" sz="2400" b="1" dirty="0">
                <a:solidFill>
                  <a:srgbClr val="926900"/>
                </a:solidFill>
                <a:cs typeface="+mn-ea"/>
                <a:sym typeface="+mn-lt"/>
              </a:rPr>
              <a:t>6</a:t>
            </a:r>
            <a:r>
              <a:rPr lang="zh-CN" altLang="en-US" sz="2400" b="1" dirty="0">
                <a:solidFill>
                  <a:srgbClr val="926900"/>
                </a:solidFill>
                <a:cs typeface="+mn-ea"/>
                <a:sym typeface="+mn-lt"/>
              </a:rPr>
              <a:t>月</a:t>
            </a:r>
            <a:endParaRPr lang="en-US" altLang="zh-CN" sz="2400" b="1" dirty="0">
              <a:solidFill>
                <a:srgbClr val="926900"/>
              </a:solidFill>
              <a:cs typeface="+mn-ea"/>
              <a:sym typeface="+mn-lt"/>
            </a:endParaRPr>
          </a:p>
          <a:p>
            <a:r>
              <a:rPr lang="zh-CN" altLang="en-US" sz="2400" b="1" dirty="0">
                <a:solidFill>
                  <a:srgbClr val="926900"/>
                </a:solidFill>
                <a:cs typeface="+mn-ea"/>
                <a:sym typeface="+mn-lt"/>
              </a:rPr>
              <a:t>第三个星期日</a:t>
            </a:r>
          </a:p>
        </p:txBody>
      </p:sp>
      <p:sp>
        <p:nvSpPr>
          <p:cNvPr id="12" name="Freeform 21"/>
          <p:cNvSpPr/>
          <p:nvPr/>
        </p:nvSpPr>
        <p:spPr bwMode="auto">
          <a:xfrm>
            <a:off x="1134419" y="3978725"/>
            <a:ext cx="9791709" cy="183641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F9D177"/>
          </a:solidFill>
          <a:ln>
            <a:solidFill>
              <a:srgbClr val="F9D177"/>
            </a:solidFill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2400">
              <a:solidFill>
                <a:srgbClr val="926900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96643" y="1187443"/>
            <a:ext cx="3908425" cy="279128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72594" y="1937309"/>
            <a:ext cx="3908425" cy="204141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221359" y="4515604"/>
            <a:ext cx="2949435" cy="2082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27343" y="1581433"/>
            <a:ext cx="7713255" cy="550857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0" y="4176215"/>
            <a:ext cx="7719722" cy="2681785"/>
            <a:chOff x="0" y="4176215"/>
            <a:chExt cx="7719722" cy="268178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 t="45315"/>
            <a:stretch>
              <a:fillRect/>
            </a:stretch>
          </p:blipFill>
          <p:spPr>
            <a:xfrm>
              <a:off x="0" y="4176215"/>
              <a:ext cx="6866737" cy="268178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flipH="1">
              <a:off x="6395889" y="4503761"/>
              <a:ext cx="1323833" cy="2354239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1241946" y="1073601"/>
            <a:ext cx="3425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000" dirty="0">
                <a:solidFill>
                  <a:srgbClr val="137E92"/>
                </a:solidFill>
                <a:cs typeface="+mn-ea"/>
                <a:sym typeface="+mn-lt"/>
              </a:rPr>
              <a:t>第三章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41946" y="2539495"/>
            <a:ext cx="6484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中国的父亲节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03015" y="-23859"/>
            <a:ext cx="4585970" cy="647700"/>
            <a:chOff x="5988" y="0"/>
            <a:chExt cx="7222" cy="1020"/>
          </a:xfrm>
          <a:solidFill>
            <a:srgbClr val="F6C039"/>
          </a:solidFill>
        </p:grpSpPr>
        <p:sp>
          <p:nvSpPr>
            <p:cNvPr id="4" name="矩形 3"/>
            <p:cNvSpPr/>
            <p:nvPr/>
          </p:nvSpPr>
          <p:spPr>
            <a:xfrm>
              <a:off x="6522" y="0"/>
              <a:ext cx="6155" cy="10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988" y="0"/>
              <a:ext cx="7222" cy="1020"/>
              <a:chOff x="5977" y="0"/>
              <a:chExt cx="7222" cy="1020"/>
            </a:xfrm>
            <a:grpFill/>
          </p:grpSpPr>
          <p:grpSp>
            <p:nvGrpSpPr>
              <p:cNvPr id="6" name="组合 5"/>
              <p:cNvGrpSpPr/>
              <p:nvPr/>
            </p:nvGrpSpPr>
            <p:grpSpPr>
              <a:xfrm>
                <a:off x="5977" y="0"/>
                <a:ext cx="7222" cy="1020"/>
                <a:chOff x="5977" y="0"/>
                <a:chExt cx="7222" cy="1020"/>
              </a:xfrm>
              <a:grpFill/>
            </p:grpSpPr>
            <p:sp>
              <p:nvSpPr>
                <p:cNvPr id="8" name="等腰三角形 7"/>
                <p:cNvSpPr/>
                <p:nvPr/>
              </p:nvSpPr>
              <p:spPr>
                <a:xfrm flipV="1">
                  <a:off x="12655" y="0"/>
                  <a:ext cx="545" cy="1020"/>
                </a:xfrm>
                <a:prstGeom prst="triangle">
                  <a:avLst>
                    <a:gd name="adj" fmla="val 0"/>
                  </a:avLst>
                </a:prstGeom>
                <a:solidFill>
                  <a:srgbClr val="D49A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等腰三角形 8"/>
                <p:cNvSpPr/>
                <p:nvPr/>
              </p:nvSpPr>
              <p:spPr>
                <a:xfrm flipH="1" flipV="1">
                  <a:off x="5977" y="0"/>
                  <a:ext cx="545" cy="1020"/>
                </a:xfrm>
                <a:prstGeom prst="triangle">
                  <a:avLst>
                    <a:gd name="adj" fmla="val 0"/>
                  </a:avLst>
                </a:prstGeom>
                <a:solidFill>
                  <a:srgbClr val="D49A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" name="文本框 6"/>
              <p:cNvSpPr txBox="1"/>
              <p:nvPr/>
            </p:nvSpPr>
            <p:spPr>
              <a:xfrm>
                <a:off x="6762" y="99"/>
                <a:ext cx="5653" cy="8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父亲节的来历</a:t>
                </a:r>
              </a:p>
            </p:txBody>
          </p:sp>
        </p:grpSp>
      </p:grpSp>
      <p:sp>
        <p:nvSpPr>
          <p:cNvPr id="18" name="文本框 17"/>
          <p:cNvSpPr txBox="1"/>
          <p:nvPr/>
        </p:nvSpPr>
        <p:spPr>
          <a:xfrm>
            <a:off x="1253293" y="1247543"/>
            <a:ext cx="5022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rgbClr val="926900"/>
                </a:solidFill>
                <a:cs typeface="+mn-ea"/>
                <a:sym typeface="+mn-lt"/>
              </a:rPr>
              <a:t>为纪念“父亲对于这次抗战胜利的影响”</a:t>
            </a:r>
          </a:p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rgbClr val="926900"/>
                </a:solidFill>
                <a:cs typeface="+mn-ea"/>
                <a:sym typeface="+mn-lt"/>
              </a:rPr>
              <a:t>曾确定</a:t>
            </a:r>
            <a:r>
              <a:rPr lang="en-US" altLang="zh-CN" sz="2000" b="1" dirty="0">
                <a:solidFill>
                  <a:srgbClr val="926900"/>
                </a:solidFill>
                <a:cs typeface="+mn-ea"/>
                <a:sym typeface="+mn-lt"/>
              </a:rPr>
              <a:t>8</a:t>
            </a:r>
            <a:r>
              <a:rPr lang="zh-CN" altLang="en-US" sz="2000" b="1" dirty="0">
                <a:solidFill>
                  <a:srgbClr val="926900"/>
                </a:solidFill>
                <a:cs typeface="+mn-ea"/>
                <a:sym typeface="+mn-lt"/>
              </a:rPr>
              <a:t>月</a:t>
            </a:r>
            <a:r>
              <a:rPr lang="en-US" altLang="zh-CN" sz="2000" b="1" dirty="0">
                <a:solidFill>
                  <a:srgbClr val="926900"/>
                </a:solidFill>
                <a:cs typeface="+mn-ea"/>
                <a:sym typeface="+mn-lt"/>
              </a:rPr>
              <a:t>8</a:t>
            </a:r>
            <a:r>
              <a:rPr lang="zh-CN" altLang="en-US" sz="2000" b="1" dirty="0">
                <a:solidFill>
                  <a:srgbClr val="926900"/>
                </a:solidFill>
                <a:cs typeface="+mn-ea"/>
                <a:sym typeface="+mn-lt"/>
              </a:rPr>
              <a:t>日为父亲节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101090" y="2528861"/>
            <a:ext cx="5403850" cy="303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1945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年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8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日，上海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申报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刊文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八八父亲节缘起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。文章称：美国为纪念欧战中阵亡将士的妻与母，曾发起创立母亲节。而今，中国也应该发起创立自己的父亲节。因“父”字形同“八八”，且“八八”读音也与“爸爸”相同，故号召上海市民，一同来过“八八父亲节”。当时，日军虽败局已定，但尚未投降，上海仍在其控制之下，这一倡议“暗中表示怀念祖国之意”，实有风险。文章末尾，公开署名的首倡者共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10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人，分别是：颜惠庆、袁希濂、陈青士、梅兰芳、史致富、严独鹤、费穆、陆干臣、富文寿、张一渠。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797" y="946848"/>
            <a:ext cx="7683408" cy="5489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03015" y="-23859"/>
            <a:ext cx="4585970" cy="647700"/>
            <a:chOff x="5988" y="0"/>
            <a:chExt cx="7222" cy="1020"/>
          </a:xfrm>
          <a:solidFill>
            <a:srgbClr val="F6C039"/>
          </a:solidFill>
        </p:grpSpPr>
        <p:sp>
          <p:nvSpPr>
            <p:cNvPr id="4" name="矩形 3"/>
            <p:cNvSpPr/>
            <p:nvPr/>
          </p:nvSpPr>
          <p:spPr>
            <a:xfrm>
              <a:off x="6522" y="0"/>
              <a:ext cx="6155" cy="10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988" y="0"/>
              <a:ext cx="7222" cy="1020"/>
              <a:chOff x="5977" y="0"/>
              <a:chExt cx="7222" cy="1020"/>
            </a:xfrm>
            <a:grpFill/>
          </p:grpSpPr>
          <p:grpSp>
            <p:nvGrpSpPr>
              <p:cNvPr id="6" name="组合 5"/>
              <p:cNvGrpSpPr/>
              <p:nvPr/>
            </p:nvGrpSpPr>
            <p:grpSpPr>
              <a:xfrm>
                <a:off x="5977" y="0"/>
                <a:ext cx="7222" cy="1020"/>
                <a:chOff x="5977" y="0"/>
                <a:chExt cx="7222" cy="1020"/>
              </a:xfrm>
              <a:grpFill/>
            </p:grpSpPr>
            <p:sp>
              <p:nvSpPr>
                <p:cNvPr id="8" name="等腰三角形 7"/>
                <p:cNvSpPr/>
                <p:nvPr/>
              </p:nvSpPr>
              <p:spPr>
                <a:xfrm flipV="1">
                  <a:off x="12655" y="0"/>
                  <a:ext cx="545" cy="1020"/>
                </a:xfrm>
                <a:prstGeom prst="triangle">
                  <a:avLst>
                    <a:gd name="adj" fmla="val 0"/>
                  </a:avLst>
                </a:prstGeom>
                <a:solidFill>
                  <a:srgbClr val="D49A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等腰三角形 8"/>
                <p:cNvSpPr/>
                <p:nvPr/>
              </p:nvSpPr>
              <p:spPr>
                <a:xfrm flipH="1" flipV="1">
                  <a:off x="5977" y="0"/>
                  <a:ext cx="545" cy="1020"/>
                </a:xfrm>
                <a:prstGeom prst="triangle">
                  <a:avLst>
                    <a:gd name="adj" fmla="val 0"/>
                  </a:avLst>
                </a:prstGeom>
                <a:solidFill>
                  <a:srgbClr val="D49A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" name="文本框 6"/>
              <p:cNvSpPr txBox="1"/>
              <p:nvPr/>
            </p:nvSpPr>
            <p:spPr>
              <a:xfrm>
                <a:off x="6762" y="99"/>
                <a:ext cx="5653" cy="8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父亲节的来历</a:t>
                </a:r>
              </a:p>
            </p:txBody>
          </p:sp>
        </p:grpSp>
      </p:grpSp>
      <p:sp>
        <p:nvSpPr>
          <p:cNvPr id="12" name="矩形: 圆角 11"/>
          <p:cNvSpPr/>
          <p:nvPr/>
        </p:nvSpPr>
        <p:spPr>
          <a:xfrm>
            <a:off x="4956176" y="1292102"/>
            <a:ext cx="6553200" cy="4240793"/>
          </a:xfrm>
          <a:prstGeom prst="roundRect">
            <a:avLst>
              <a:gd name="adj" fmla="val 18262"/>
            </a:avLst>
          </a:prstGeom>
          <a:solidFill>
            <a:srgbClr val="F6C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956175" y="788598"/>
            <a:ext cx="820265" cy="881277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4956176" y="1597350"/>
            <a:ext cx="6553200" cy="3630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rIns="216000" anchor="ctr"/>
          <a:lstStyle/>
          <a:p>
            <a:pPr marL="0" marR="0" lvl="0" indent="0" algn="just" defTabSz="914400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1945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年的这次民间发起的“父亲节”活动，影响范围有限。至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1946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月，又有上海名流潘公展、李石曾、宋汉章、王晓籁、杜月笙、吴稚晖、李登辉（原复旦大学校长）、钱永铭等数十人，联名向国民政府请求定每年的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日为“父亲节”。其理由是：</a:t>
            </a:r>
          </a:p>
          <a:p>
            <a:pPr marL="0" marR="0" lvl="0" indent="0" algn="just" defTabSz="914400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“中国八年抗战，终究得到了最后胜利，这八年中阵亡将士不可计数，而这辈将士，前赴后继，杀敌致果的忠勇精神，实受父亲平日教养和随时激励的结果，所以父亲对于这次抗战胜利的影响，十分伟大。回忆第一次世界大战之后，美国加维然女士，发起母亲节，纪念欧战中阵亡将士的妻与母，因为她们对于国家有伟大贡献；我们应该效法先例，规定父亲节，同时纪念这次大战中阵亡将士的父与兄，因为他们对国家也有伟大影响，使父和母同沾其光。”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051027" y="299991"/>
            <a:ext cx="7674734" cy="54810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03015" y="-23859"/>
            <a:ext cx="4585970" cy="647700"/>
            <a:chOff x="5988" y="0"/>
            <a:chExt cx="7222" cy="1020"/>
          </a:xfrm>
          <a:solidFill>
            <a:srgbClr val="F6C039"/>
          </a:solidFill>
        </p:grpSpPr>
        <p:sp>
          <p:nvSpPr>
            <p:cNvPr id="4" name="矩形 3"/>
            <p:cNvSpPr/>
            <p:nvPr/>
          </p:nvSpPr>
          <p:spPr>
            <a:xfrm>
              <a:off x="6522" y="0"/>
              <a:ext cx="6155" cy="10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988" y="0"/>
              <a:ext cx="7222" cy="1020"/>
              <a:chOff x="5977" y="0"/>
              <a:chExt cx="7222" cy="1020"/>
            </a:xfrm>
            <a:grpFill/>
          </p:grpSpPr>
          <p:grpSp>
            <p:nvGrpSpPr>
              <p:cNvPr id="6" name="组合 5"/>
              <p:cNvGrpSpPr/>
              <p:nvPr/>
            </p:nvGrpSpPr>
            <p:grpSpPr>
              <a:xfrm>
                <a:off x="5977" y="0"/>
                <a:ext cx="7222" cy="1020"/>
                <a:chOff x="5977" y="0"/>
                <a:chExt cx="7222" cy="1020"/>
              </a:xfrm>
              <a:grpFill/>
            </p:grpSpPr>
            <p:sp>
              <p:nvSpPr>
                <p:cNvPr id="8" name="等腰三角形 7"/>
                <p:cNvSpPr/>
                <p:nvPr/>
              </p:nvSpPr>
              <p:spPr>
                <a:xfrm flipV="1">
                  <a:off x="12655" y="0"/>
                  <a:ext cx="545" cy="1020"/>
                </a:xfrm>
                <a:prstGeom prst="triangle">
                  <a:avLst>
                    <a:gd name="adj" fmla="val 0"/>
                  </a:avLst>
                </a:prstGeom>
                <a:solidFill>
                  <a:srgbClr val="D49A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等腰三角形 8"/>
                <p:cNvSpPr/>
                <p:nvPr/>
              </p:nvSpPr>
              <p:spPr>
                <a:xfrm flipH="1" flipV="1">
                  <a:off x="5977" y="0"/>
                  <a:ext cx="545" cy="1020"/>
                </a:xfrm>
                <a:prstGeom prst="triangle">
                  <a:avLst>
                    <a:gd name="adj" fmla="val 0"/>
                  </a:avLst>
                </a:prstGeom>
                <a:solidFill>
                  <a:srgbClr val="D49A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" name="文本框 6"/>
              <p:cNvSpPr txBox="1"/>
              <p:nvPr/>
            </p:nvSpPr>
            <p:spPr>
              <a:xfrm>
                <a:off x="6762" y="99"/>
                <a:ext cx="5653" cy="8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父亲节的来历</a:t>
                </a:r>
              </a:p>
            </p:txBody>
          </p:sp>
        </p:grpSp>
      </p:grpSp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754250" y="4150543"/>
            <a:ext cx="10683500" cy="1235990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latinLnBrk="1">
              <a:lnSpc>
                <a:spcPct val="120000"/>
              </a:lnSpc>
            </a:pP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该请求获国民政府批准。每年的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8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8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日，遂成为全国性质的法定“父亲节”。是日，子女佩花以作纪念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父亲健在者，佩以红花；逝世者，佩以白花。④相关的推广工作也随后展开。譬如，作为“父亲节”的首倡者之一，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1946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年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8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7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日，颜惠庆被邀请去“青年会”做关于“父亲节”的演讲，“谈了不同社会中父亲的地位和责任”。次日，他又在日记中写道：“报上满载关于‘父亲节’的报道”</a:t>
            </a:r>
            <a:endParaRPr lang="zh-CN" altLang="en-US" dirty="0">
              <a:solidFill>
                <a:srgbClr val="926900"/>
              </a:solidFill>
              <a:cs typeface="+mn-ea"/>
              <a:sym typeface="+mn-lt"/>
            </a:endParaRPr>
          </a:p>
          <a:p>
            <a:pPr latinLnBrk="1">
              <a:lnSpc>
                <a:spcPct val="120000"/>
              </a:lnSpc>
            </a:pPr>
            <a:endParaRPr lang="zh-CN" altLang="en-US" dirty="0">
              <a:solidFill>
                <a:srgbClr val="926900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687104"/>
            <a:ext cx="6858000" cy="499262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535371" y="429017"/>
            <a:ext cx="11121260" cy="2068142"/>
            <a:chOff x="535371" y="429017"/>
            <a:chExt cx="11121260" cy="206814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535371" y="429017"/>
              <a:ext cx="2928554" cy="206814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8728077" y="429017"/>
              <a:ext cx="2928554" cy="206814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27343" y="1581433"/>
            <a:ext cx="7713255" cy="550857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0" y="4176215"/>
            <a:ext cx="7719722" cy="2681785"/>
            <a:chOff x="0" y="4176215"/>
            <a:chExt cx="7719722" cy="268178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 t="45315"/>
            <a:stretch>
              <a:fillRect/>
            </a:stretch>
          </p:blipFill>
          <p:spPr>
            <a:xfrm>
              <a:off x="0" y="4176215"/>
              <a:ext cx="6866737" cy="268178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flipH="1">
              <a:off x="6395889" y="4503761"/>
              <a:ext cx="1323833" cy="2354239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1241946" y="1073601"/>
            <a:ext cx="3425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000" dirty="0">
                <a:solidFill>
                  <a:srgbClr val="137E92"/>
                </a:solidFill>
                <a:cs typeface="+mn-ea"/>
                <a:sym typeface="+mn-lt"/>
              </a:rPr>
              <a:t>第四章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41946" y="2539495"/>
            <a:ext cx="6484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父亲节的庆祝活动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03015" y="-23859"/>
            <a:ext cx="4585970" cy="647700"/>
            <a:chOff x="5988" y="0"/>
            <a:chExt cx="7222" cy="1020"/>
          </a:xfrm>
          <a:solidFill>
            <a:srgbClr val="F6C039"/>
          </a:solidFill>
        </p:grpSpPr>
        <p:sp>
          <p:nvSpPr>
            <p:cNvPr id="4" name="矩形 3"/>
            <p:cNvSpPr/>
            <p:nvPr/>
          </p:nvSpPr>
          <p:spPr>
            <a:xfrm>
              <a:off x="6522" y="0"/>
              <a:ext cx="6155" cy="10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988" y="0"/>
              <a:ext cx="7222" cy="1020"/>
              <a:chOff x="5977" y="0"/>
              <a:chExt cx="7222" cy="1020"/>
            </a:xfrm>
            <a:grpFill/>
          </p:grpSpPr>
          <p:grpSp>
            <p:nvGrpSpPr>
              <p:cNvPr id="6" name="组合 5"/>
              <p:cNvGrpSpPr/>
              <p:nvPr/>
            </p:nvGrpSpPr>
            <p:grpSpPr>
              <a:xfrm>
                <a:off x="5977" y="0"/>
                <a:ext cx="7222" cy="1020"/>
                <a:chOff x="5977" y="0"/>
                <a:chExt cx="7222" cy="1020"/>
              </a:xfrm>
              <a:grpFill/>
            </p:grpSpPr>
            <p:sp>
              <p:nvSpPr>
                <p:cNvPr id="8" name="等腰三角形 7"/>
                <p:cNvSpPr/>
                <p:nvPr/>
              </p:nvSpPr>
              <p:spPr>
                <a:xfrm flipV="1">
                  <a:off x="12655" y="0"/>
                  <a:ext cx="545" cy="1020"/>
                </a:xfrm>
                <a:prstGeom prst="triangle">
                  <a:avLst>
                    <a:gd name="adj" fmla="val 0"/>
                  </a:avLst>
                </a:prstGeom>
                <a:solidFill>
                  <a:srgbClr val="D49A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等腰三角形 8"/>
                <p:cNvSpPr/>
                <p:nvPr/>
              </p:nvSpPr>
              <p:spPr>
                <a:xfrm flipH="1" flipV="1">
                  <a:off x="5977" y="0"/>
                  <a:ext cx="545" cy="1020"/>
                </a:xfrm>
                <a:prstGeom prst="triangle">
                  <a:avLst>
                    <a:gd name="adj" fmla="val 0"/>
                  </a:avLst>
                </a:prstGeom>
                <a:solidFill>
                  <a:srgbClr val="D49A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" name="文本框 6"/>
              <p:cNvSpPr txBox="1"/>
              <p:nvPr/>
            </p:nvSpPr>
            <p:spPr>
              <a:xfrm>
                <a:off x="6762" y="99"/>
                <a:ext cx="5653" cy="8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父亲节的来历</a:t>
                </a:r>
              </a:p>
            </p:txBody>
          </p:sp>
        </p:grpSp>
      </p:grpSp>
      <p:sp>
        <p:nvSpPr>
          <p:cNvPr id="15" name="TextBox 51"/>
          <p:cNvSpPr txBox="1"/>
          <p:nvPr/>
        </p:nvSpPr>
        <p:spPr>
          <a:xfrm>
            <a:off x="536812" y="3830842"/>
            <a:ext cx="11118376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在父亲节这一天，凡是父亲已故的美国人都会佩戴一朵白玫瑰，而父亲在世的美国人则佩戴红玫瑰。在宾夕法尼亚，人们也会用蒲公英向父亲表示致意，而在温哥华，人们选择佩戴白丁香。</a:t>
            </a:r>
          </a:p>
          <a:p>
            <a:pPr algn="l">
              <a:lnSpc>
                <a:spcPct val="140000"/>
              </a:lnSpc>
            </a:pP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在美国，父亲节当天早餐一般是由子女们来做，父母可以继续睡觉，不必早起。由子女们做好早餐拿到床前给父母亲食用。此外，在美国儿女也会给父亲寄贺卡，买领带、袜子之类的小礼品送给父亲，以表达</a:t>
            </a:r>
            <a:endParaRPr lang="zh-CN" altLang="en-US" sz="1600" i="1" dirty="0">
              <a:solidFill>
                <a:srgbClr val="926900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15880" y="3174569"/>
            <a:ext cx="942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926900"/>
                </a:solidFill>
                <a:cs typeface="+mn-ea"/>
                <a:sym typeface="+mn-lt"/>
              </a:rPr>
              <a:t>美国</a:t>
            </a:r>
          </a:p>
        </p:txBody>
      </p:sp>
      <p:grpSp>
        <p:nvGrpSpPr>
          <p:cNvPr id="19" name="组合 74"/>
          <p:cNvGrpSpPr/>
          <p:nvPr/>
        </p:nvGrpSpPr>
        <p:grpSpPr>
          <a:xfrm rot="20175543">
            <a:off x="928628" y="3469116"/>
            <a:ext cx="1466283" cy="680333"/>
            <a:chOff x="4024313" y="3409951"/>
            <a:chExt cx="954881" cy="442913"/>
          </a:xfrm>
          <a:solidFill>
            <a:srgbClr val="F6C039"/>
          </a:solidFill>
        </p:grpSpPr>
        <p:sp>
          <p:nvSpPr>
            <p:cNvPr id="20" name="Freeform 12"/>
            <p:cNvSpPr/>
            <p:nvPr/>
          </p:nvSpPr>
          <p:spPr bwMode="auto">
            <a:xfrm>
              <a:off x="4242594" y="3509964"/>
              <a:ext cx="736600" cy="342900"/>
            </a:xfrm>
            <a:custGeom>
              <a:avLst/>
              <a:gdLst>
                <a:gd name="T0" fmla="*/ 188 w 195"/>
                <a:gd name="T1" fmla="*/ 91 h 91"/>
                <a:gd name="T2" fmla="*/ 189 w 195"/>
                <a:gd name="T3" fmla="*/ 91 h 91"/>
                <a:gd name="T4" fmla="*/ 192 w 195"/>
                <a:gd name="T5" fmla="*/ 84 h 91"/>
                <a:gd name="T6" fmla="*/ 95 w 195"/>
                <a:gd name="T7" fmla="*/ 40 h 91"/>
                <a:gd name="T8" fmla="*/ 8 w 195"/>
                <a:gd name="T9" fmla="*/ 2 h 91"/>
                <a:gd name="T10" fmla="*/ 3 w 195"/>
                <a:gd name="T11" fmla="*/ 9 h 91"/>
                <a:gd name="T12" fmla="*/ 90 w 195"/>
                <a:gd name="T13" fmla="*/ 46 h 91"/>
                <a:gd name="T14" fmla="*/ 188 w 195"/>
                <a:gd name="T15" fmla="*/ 91 h 91"/>
                <a:gd name="T16" fmla="*/ 191 w 195"/>
                <a:gd name="T17" fmla="*/ 84 h 91"/>
                <a:gd name="T18" fmla="*/ 189 w 195"/>
                <a:gd name="T19" fmla="*/ 84 h 91"/>
                <a:gd name="T20" fmla="*/ 188 w 1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91">
                  <a:moveTo>
                    <a:pt x="188" y="91"/>
                  </a:moveTo>
                  <a:cubicBezTo>
                    <a:pt x="188" y="91"/>
                    <a:pt x="189" y="91"/>
                    <a:pt x="189" y="91"/>
                  </a:cubicBezTo>
                  <a:cubicBezTo>
                    <a:pt x="192" y="91"/>
                    <a:pt x="195" y="86"/>
                    <a:pt x="192" y="84"/>
                  </a:cubicBezTo>
                  <a:cubicBezTo>
                    <a:pt x="160" y="69"/>
                    <a:pt x="127" y="55"/>
                    <a:pt x="95" y="40"/>
                  </a:cubicBezTo>
                  <a:cubicBezTo>
                    <a:pt x="67" y="26"/>
                    <a:pt x="34" y="19"/>
                    <a:pt x="8" y="2"/>
                  </a:cubicBezTo>
                  <a:cubicBezTo>
                    <a:pt x="5" y="0"/>
                    <a:pt x="0" y="6"/>
                    <a:pt x="3" y="9"/>
                  </a:cubicBezTo>
                  <a:cubicBezTo>
                    <a:pt x="30" y="26"/>
                    <a:pt x="62" y="32"/>
                    <a:pt x="90" y="46"/>
                  </a:cubicBezTo>
                  <a:cubicBezTo>
                    <a:pt x="122" y="62"/>
                    <a:pt x="155" y="76"/>
                    <a:pt x="188" y="91"/>
                  </a:cubicBezTo>
                  <a:cubicBezTo>
                    <a:pt x="189" y="89"/>
                    <a:pt x="190" y="86"/>
                    <a:pt x="191" y="84"/>
                  </a:cubicBezTo>
                  <a:cubicBezTo>
                    <a:pt x="190" y="84"/>
                    <a:pt x="190" y="84"/>
                    <a:pt x="189" y="84"/>
                  </a:cubicBezTo>
                  <a:cubicBezTo>
                    <a:pt x="186" y="84"/>
                    <a:pt x="183" y="91"/>
                    <a:pt x="188" y="91"/>
                  </a:cubicBezTo>
                  <a:close/>
                </a:path>
              </a:pathLst>
            </a:custGeom>
            <a:grpFill/>
            <a:ln>
              <a:solidFill>
                <a:srgbClr val="F6C039"/>
              </a:solidFill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srgbClr val="9269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4024313" y="3409951"/>
              <a:ext cx="255588" cy="136525"/>
            </a:xfrm>
            <a:custGeom>
              <a:avLst/>
              <a:gdLst>
                <a:gd name="T0" fmla="*/ 64 w 68"/>
                <a:gd name="T1" fmla="*/ 27 h 36"/>
                <a:gd name="T2" fmla="*/ 7 w 68"/>
                <a:gd name="T3" fmla="*/ 2 h 36"/>
                <a:gd name="T4" fmla="*/ 3 w 68"/>
                <a:gd name="T5" fmla="*/ 9 h 36"/>
                <a:gd name="T6" fmla="*/ 28 w 68"/>
                <a:gd name="T7" fmla="*/ 33 h 36"/>
                <a:gd name="T8" fmla="*/ 35 w 68"/>
                <a:gd name="T9" fmla="*/ 28 h 36"/>
                <a:gd name="T10" fmla="*/ 7 w 68"/>
                <a:gd name="T11" fmla="*/ 4 h 36"/>
                <a:gd name="T12" fmla="*/ 3 w 68"/>
                <a:gd name="T13" fmla="*/ 11 h 36"/>
                <a:gd name="T14" fmla="*/ 26 w 68"/>
                <a:gd name="T15" fmla="*/ 17 h 36"/>
                <a:gd name="T16" fmla="*/ 52 w 68"/>
                <a:gd name="T17" fmla="*/ 17 h 36"/>
                <a:gd name="T18" fmla="*/ 53 w 68"/>
                <a:gd name="T19" fmla="*/ 9 h 36"/>
                <a:gd name="T20" fmla="*/ 31 w 68"/>
                <a:gd name="T21" fmla="*/ 9 h 36"/>
                <a:gd name="T22" fmla="*/ 7 w 68"/>
                <a:gd name="T23" fmla="*/ 4 h 36"/>
                <a:gd name="T24" fmla="*/ 3 w 68"/>
                <a:gd name="T25" fmla="*/ 11 h 36"/>
                <a:gd name="T26" fmla="*/ 29 w 68"/>
                <a:gd name="T27" fmla="*/ 33 h 36"/>
                <a:gd name="T28" fmla="*/ 35 w 68"/>
                <a:gd name="T29" fmla="*/ 29 h 36"/>
                <a:gd name="T30" fmla="*/ 7 w 68"/>
                <a:gd name="T31" fmla="*/ 1 h 36"/>
                <a:gd name="T32" fmla="*/ 3 w 68"/>
                <a:gd name="T33" fmla="*/ 8 h 36"/>
                <a:gd name="T34" fmla="*/ 59 w 68"/>
                <a:gd name="T35" fmla="*/ 34 h 36"/>
                <a:gd name="T36" fmla="*/ 64 w 6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36">
                  <a:moveTo>
                    <a:pt x="64" y="27"/>
                  </a:moveTo>
                  <a:cubicBezTo>
                    <a:pt x="45" y="18"/>
                    <a:pt x="26" y="11"/>
                    <a:pt x="7" y="2"/>
                  </a:cubicBezTo>
                  <a:cubicBezTo>
                    <a:pt x="6" y="4"/>
                    <a:pt x="5" y="6"/>
                    <a:pt x="3" y="9"/>
                  </a:cubicBezTo>
                  <a:cubicBezTo>
                    <a:pt x="12" y="12"/>
                    <a:pt x="26" y="23"/>
                    <a:pt x="28" y="33"/>
                  </a:cubicBezTo>
                  <a:cubicBezTo>
                    <a:pt x="30" y="31"/>
                    <a:pt x="32" y="29"/>
                    <a:pt x="35" y="28"/>
                  </a:cubicBezTo>
                  <a:cubicBezTo>
                    <a:pt x="26" y="19"/>
                    <a:pt x="17" y="12"/>
                    <a:pt x="7" y="4"/>
                  </a:cubicBezTo>
                  <a:cubicBezTo>
                    <a:pt x="6" y="6"/>
                    <a:pt x="5" y="9"/>
                    <a:pt x="3" y="11"/>
                  </a:cubicBezTo>
                  <a:cubicBezTo>
                    <a:pt x="11" y="12"/>
                    <a:pt x="18" y="16"/>
                    <a:pt x="26" y="17"/>
                  </a:cubicBezTo>
                  <a:cubicBezTo>
                    <a:pt x="34" y="18"/>
                    <a:pt x="43" y="17"/>
                    <a:pt x="52" y="17"/>
                  </a:cubicBezTo>
                  <a:cubicBezTo>
                    <a:pt x="55" y="17"/>
                    <a:pt x="58" y="9"/>
                    <a:pt x="53" y="9"/>
                  </a:cubicBezTo>
                  <a:cubicBezTo>
                    <a:pt x="46" y="9"/>
                    <a:pt x="39" y="9"/>
                    <a:pt x="31" y="9"/>
                  </a:cubicBezTo>
                  <a:cubicBezTo>
                    <a:pt x="23" y="9"/>
                    <a:pt x="15" y="5"/>
                    <a:pt x="7" y="4"/>
                  </a:cubicBezTo>
                  <a:cubicBezTo>
                    <a:pt x="3" y="3"/>
                    <a:pt x="0" y="8"/>
                    <a:pt x="3" y="11"/>
                  </a:cubicBezTo>
                  <a:cubicBezTo>
                    <a:pt x="12" y="18"/>
                    <a:pt x="21" y="25"/>
                    <a:pt x="29" y="33"/>
                  </a:cubicBezTo>
                  <a:cubicBezTo>
                    <a:pt x="31" y="36"/>
                    <a:pt x="36" y="32"/>
                    <a:pt x="35" y="29"/>
                  </a:cubicBezTo>
                  <a:cubicBezTo>
                    <a:pt x="32" y="17"/>
                    <a:pt x="17" y="6"/>
                    <a:pt x="7" y="1"/>
                  </a:cubicBezTo>
                  <a:cubicBezTo>
                    <a:pt x="3" y="0"/>
                    <a:pt x="0" y="7"/>
                    <a:pt x="3" y="8"/>
                  </a:cubicBezTo>
                  <a:cubicBezTo>
                    <a:pt x="21" y="17"/>
                    <a:pt x="41" y="25"/>
                    <a:pt x="59" y="34"/>
                  </a:cubicBezTo>
                  <a:cubicBezTo>
                    <a:pt x="63" y="36"/>
                    <a:pt x="68" y="29"/>
                    <a:pt x="64" y="27"/>
                  </a:cubicBezTo>
                  <a:close/>
                </a:path>
              </a:pathLst>
            </a:custGeom>
            <a:grpFill/>
            <a:ln>
              <a:solidFill>
                <a:srgbClr val="F6C039"/>
              </a:solidFill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srgbClr val="9269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51776" y="1101586"/>
            <a:ext cx="4088447" cy="2729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5239441" y="1375935"/>
            <a:ext cx="5282785" cy="1867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rIns="216000" anchor="ctr"/>
          <a:lstStyle/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他或许相貌平凡，但对你露出的笑容总是溢满宠溺；</a:t>
            </a:r>
          </a:p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他或许谈吐并不优雅，但絮絮叨叨的都是对你的关心；</a:t>
            </a:r>
          </a:p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他或许自己勤俭节约，但却从不对你吝啬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……</a:t>
            </a:r>
          </a:p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他就是这世上最爱你的男人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父亲！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9269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chenying0907 148"/>
          <p:cNvSpPr/>
          <p:nvPr/>
        </p:nvSpPr>
        <p:spPr>
          <a:xfrm>
            <a:off x="5607437" y="3727218"/>
            <a:ext cx="5412105" cy="2140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088" tIns="38088" rIns="38088" bIns="38088" numCol="1" anchor="ctr">
            <a:spAutoFit/>
          </a:bodyPr>
          <a:lstStyle/>
          <a:p>
            <a:pPr algn="l">
              <a:lnSpc>
                <a:spcPct val="16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926900"/>
                </a:solidFill>
                <a:cs typeface="+mn-ea"/>
                <a:sym typeface="+mn-lt"/>
              </a:rPr>
              <a:t>无言的父爱</a:t>
            </a:r>
            <a:endParaRPr lang="en-US" altLang="zh-CN" sz="1400" dirty="0">
              <a:solidFill>
                <a:srgbClr val="926900"/>
              </a:solidFill>
              <a:cs typeface="+mn-ea"/>
              <a:sym typeface="+mn-lt"/>
            </a:endParaRPr>
          </a:p>
          <a:p>
            <a:pPr algn="l">
              <a:lnSpc>
                <a:spcPct val="16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926900"/>
                </a:solidFill>
                <a:cs typeface="+mn-ea"/>
                <a:sym typeface="+mn-lt"/>
              </a:rPr>
              <a:t>父亲是一座山，让你登高望远。</a:t>
            </a:r>
            <a:endParaRPr lang="en-US" altLang="zh-CN" sz="1400" dirty="0">
              <a:solidFill>
                <a:srgbClr val="926900"/>
              </a:solidFill>
              <a:cs typeface="+mn-ea"/>
              <a:sym typeface="+mn-lt"/>
            </a:endParaRPr>
          </a:p>
          <a:p>
            <a:pPr algn="l">
              <a:lnSpc>
                <a:spcPct val="16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926900"/>
                </a:solidFill>
                <a:cs typeface="+mn-ea"/>
                <a:sym typeface="+mn-lt"/>
              </a:rPr>
              <a:t>父亲是不屈的脊梁，让你坚强。</a:t>
            </a:r>
            <a:endParaRPr lang="en-US" altLang="zh-CN" sz="1400" dirty="0">
              <a:solidFill>
                <a:srgbClr val="926900"/>
              </a:solidFill>
              <a:cs typeface="+mn-ea"/>
              <a:sym typeface="+mn-lt"/>
            </a:endParaRPr>
          </a:p>
          <a:p>
            <a:pPr algn="l">
              <a:lnSpc>
                <a:spcPct val="16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926900"/>
                </a:solidFill>
                <a:cs typeface="+mn-ea"/>
                <a:sym typeface="+mn-lt"/>
              </a:rPr>
              <a:t>父亲是放线的风筝，任你高飞，但心永远牵挂着</a:t>
            </a:r>
            <a:r>
              <a:rPr lang="en-US" altLang="zh-CN" sz="1400" dirty="0">
                <a:solidFill>
                  <a:srgbClr val="926900"/>
                </a:solidFill>
                <a:cs typeface="+mn-ea"/>
                <a:sym typeface="+mn-lt"/>
              </a:rPr>
              <a:t>…</a:t>
            </a:r>
          </a:p>
          <a:p>
            <a:pPr algn="l">
              <a:lnSpc>
                <a:spcPct val="16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926900"/>
                </a:solidFill>
                <a:cs typeface="+mn-ea"/>
                <a:sym typeface="+mn-lt"/>
              </a:rPr>
              <a:t>这世界上有一种默默无言的爱，不会牵绊你，你也不会时常想起</a:t>
            </a:r>
            <a:endParaRPr lang="en-US" altLang="zh-CN" sz="1400" dirty="0">
              <a:solidFill>
                <a:srgbClr val="926900"/>
              </a:solidFill>
              <a:cs typeface="+mn-ea"/>
              <a:sym typeface="+mn-lt"/>
            </a:endParaRPr>
          </a:p>
          <a:p>
            <a:pPr algn="l">
              <a:lnSpc>
                <a:spcPct val="16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926900"/>
                </a:solidFill>
                <a:cs typeface="+mn-ea"/>
                <a:sym typeface="+mn-lt"/>
              </a:rPr>
              <a:t>但是你难过的时候，想找的人会是他</a:t>
            </a:r>
            <a:r>
              <a:rPr lang="en-US" altLang="zh-CN" sz="1400" dirty="0">
                <a:solidFill>
                  <a:srgbClr val="926900"/>
                </a:solidFill>
                <a:cs typeface="+mn-ea"/>
                <a:sym typeface="+mn-lt"/>
              </a:rPr>
              <a:t>---</a:t>
            </a:r>
            <a:r>
              <a:rPr lang="zh-CN" altLang="en-US" sz="1400" dirty="0">
                <a:solidFill>
                  <a:srgbClr val="926900"/>
                </a:solidFill>
                <a:cs typeface="+mn-ea"/>
                <a:sym typeface="+mn-lt"/>
              </a:rPr>
              <a:t>他是你的港湾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97" y="161535"/>
            <a:ext cx="4486130" cy="635128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387927" y="1282226"/>
            <a:ext cx="5130174" cy="2238594"/>
            <a:chOff x="5387927" y="1282226"/>
            <a:chExt cx="5130174" cy="2238594"/>
          </a:xfrm>
        </p:grpSpPr>
        <p:sp>
          <p:nvSpPr>
            <p:cNvPr id="5" name="Freeform 21"/>
            <p:cNvSpPr/>
            <p:nvPr/>
          </p:nvSpPr>
          <p:spPr bwMode="auto">
            <a:xfrm>
              <a:off x="5387927" y="3337179"/>
              <a:ext cx="5130174" cy="183641"/>
            </a:xfrm>
            <a:custGeom>
              <a:avLst/>
              <a:gdLst>
                <a:gd name="T0" fmla="*/ 3 w 764"/>
                <a:gd name="T1" fmla="*/ 1 h 70"/>
                <a:gd name="T2" fmla="*/ 0 w 764"/>
                <a:gd name="T3" fmla="*/ 4 h 70"/>
                <a:gd name="T4" fmla="*/ 3 w 764"/>
                <a:gd name="T5" fmla="*/ 8 h 70"/>
                <a:gd name="T6" fmla="*/ 183 w 764"/>
                <a:gd name="T7" fmla="*/ 7 h 70"/>
                <a:gd name="T8" fmla="*/ 625 w 764"/>
                <a:gd name="T9" fmla="*/ 9 h 70"/>
                <a:gd name="T10" fmla="*/ 638 w 764"/>
                <a:gd name="T11" fmla="*/ 9 h 70"/>
                <a:gd name="T12" fmla="*/ 517 w 764"/>
                <a:gd name="T13" fmla="*/ 13 h 70"/>
                <a:gd name="T14" fmla="*/ 241 w 764"/>
                <a:gd name="T15" fmla="*/ 22 h 70"/>
                <a:gd name="T16" fmla="*/ 47 w 764"/>
                <a:gd name="T17" fmla="*/ 33 h 70"/>
                <a:gd name="T18" fmla="*/ 47 w 764"/>
                <a:gd name="T19" fmla="*/ 39 h 70"/>
                <a:gd name="T20" fmla="*/ 215 w 764"/>
                <a:gd name="T21" fmla="*/ 33 h 70"/>
                <a:gd name="T22" fmla="*/ 539 w 764"/>
                <a:gd name="T23" fmla="*/ 40 h 70"/>
                <a:gd name="T24" fmla="*/ 530 w 764"/>
                <a:gd name="T25" fmla="*/ 40 h 70"/>
                <a:gd name="T26" fmla="*/ 236 w 764"/>
                <a:gd name="T27" fmla="*/ 60 h 70"/>
                <a:gd name="T28" fmla="*/ 217 w 764"/>
                <a:gd name="T29" fmla="*/ 63 h 70"/>
                <a:gd name="T30" fmla="*/ 215 w 764"/>
                <a:gd name="T31" fmla="*/ 67 h 70"/>
                <a:gd name="T32" fmla="*/ 218 w 764"/>
                <a:gd name="T33" fmla="*/ 70 h 70"/>
                <a:gd name="T34" fmla="*/ 237 w 764"/>
                <a:gd name="T35" fmla="*/ 67 h 70"/>
                <a:gd name="T36" fmla="*/ 530 w 764"/>
                <a:gd name="T37" fmla="*/ 47 h 70"/>
                <a:gd name="T38" fmla="*/ 575 w 764"/>
                <a:gd name="T39" fmla="*/ 47 h 70"/>
                <a:gd name="T40" fmla="*/ 575 w 764"/>
                <a:gd name="T41" fmla="*/ 41 h 70"/>
                <a:gd name="T42" fmla="*/ 573 w 764"/>
                <a:gd name="T43" fmla="*/ 40 h 70"/>
                <a:gd name="T44" fmla="*/ 560 w 764"/>
                <a:gd name="T45" fmla="*/ 37 h 70"/>
                <a:gd name="T46" fmla="*/ 321 w 764"/>
                <a:gd name="T47" fmla="*/ 22 h 70"/>
                <a:gd name="T48" fmla="*/ 517 w 764"/>
                <a:gd name="T49" fmla="*/ 19 h 70"/>
                <a:gd name="T50" fmla="*/ 668 w 764"/>
                <a:gd name="T51" fmla="*/ 14 h 70"/>
                <a:gd name="T52" fmla="*/ 761 w 764"/>
                <a:gd name="T53" fmla="*/ 8 h 70"/>
                <a:gd name="T54" fmla="*/ 763 w 764"/>
                <a:gd name="T55" fmla="*/ 7 h 70"/>
                <a:gd name="T56" fmla="*/ 763 w 764"/>
                <a:gd name="T57" fmla="*/ 2 h 70"/>
                <a:gd name="T58" fmla="*/ 763 w 764"/>
                <a:gd name="T59" fmla="*/ 2 h 70"/>
                <a:gd name="T60" fmla="*/ 759 w 764"/>
                <a:gd name="T61" fmla="*/ 2 h 70"/>
                <a:gd name="T62" fmla="*/ 759 w 764"/>
                <a:gd name="T63" fmla="*/ 2 h 70"/>
                <a:gd name="T64" fmla="*/ 759 w 764"/>
                <a:gd name="T65" fmla="*/ 2 h 70"/>
                <a:gd name="T66" fmla="*/ 682 w 764"/>
                <a:gd name="T67" fmla="*/ 2 h 70"/>
                <a:gd name="T68" fmla="*/ 625 w 764"/>
                <a:gd name="T69" fmla="*/ 2 h 70"/>
                <a:gd name="T70" fmla="*/ 183 w 764"/>
                <a:gd name="T71" fmla="*/ 1 h 70"/>
                <a:gd name="T72" fmla="*/ 3 w 764"/>
                <a:gd name="T73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4" h="70">
                  <a:moveTo>
                    <a:pt x="3" y="1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59" y="8"/>
                    <a:pt x="121" y="8"/>
                    <a:pt x="183" y="7"/>
                  </a:cubicBezTo>
                  <a:cubicBezTo>
                    <a:pt x="330" y="7"/>
                    <a:pt x="473" y="7"/>
                    <a:pt x="625" y="9"/>
                  </a:cubicBezTo>
                  <a:cubicBezTo>
                    <a:pt x="627" y="9"/>
                    <a:pt x="632" y="9"/>
                    <a:pt x="638" y="9"/>
                  </a:cubicBezTo>
                  <a:cubicBezTo>
                    <a:pt x="581" y="11"/>
                    <a:pt x="523" y="13"/>
                    <a:pt x="517" y="13"/>
                  </a:cubicBezTo>
                  <a:cubicBezTo>
                    <a:pt x="414" y="7"/>
                    <a:pt x="327" y="15"/>
                    <a:pt x="241" y="22"/>
                  </a:cubicBezTo>
                  <a:cubicBezTo>
                    <a:pt x="178" y="28"/>
                    <a:pt x="115" y="33"/>
                    <a:pt x="47" y="33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108" y="39"/>
                    <a:pt x="162" y="36"/>
                    <a:pt x="215" y="33"/>
                  </a:cubicBezTo>
                  <a:cubicBezTo>
                    <a:pt x="316" y="28"/>
                    <a:pt x="411" y="22"/>
                    <a:pt x="539" y="40"/>
                  </a:cubicBezTo>
                  <a:cubicBezTo>
                    <a:pt x="530" y="40"/>
                    <a:pt x="530" y="40"/>
                    <a:pt x="530" y="40"/>
                  </a:cubicBezTo>
                  <a:cubicBezTo>
                    <a:pt x="427" y="40"/>
                    <a:pt x="355" y="40"/>
                    <a:pt x="236" y="60"/>
                  </a:cubicBezTo>
                  <a:cubicBezTo>
                    <a:pt x="217" y="63"/>
                    <a:pt x="217" y="63"/>
                    <a:pt x="217" y="63"/>
                  </a:cubicBezTo>
                  <a:cubicBezTo>
                    <a:pt x="216" y="64"/>
                    <a:pt x="214" y="65"/>
                    <a:pt x="215" y="67"/>
                  </a:cubicBezTo>
                  <a:cubicBezTo>
                    <a:pt x="215" y="69"/>
                    <a:pt x="217" y="70"/>
                    <a:pt x="218" y="70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356" y="46"/>
                    <a:pt x="427" y="47"/>
                    <a:pt x="530" y="47"/>
                  </a:cubicBezTo>
                  <a:cubicBezTo>
                    <a:pt x="546" y="47"/>
                    <a:pt x="563" y="47"/>
                    <a:pt x="575" y="47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4" y="41"/>
                    <a:pt x="574" y="40"/>
                    <a:pt x="573" y="40"/>
                  </a:cubicBezTo>
                  <a:cubicBezTo>
                    <a:pt x="569" y="39"/>
                    <a:pt x="561" y="37"/>
                    <a:pt x="560" y="37"/>
                  </a:cubicBezTo>
                  <a:cubicBezTo>
                    <a:pt x="467" y="23"/>
                    <a:pt x="392" y="20"/>
                    <a:pt x="321" y="22"/>
                  </a:cubicBezTo>
                  <a:cubicBezTo>
                    <a:pt x="382" y="18"/>
                    <a:pt x="446" y="15"/>
                    <a:pt x="517" y="19"/>
                  </a:cubicBezTo>
                  <a:cubicBezTo>
                    <a:pt x="524" y="20"/>
                    <a:pt x="602" y="17"/>
                    <a:pt x="668" y="14"/>
                  </a:cubicBezTo>
                  <a:cubicBezTo>
                    <a:pt x="713" y="12"/>
                    <a:pt x="753" y="10"/>
                    <a:pt x="761" y="8"/>
                  </a:cubicBezTo>
                  <a:cubicBezTo>
                    <a:pt x="762" y="8"/>
                    <a:pt x="763" y="8"/>
                    <a:pt x="763" y="7"/>
                  </a:cubicBezTo>
                  <a:cubicBezTo>
                    <a:pt x="764" y="6"/>
                    <a:pt x="764" y="4"/>
                    <a:pt x="763" y="2"/>
                  </a:cubicBezTo>
                  <a:cubicBezTo>
                    <a:pt x="763" y="2"/>
                    <a:pt x="763" y="2"/>
                    <a:pt x="763" y="2"/>
                  </a:cubicBezTo>
                  <a:cubicBezTo>
                    <a:pt x="763" y="2"/>
                    <a:pt x="761" y="2"/>
                    <a:pt x="759" y="2"/>
                  </a:cubicBezTo>
                  <a:cubicBezTo>
                    <a:pt x="759" y="2"/>
                    <a:pt x="759" y="2"/>
                    <a:pt x="759" y="2"/>
                  </a:cubicBezTo>
                  <a:cubicBezTo>
                    <a:pt x="759" y="2"/>
                    <a:pt x="759" y="2"/>
                    <a:pt x="759" y="2"/>
                  </a:cubicBezTo>
                  <a:cubicBezTo>
                    <a:pt x="748" y="2"/>
                    <a:pt x="713" y="2"/>
                    <a:pt x="682" y="2"/>
                  </a:cubicBezTo>
                  <a:cubicBezTo>
                    <a:pt x="655" y="2"/>
                    <a:pt x="631" y="2"/>
                    <a:pt x="625" y="2"/>
                  </a:cubicBezTo>
                  <a:cubicBezTo>
                    <a:pt x="474" y="0"/>
                    <a:pt x="330" y="1"/>
                    <a:pt x="183" y="1"/>
                  </a:cubicBezTo>
                  <a:cubicBezTo>
                    <a:pt x="126" y="1"/>
                    <a:pt x="68" y="1"/>
                    <a:pt x="3" y="1"/>
                  </a:cubicBezTo>
                  <a:close/>
                </a:path>
              </a:pathLst>
            </a:custGeom>
            <a:solidFill>
              <a:srgbClr val="F6C039"/>
            </a:solidFill>
            <a:ln>
              <a:solidFill>
                <a:srgbClr val="F6C039"/>
              </a:solidFill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2400">
                <a:solidFill>
                  <a:srgbClr val="EB4F5A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1"/>
            <p:cNvSpPr/>
            <p:nvPr/>
          </p:nvSpPr>
          <p:spPr bwMode="auto">
            <a:xfrm flipV="1">
              <a:off x="5387927" y="1282226"/>
              <a:ext cx="5130174" cy="183641"/>
            </a:xfrm>
            <a:custGeom>
              <a:avLst/>
              <a:gdLst>
                <a:gd name="T0" fmla="*/ 3 w 764"/>
                <a:gd name="T1" fmla="*/ 1 h 70"/>
                <a:gd name="T2" fmla="*/ 0 w 764"/>
                <a:gd name="T3" fmla="*/ 4 h 70"/>
                <a:gd name="T4" fmla="*/ 3 w 764"/>
                <a:gd name="T5" fmla="*/ 8 h 70"/>
                <a:gd name="T6" fmla="*/ 183 w 764"/>
                <a:gd name="T7" fmla="*/ 7 h 70"/>
                <a:gd name="T8" fmla="*/ 625 w 764"/>
                <a:gd name="T9" fmla="*/ 9 h 70"/>
                <a:gd name="T10" fmla="*/ 638 w 764"/>
                <a:gd name="T11" fmla="*/ 9 h 70"/>
                <a:gd name="T12" fmla="*/ 517 w 764"/>
                <a:gd name="T13" fmla="*/ 13 h 70"/>
                <a:gd name="T14" fmla="*/ 241 w 764"/>
                <a:gd name="T15" fmla="*/ 22 h 70"/>
                <a:gd name="T16" fmla="*/ 47 w 764"/>
                <a:gd name="T17" fmla="*/ 33 h 70"/>
                <a:gd name="T18" fmla="*/ 47 w 764"/>
                <a:gd name="T19" fmla="*/ 39 h 70"/>
                <a:gd name="T20" fmla="*/ 215 w 764"/>
                <a:gd name="T21" fmla="*/ 33 h 70"/>
                <a:gd name="T22" fmla="*/ 539 w 764"/>
                <a:gd name="T23" fmla="*/ 40 h 70"/>
                <a:gd name="T24" fmla="*/ 530 w 764"/>
                <a:gd name="T25" fmla="*/ 40 h 70"/>
                <a:gd name="T26" fmla="*/ 236 w 764"/>
                <a:gd name="T27" fmla="*/ 60 h 70"/>
                <a:gd name="T28" fmla="*/ 217 w 764"/>
                <a:gd name="T29" fmla="*/ 63 h 70"/>
                <a:gd name="T30" fmla="*/ 215 w 764"/>
                <a:gd name="T31" fmla="*/ 67 h 70"/>
                <a:gd name="T32" fmla="*/ 218 w 764"/>
                <a:gd name="T33" fmla="*/ 70 h 70"/>
                <a:gd name="T34" fmla="*/ 237 w 764"/>
                <a:gd name="T35" fmla="*/ 67 h 70"/>
                <a:gd name="T36" fmla="*/ 530 w 764"/>
                <a:gd name="T37" fmla="*/ 47 h 70"/>
                <a:gd name="T38" fmla="*/ 575 w 764"/>
                <a:gd name="T39" fmla="*/ 47 h 70"/>
                <a:gd name="T40" fmla="*/ 575 w 764"/>
                <a:gd name="T41" fmla="*/ 41 h 70"/>
                <a:gd name="T42" fmla="*/ 573 w 764"/>
                <a:gd name="T43" fmla="*/ 40 h 70"/>
                <a:gd name="T44" fmla="*/ 560 w 764"/>
                <a:gd name="T45" fmla="*/ 37 h 70"/>
                <a:gd name="T46" fmla="*/ 321 w 764"/>
                <a:gd name="T47" fmla="*/ 22 h 70"/>
                <a:gd name="T48" fmla="*/ 517 w 764"/>
                <a:gd name="T49" fmla="*/ 19 h 70"/>
                <a:gd name="T50" fmla="*/ 668 w 764"/>
                <a:gd name="T51" fmla="*/ 14 h 70"/>
                <a:gd name="T52" fmla="*/ 761 w 764"/>
                <a:gd name="T53" fmla="*/ 8 h 70"/>
                <a:gd name="T54" fmla="*/ 763 w 764"/>
                <a:gd name="T55" fmla="*/ 7 h 70"/>
                <a:gd name="T56" fmla="*/ 763 w 764"/>
                <a:gd name="T57" fmla="*/ 2 h 70"/>
                <a:gd name="T58" fmla="*/ 763 w 764"/>
                <a:gd name="T59" fmla="*/ 2 h 70"/>
                <a:gd name="T60" fmla="*/ 759 w 764"/>
                <a:gd name="T61" fmla="*/ 2 h 70"/>
                <a:gd name="T62" fmla="*/ 759 w 764"/>
                <a:gd name="T63" fmla="*/ 2 h 70"/>
                <a:gd name="T64" fmla="*/ 759 w 764"/>
                <a:gd name="T65" fmla="*/ 2 h 70"/>
                <a:gd name="T66" fmla="*/ 682 w 764"/>
                <a:gd name="T67" fmla="*/ 2 h 70"/>
                <a:gd name="T68" fmla="*/ 625 w 764"/>
                <a:gd name="T69" fmla="*/ 2 h 70"/>
                <a:gd name="T70" fmla="*/ 183 w 764"/>
                <a:gd name="T71" fmla="*/ 1 h 70"/>
                <a:gd name="T72" fmla="*/ 3 w 764"/>
                <a:gd name="T73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4" h="70">
                  <a:moveTo>
                    <a:pt x="3" y="1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59" y="8"/>
                    <a:pt x="121" y="8"/>
                    <a:pt x="183" y="7"/>
                  </a:cubicBezTo>
                  <a:cubicBezTo>
                    <a:pt x="330" y="7"/>
                    <a:pt x="473" y="7"/>
                    <a:pt x="625" y="9"/>
                  </a:cubicBezTo>
                  <a:cubicBezTo>
                    <a:pt x="627" y="9"/>
                    <a:pt x="632" y="9"/>
                    <a:pt x="638" y="9"/>
                  </a:cubicBezTo>
                  <a:cubicBezTo>
                    <a:pt x="581" y="11"/>
                    <a:pt x="523" y="13"/>
                    <a:pt x="517" y="13"/>
                  </a:cubicBezTo>
                  <a:cubicBezTo>
                    <a:pt x="414" y="7"/>
                    <a:pt x="327" y="15"/>
                    <a:pt x="241" y="22"/>
                  </a:cubicBezTo>
                  <a:cubicBezTo>
                    <a:pt x="178" y="28"/>
                    <a:pt x="115" y="33"/>
                    <a:pt x="47" y="33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108" y="39"/>
                    <a:pt x="162" y="36"/>
                    <a:pt x="215" y="33"/>
                  </a:cubicBezTo>
                  <a:cubicBezTo>
                    <a:pt x="316" y="28"/>
                    <a:pt x="411" y="22"/>
                    <a:pt x="539" y="40"/>
                  </a:cubicBezTo>
                  <a:cubicBezTo>
                    <a:pt x="530" y="40"/>
                    <a:pt x="530" y="40"/>
                    <a:pt x="530" y="40"/>
                  </a:cubicBezTo>
                  <a:cubicBezTo>
                    <a:pt x="427" y="40"/>
                    <a:pt x="355" y="40"/>
                    <a:pt x="236" y="60"/>
                  </a:cubicBezTo>
                  <a:cubicBezTo>
                    <a:pt x="217" y="63"/>
                    <a:pt x="217" y="63"/>
                    <a:pt x="217" y="63"/>
                  </a:cubicBezTo>
                  <a:cubicBezTo>
                    <a:pt x="216" y="64"/>
                    <a:pt x="214" y="65"/>
                    <a:pt x="215" y="67"/>
                  </a:cubicBezTo>
                  <a:cubicBezTo>
                    <a:pt x="215" y="69"/>
                    <a:pt x="217" y="70"/>
                    <a:pt x="218" y="70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356" y="46"/>
                    <a:pt x="427" y="47"/>
                    <a:pt x="530" y="47"/>
                  </a:cubicBezTo>
                  <a:cubicBezTo>
                    <a:pt x="546" y="47"/>
                    <a:pt x="563" y="47"/>
                    <a:pt x="575" y="47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4" y="41"/>
                    <a:pt x="574" y="40"/>
                    <a:pt x="573" y="40"/>
                  </a:cubicBezTo>
                  <a:cubicBezTo>
                    <a:pt x="569" y="39"/>
                    <a:pt x="561" y="37"/>
                    <a:pt x="560" y="37"/>
                  </a:cubicBezTo>
                  <a:cubicBezTo>
                    <a:pt x="467" y="23"/>
                    <a:pt x="392" y="20"/>
                    <a:pt x="321" y="22"/>
                  </a:cubicBezTo>
                  <a:cubicBezTo>
                    <a:pt x="382" y="18"/>
                    <a:pt x="446" y="15"/>
                    <a:pt x="517" y="19"/>
                  </a:cubicBezTo>
                  <a:cubicBezTo>
                    <a:pt x="524" y="20"/>
                    <a:pt x="602" y="17"/>
                    <a:pt x="668" y="14"/>
                  </a:cubicBezTo>
                  <a:cubicBezTo>
                    <a:pt x="713" y="12"/>
                    <a:pt x="753" y="10"/>
                    <a:pt x="761" y="8"/>
                  </a:cubicBezTo>
                  <a:cubicBezTo>
                    <a:pt x="762" y="8"/>
                    <a:pt x="763" y="8"/>
                    <a:pt x="763" y="7"/>
                  </a:cubicBezTo>
                  <a:cubicBezTo>
                    <a:pt x="764" y="6"/>
                    <a:pt x="764" y="4"/>
                    <a:pt x="763" y="2"/>
                  </a:cubicBezTo>
                  <a:cubicBezTo>
                    <a:pt x="763" y="2"/>
                    <a:pt x="763" y="2"/>
                    <a:pt x="763" y="2"/>
                  </a:cubicBezTo>
                  <a:cubicBezTo>
                    <a:pt x="763" y="2"/>
                    <a:pt x="761" y="2"/>
                    <a:pt x="759" y="2"/>
                  </a:cubicBezTo>
                  <a:cubicBezTo>
                    <a:pt x="759" y="2"/>
                    <a:pt x="759" y="2"/>
                    <a:pt x="759" y="2"/>
                  </a:cubicBezTo>
                  <a:cubicBezTo>
                    <a:pt x="759" y="2"/>
                    <a:pt x="759" y="2"/>
                    <a:pt x="759" y="2"/>
                  </a:cubicBezTo>
                  <a:cubicBezTo>
                    <a:pt x="748" y="2"/>
                    <a:pt x="713" y="2"/>
                    <a:pt x="682" y="2"/>
                  </a:cubicBezTo>
                  <a:cubicBezTo>
                    <a:pt x="655" y="2"/>
                    <a:pt x="631" y="2"/>
                    <a:pt x="625" y="2"/>
                  </a:cubicBezTo>
                  <a:cubicBezTo>
                    <a:pt x="474" y="0"/>
                    <a:pt x="330" y="1"/>
                    <a:pt x="183" y="1"/>
                  </a:cubicBezTo>
                  <a:cubicBezTo>
                    <a:pt x="126" y="1"/>
                    <a:pt x="68" y="1"/>
                    <a:pt x="3" y="1"/>
                  </a:cubicBezTo>
                  <a:close/>
                </a:path>
              </a:pathLst>
            </a:custGeom>
            <a:solidFill>
              <a:srgbClr val="F6C039"/>
            </a:solidFill>
            <a:ln>
              <a:solidFill>
                <a:srgbClr val="F6C039"/>
              </a:solidFill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2400">
                <a:solidFill>
                  <a:srgbClr val="EB4F5A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03015" y="-23859"/>
            <a:ext cx="4585970" cy="647700"/>
            <a:chOff x="5988" y="0"/>
            <a:chExt cx="7222" cy="1020"/>
          </a:xfrm>
          <a:solidFill>
            <a:srgbClr val="F6C039"/>
          </a:solidFill>
        </p:grpSpPr>
        <p:sp>
          <p:nvSpPr>
            <p:cNvPr id="4" name="矩形 3"/>
            <p:cNvSpPr/>
            <p:nvPr/>
          </p:nvSpPr>
          <p:spPr>
            <a:xfrm>
              <a:off x="6522" y="0"/>
              <a:ext cx="6155" cy="10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988" y="0"/>
              <a:ext cx="7222" cy="1020"/>
              <a:chOff x="5977" y="0"/>
              <a:chExt cx="7222" cy="1020"/>
            </a:xfrm>
            <a:grpFill/>
          </p:grpSpPr>
          <p:grpSp>
            <p:nvGrpSpPr>
              <p:cNvPr id="6" name="组合 5"/>
              <p:cNvGrpSpPr/>
              <p:nvPr/>
            </p:nvGrpSpPr>
            <p:grpSpPr>
              <a:xfrm>
                <a:off x="5977" y="0"/>
                <a:ext cx="7222" cy="1020"/>
                <a:chOff x="5977" y="0"/>
                <a:chExt cx="7222" cy="1020"/>
              </a:xfrm>
              <a:grpFill/>
            </p:grpSpPr>
            <p:sp>
              <p:nvSpPr>
                <p:cNvPr id="8" name="等腰三角形 7"/>
                <p:cNvSpPr/>
                <p:nvPr/>
              </p:nvSpPr>
              <p:spPr>
                <a:xfrm flipV="1">
                  <a:off x="12655" y="0"/>
                  <a:ext cx="545" cy="1020"/>
                </a:xfrm>
                <a:prstGeom prst="triangle">
                  <a:avLst>
                    <a:gd name="adj" fmla="val 0"/>
                  </a:avLst>
                </a:prstGeom>
                <a:solidFill>
                  <a:srgbClr val="D49A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等腰三角形 8"/>
                <p:cNvSpPr/>
                <p:nvPr/>
              </p:nvSpPr>
              <p:spPr>
                <a:xfrm flipH="1" flipV="1">
                  <a:off x="5977" y="0"/>
                  <a:ext cx="545" cy="1020"/>
                </a:xfrm>
                <a:prstGeom prst="triangle">
                  <a:avLst>
                    <a:gd name="adj" fmla="val 0"/>
                  </a:avLst>
                </a:prstGeom>
                <a:solidFill>
                  <a:srgbClr val="D49A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" name="文本框 6"/>
              <p:cNvSpPr txBox="1"/>
              <p:nvPr/>
            </p:nvSpPr>
            <p:spPr>
              <a:xfrm>
                <a:off x="6762" y="99"/>
                <a:ext cx="5653" cy="8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父亲节的来历</a:t>
                </a:r>
              </a:p>
            </p:txBody>
          </p:sp>
        </p:grpSp>
      </p:grpSp>
      <p:sp>
        <p:nvSpPr>
          <p:cNvPr id="10" name="矩形: 圆角 9"/>
          <p:cNvSpPr/>
          <p:nvPr/>
        </p:nvSpPr>
        <p:spPr>
          <a:xfrm>
            <a:off x="816473" y="1132326"/>
            <a:ext cx="5471433" cy="4067471"/>
          </a:xfrm>
          <a:prstGeom prst="roundRect">
            <a:avLst>
              <a:gd name="adj" fmla="val 23496"/>
            </a:avLst>
          </a:prstGeom>
          <a:solidFill>
            <a:srgbClr val="F6C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34293" y="800604"/>
            <a:ext cx="820265" cy="88127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02912" y="2231437"/>
            <a:ext cx="4279900" cy="2500630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日本人在庆祝父亲节时，女儿们都会为父亲做好三件事，首先，日本的子女们和我们中国的子女们一样，一般也会和父亲团聚，给父亲送上礼物和祝福。</a:t>
            </a:r>
          </a:p>
          <a:p>
            <a:pPr algn="l">
              <a:lnSpc>
                <a:spcPct val="140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4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此外，作为父亲“贴身棉袄”的女儿，不管已经出嫁还是待字闺中，还要给父亲写一封挚爱和祝福的信，将这封信捧到父亲面前，大声朗读给父亲听，以感谢父亲的生身和养育之恩。接下来，还有一项重要的</a:t>
            </a:r>
          </a:p>
        </p:txBody>
      </p:sp>
      <p:grpSp>
        <p:nvGrpSpPr>
          <p:cNvPr id="13" name="组合 69"/>
          <p:cNvGrpSpPr/>
          <p:nvPr/>
        </p:nvGrpSpPr>
        <p:grpSpPr>
          <a:xfrm rot="20175543">
            <a:off x="1875657" y="1487852"/>
            <a:ext cx="2092325" cy="1021080"/>
            <a:chOff x="4024313" y="3409951"/>
            <a:chExt cx="954881" cy="442913"/>
          </a:xfrm>
          <a:solidFill>
            <a:schemeClr val="bg1"/>
          </a:solidFill>
        </p:grpSpPr>
        <p:sp>
          <p:nvSpPr>
            <p:cNvPr id="14" name="Freeform 12"/>
            <p:cNvSpPr/>
            <p:nvPr/>
          </p:nvSpPr>
          <p:spPr bwMode="auto">
            <a:xfrm>
              <a:off x="4242594" y="3509964"/>
              <a:ext cx="736600" cy="342900"/>
            </a:xfrm>
            <a:custGeom>
              <a:avLst/>
              <a:gdLst>
                <a:gd name="T0" fmla="*/ 188 w 195"/>
                <a:gd name="T1" fmla="*/ 91 h 91"/>
                <a:gd name="T2" fmla="*/ 189 w 195"/>
                <a:gd name="T3" fmla="*/ 91 h 91"/>
                <a:gd name="T4" fmla="*/ 192 w 195"/>
                <a:gd name="T5" fmla="*/ 84 h 91"/>
                <a:gd name="T6" fmla="*/ 95 w 195"/>
                <a:gd name="T7" fmla="*/ 40 h 91"/>
                <a:gd name="T8" fmla="*/ 8 w 195"/>
                <a:gd name="T9" fmla="*/ 2 h 91"/>
                <a:gd name="T10" fmla="*/ 3 w 195"/>
                <a:gd name="T11" fmla="*/ 9 h 91"/>
                <a:gd name="T12" fmla="*/ 90 w 195"/>
                <a:gd name="T13" fmla="*/ 46 h 91"/>
                <a:gd name="T14" fmla="*/ 188 w 195"/>
                <a:gd name="T15" fmla="*/ 91 h 91"/>
                <a:gd name="T16" fmla="*/ 191 w 195"/>
                <a:gd name="T17" fmla="*/ 84 h 91"/>
                <a:gd name="T18" fmla="*/ 189 w 195"/>
                <a:gd name="T19" fmla="*/ 84 h 91"/>
                <a:gd name="T20" fmla="*/ 188 w 1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91">
                  <a:moveTo>
                    <a:pt x="188" y="91"/>
                  </a:moveTo>
                  <a:cubicBezTo>
                    <a:pt x="188" y="91"/>
                    <a:pt x="189" y="91"/>
                    <a:pt x="189" y="91"/>
                  </a:cubicBezTo>
                  <a:cubicBezTo>
                    <a:pt x="192" y="91"/>
                    <a:pt x="195" y="86"/>
                    <a:pt x="192" y="84"/>
                  </a:cubicBezTo>
                  <a:cubicBezTo>
                    <a:pt x="160" y="69"/>
                    <a:pt x="127" y="55"/>
                    <a:pt x="95" y="40"/>
                  </a:cubicBezTo>
                  <a:cubicBezTo>
                    <a:pt x="67" y="26"/>
                    <a:pt x="34" y="19"/>
                    <a:pt x="8" y="2"/>
                  </a:cubicBezTo>
                  <a:cubicBezTo>
                    <a:pt x="5" y="0"/>
                    <a:pt x="0" y="6"/>
                    <a:pt x="3" y="9"/>
                  </a:cubicBezTo>
                  <a:cubicBezTo>
                    <a:pt x="30" y="26"/>
                    <a:pt x="62" y="32"/>
                    <a:pt x="90" y="46"/>
                  </a:cubicBezTo>
                  <a:cubicBezTo>
                    <a:pt x="122" y="62"/>
                    <a:pt x="155" y="76"/>
                    <a:pt x="188" y="91"/>
                  </a:cubicBezTo>
                  <a:cubicBezTo>
                    <a:pt x="189" y="89"/>
                    <a:pt x="190" y="86"/>
                    <a:pt x="191" y="84"/>
                  </a:cubicBezTo>
                  <a:cubicBezTo>
                    <a:pt x="190" y="84"/>
                    <a:pt x="190" y="84"/>
                    <a:pt x="189" y="84"/>
                  </a:cubicBezTo>
                  <a:cubicBezTo>
                    <a:pt x="186" y="84"/>
                    <a:pt x="183" y="91"/>
                    <a:pt x="188" y="9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4024313" y="3409951"/>
              <a:ext cx="255588" cy="136525"/>
            </a:xfrm>
            <a:custGeom>
              <a:avLst/>
              <a:gdLst>
                <a:gd name="T0" fmla="*/ 64 w 68"/>
                <a:gd name="T1" fmla="*/ 27 h 36"/>
                <a:gd name="T2" fmla="*/ 7 w 68"/>
                <a:gd name="T3" fmla="*/ 2 h 36"/>
                <a:gd name="T4" fmla="*/ 3 w 68"/>
                <a:gd name="T5" fmla="*/ 9 h 36"/>
                <a:gd name="T6" fmla="*/ 28 w 68"/>
                <a:gd name="T7" fmla="*/ 33 h 36"/>
                <a:gd name="T8" fmla="*/ 35 w 68"/>
                <a:gd name="T9" fmla="*/ 28 h 36"/>
                <a:gd name="T10" fmla="*/ 7 w 68"/>
                <a:gd name="T11" fmla="*/ 4 h 36"/>
                <a:gd name="T12" fmla="*/ 3 w 68"/>
                <a:gd name="T13" fmla="*/ 11 h 36"/>
                <a:gd name="T14" fmla="*/ 26 w 68"/>
                <a:gd name="T15" fmla="*/ 17 h 36"/>
                <a:gd name="T16" fmla="*/ 52 w 68"/>
                <a:gd name="T17" fmla="*/ 17 h 36"/>
                <a:gd name="T18" fmla="*/ 53 w 68"/>
                <a:gd name="T19" fmla="*/ 9 h 36"/>
                <a:gd name="T20" fmla="*/ 31 w 68"/>
                <a:gd name="T21" fmla="*/ 9 h 36"/>
                <a:gd name="T22" fmla="*/ 7 w 68"/>
                <a:gd name="T23" fmla="*/ 4 h 36"/>
                <a:gd name="T24" fmla="*/ 3 w 68"/>
                <a:gd name="T25" fmla="*/ 11 h 36"/>
                <a:gd name="T26" fmla="*/ 29 w 68"/>
                <a:gd name="T27" fmla="*/ 33 h 36"/>
                <a:gd name="T28" fmla="*/ 35 w 68"/>
                <a:gd name="T29" fmla="*/ 29 h 36"/>
                <a:gd name="T30" fmla="*/ 7 w 68"/>
                <a:gd name="T31" fmla="*/ 1 h 36"/>
                <a:gd name="T32" fmla="*/ 3 w 68"/>
                <a:gd name="T33" fmla="*/ 8 h 36"/>
                <a:gd name="T34" fmla="*/ 59 w 68"/>
                <a:gd name="T35" fmla="*/ 34 h 36"/>
                <a:gd name="T36" fmla="*/ 64 w 6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36">
                  <a:moveTo>
                    <a:pt x="64" y="27"/>
                  </a:moveTo>
                  <a:cubicBezTo>
                    <a:pt x="45" y="18"/>
                    <a:pt x="26" y="11"/>
                    <a:pt x="7" y="2"/>
                  </a:cubicBezTo>
                  <a:cubicBezTo>
                    <a:pt x="6" y="4"/>
                    <a:pt x="5" y="6"/>
                    <a:pt x="3" y="9"/>
                  </a:cubicBezTo>
                  <a:cubicBezTo>
                    <a:pt x="12" y="12"/>
                    <a:pt x="26" y="23"/>
                    <a:pt x="28" y="33"/>
                  </a:cubicBezTo>
                  <a:cubicBezTo>
                    <a:pt x="30" y="31"/>
                    <a:pt x="32" y="29"/>
                    <a:pt x="35" y="28"/>
                  </a:cubicBezTo>
                  <a:cubicBezTo>
                    <a:pt x="26" y="19"/>
                    <a:pt x="17" y="12"/>
                    <a:pt x="7" y="4"/>
                  </a:cubicBezTo>
                  <a:cubicBezTo>
                    <a:pt x="6" y="6"/>
                    <a:pt x="5" y="9"/>
                    <a:pt x="3" y="11"/>
                  </a:cubicBezTo>
                  <a:cubicBezTo>
                    <a:pt x="11" y="12"/>
                    <a:pt x="18" y="16"/>
                    <a:pt x="26" y="17"/>
                  </a:cubicBezTo>
                  <a:cubicBezTo>
                    <a:pt x="34" y="18"/>
                    <a:pt x="43" y="17"/>
                    <a:pt x="52" y="17"/>
                  </a:cubicBezTo>
                  <a:cubicBezTo>
                    <a:pt x="55" y="17"/>
                    <a:pt x="58" y="9"/>
                    <a:pt x="53" y="9"/>
                  </a:cubicBezTo>
                  <a:cubicBezTo>
                    <a:pt x="46" y="9"/>
                    <a:pt x="39" y="9"/>
                    <a:pt x="31" y="9"/>
                  </a:cubicBezTo>
                  <a:cubicBezTo>
                    <a:pt x="23" y="9"/>
                    <a:pt x="15" y="5"/>
                    <a:pt x="7" y="4"/>
                  </a:cubicBezTo>
                  <a:cubicBezTo>
                    <a:pt x="3" y="3"/>
                    <a:pt x="0" y="8"/>
                    <a:pt x="3" y="11"/>
                  </a:cubicBezTo>
                  <a:cubicBezTo>
                    <a:pt x="12" y="18"/>
                    <a:pt x="21" y="25"/>
                    <a:pt x="29" y="33"/>
                  </a:cubicBezTo>
                  <a:cubicBezTo>
                    <a:pt x="31" y="36"/>
                    <a:pt x="36" y="32"/>
                    <a:pt x="35" y="29"/>
                  </a:cubicBezTo>
                  <a:cubicBezTo>
                    <a:pt x="32" y="17"/>
                    <a:pt x="17" y="6"/>
                    <a:pt x="7" y="1"/>
                  </a:cubicBezTo>
                  <a:cubicBezTo>
                    <a:pt x="3" y="0"/>
                    <a:pt x="0" y="7"/>
                    <a:pt x="3" y="8"/>
                  </a:cubicBezTo>
                  <a:cubicBezTo>
                    <a:pt x="21" y="17"/>
                    <a:pt x="41" y="25"/>
                    <a:pt x="59" y="34"/>
                  </a:cubicBezTo>
                  <a:cubicBezTo>
                    <a:pt x="63" y="36"/>
                    <a:pt x="68" y="29"/>
                    <a:pt x="64" y="2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212207" y="1329259"/>
            <a:ext cx="1238342" cy="584747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日本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08065" y="925934"/>
            <a:ext cx="3412868" cy="5111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" y="0"/>
            <a:ext cx="7851848" cy="4417255"/>
          </a:xfrm>
          <a:custGeom>
            <a:avLst/>
            <a:gdLst>
              <a:gd name="connsiteX0" fmla="*/ 2067951 w 7852898"/>
              <a:gd name="connsiteY0" fmla="*/ 2331719 h 4417255"/>
              <a:gd name="connsiteX1" fmla="*/ 2067951 w 7852898"/>
              <a:gd name="connsiteY1" fmla="*/ 4220308 h 4417255"/>
              <a:gd name="connsiteX2" fmla="*/ 5345723 w 7852898"/>
              <a:gd name="connsiteY2" fmla="*/ 4220308 h 4417255"/>
              <a:gd name="connsiteX3" fmla="*/ 5345723 w 7852898"/>
              <a:gd name="connsiteY3" fmla="*/ 2331719 h 4417255"/>
              <a:gd name="connsiteX4" fmla="*/ 0 w 7852898"/>
              <a:gd name="connsiteY4" fmla="*/ 0 h 4417255"/>
              <a:gd name="connsiteX5" fmla="*/ 7852898 w 7852898"/>
              <a:gd name="connsiteY5" fmla="*/ 0 h 4417255"/>
              <a:gd name="connsiteX6" fmla="*/ 7852898 w 7852898"/>
              <a:gd name="connsiteY6" fmla="*/ 4417255 h 4417255"/>
              <a:gd name="connsiteX7" fmla="*/ 0 w 7852898"/>
              <a:gd name="connsiteY7" fmla="*/ 4417255 h 44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2898" h="4417255">
                <a:moveTo>
                  <a:pt x="2067951" y="2331719"/>
                </a:moveTo>
                <a:lnTo>
                  <a:pt x="2067951" y="4220308"/>
                </a:lnTo>
                <a:lnTo>
                  <a:pt x="5345723" y="4220308"/>
                </a:lnTo>
                <a:lnTo>
                  <a:pt x="5345723" y="2331719"/>
                </a:lnTo>
                <a:close/>
                <a:moveTo>
                  <a:pt x="0" y="0"/>
                </a:moveTo>
                <a:lnTo>
                  <a:pt x="7852898" y="0"/>
                </a:lnTo>
                <a:lnTo>
                  <a:pt x="7852898" y="4417255"/>
                </a:lnTo>
                <a:lnTo>
                  <a:pt x="0" y="4417255"/>
                </a:lnTo>
                <a:close/>
              </a:path>
            </a:pathLst>
          </a:custGeom>
        </p:spPr>
      </p:pic>
      <p:sp>
        <p:nvSpPr>
          <p:cNvPr id="11" name="任意多边形: 形状 10"/>
          <p:cNvSpPr/>
          <p:nvPr/>
        </p:nvSpPr>
        <p:spPr>
          <a:xfrm>
            <a:off x="7704158" y="0"/>
            <a:ext cx="4487842" cy="6858000"/>
          </a:xfrm>
          <a:custGeom>
            <a:avLst/>
            <a:gdLst>
              <a:gd name="connsiteX0" fmla="*/ 1599541 w 4487842"/>
              <a:gd name="connsiteY0" fmla="*/ 0 h 6858000"/>
              <a:gd name="connsiteX1" fmla="*/ 4487842 w 4487842"/>
              <a:gd name="connsiteY1" fmla="*/ 0 h 6858000"/>
              <a:gd name="connsiteX2" fmla="*/ 4487842 w 4487842"/>
              <a:gd name="connsiteY2" fmla="*/ 6858000 h 6858000"/>
              <a:gd name="connsiteX3" fmla="*/ 0 w 44878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7842" h="6858000">
                <a:moveTo>
                  <a:pt x="1599541" y="0"/>
                </a:moveTo>
                <a:lnTo>
                  <a:pt x="4487842" y="0"/>
                </a:lnTo>
                <a:lnTo>
                  <a:pt x="44878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6C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75681" y="520613"/>
            <a:ext cx="8144796" cy="5816773"/>
          </a:xfrm>
          <a:prstGeom prst="rect">
            <a:avLst/>
          </a:prstGeom>
          <a:effectLst>
            <a:outerShdw blurRad="241300" dist="38100" algn="l" rotWithShape="0">
              <a:srgbClr val="926900">
                <a:alpha val="40000"/>
              </a:srgbClr>
            </a:outerShdw>
          </a:effectLst>
        </p:spPr>
      </p:pic>
      <p:sp>
        <p:nvSpPr>
          <p:cNvPr id="18" name="文本框 17"/>
          <p:cNvSpPr txBox="1"/>
          <p:nvPr/>
        </p:nvSpPr>
        <p:spPr>
          <a:xfrm>
            <a:off x="2950917" y="154745"/>
            <a:ext cx="5816219" cy="36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137E92"/>
                </a:solidFill>
                <a:cs typeface="+mn-ea"/>
                <a:sym typeface="+mn-lt"/>
              </a:rPr>
              <a:t>老</a:t>
            </a:r>
            <a:r>
              <a:rPr lang="en-US" altLang="zh-CN" dirty="0">
                <a:solidFill>
                  <a:srgbClr val="137E92"/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rgbClr val="137E92"/>
                </a:solidFill>
                <a:cs typeface="+mn-ea"/>
                <a:sym typeface="+mn-lt"/>
              </a:rPr>
              <a:t>爸</a:t>
            </a:r>
            <a:r>
              <a:rPr lang="en-US" altLang="zh-CN" dirty="0">
                <a:solidFill>
                  <a:srgbClr val="137E92"/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rgbClr val="137E92"/>
                </a:solidFill>
                <a:cs typeface="+mn-ea"/>
                <a:sym typeface="+mn-lt"/>
              </a:rPr>
              <a:t>你</a:t>
            </a:r>
            <a:r>
              <a:rPr lang="en-US" altLang="zh-CN" dirty="0">
                <a:solidFill>
                  <a:srgbClr val="137E92"/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rgbClr val="137E92"/>
                </a:solidFill>
                <a:cs typeface="+mn-ea"/>
                <a:sym typeface="+mn-lt"/>
              </a:rPr>
              <a:t>辛</a:t>
            </a:r>
            <a:r>
              <a:rPr lang="en-US" altLang="zh-CN" dirty="0">
                <a:solidFill>
                  <a:srgbClr val="137E92"/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rgbClr val="137E92"/>
                </a:solidFill>
                <a:cs typeface="+mn-ea"/>
                <a:sym typeface="+mn-lt"/>
              </a:rPr>
              <a:t>苦</a:t>
            </a:r>
            <a:r>
              <a:rPr lang="en-US" altLang="zh-CN" dirty="0">
                <a:solidFill>
                  <a:srgbClr val="137E92"/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rgbClr val="137E92"/>
                </a:solidFill>
                <a:cs typeface="+mn-ea"/>
                <a:sym typeface="+mn-lt"/>
              </a:rPr>
              <a:t>了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365056" y="650946"/>
            <a:ext cx="5147786" cy="2518848"/>
            <a:chOff x="3365056" y="650946"/>
            <a:chExt cx="5147786" cy="2518848"/>
          </a:xfrm>
        </p:grpSpPr>
        <p:sp>
          <p:nvSpPr>
            <p:cNvPr id="2" name="文本框 1"/>
            <p:cNvSpPr txBox="1"/>
            <p:nvPr/>
          </p:nvSpPr>
          <p:spPr>
            <a:xfrm>
              <a:off x="3365056" y="988363"/>
              <a:ext cx="9298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9600" dirty="0">
                  <a:solidFill>
                    <a:srgbClr val="137E92"/>
                  </a:solidFill>
                  <a:cs typeface="+mn-ea"/>
                  <a:sym typeface="+mn-lt"/>
                </a:rPr>
                <a:t>谢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397640" y="1600134"/>
              <a:ext cx="9298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9600" dirty="0">
                  <a:solidFill>
                    <a:srgbClr val="137E92"/>
                  </a:solidFill>
                  <a:cs typeface="+mn-ea"/>
                  <a:sym typeface="+mn-lt"/>
                </a:rPr>
                <a:t>谢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066998" y="650946"/>
              <a:ext cx="34458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9600" dirty="0">
                  <a:solidFill>
                    <a:srgbClr val="137E92"/>
                  </a:solidFill>
                  <a:cs typeface="+mn-ea"/>
                  <a:sym typeface="+mn-lt"/>
                </a:rPr>
                <a:t>聆听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245543" y="3108653"/>
            <a:ext cx="418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>
                <a:solidFill>
                  <a:srgbClr val="137E92"/>
                </a:solidFill>
                <a:cs typeface="+mn-ea"/>
                <a:sym typeface="+mn-lt"/>
              </a:rPr>
              <a:t>我们再次对老爸说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717373" y="3738716"/>
            <a:ext cx="3230711" cy="1454323"/>
            <a:chOff x="3717373" y="3738716"/>
            <a:chExt cx="3230711" cy="1454323"/>
          </a:xfrm>
        </p:grpSpPr>
        <p:sp>
          <p:nvSpPr>
            <p:cNvPr id="4" name="文本框 3"/>
            <p:cNvSpPr txBox="1"/>
            <p:nvPr/>
          </p:nvSpPr>
          <p:spPr>
            <a:xfrm>
              <a:off x="3717373" y="3804798"/>
              <a:ext cx="12110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000" dirty="0">
                  <a:solidFill>
                    <a:srgbClr val="137E92"/>
                  </a:solidFill>
                  <a:cs typeface="+mn-ea"/>
                  <a:sym typeface="+mn-lt"/>
                </a:rPr>
                <a:t>我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437212" y="4177376"/>
              <a:ext cx="12110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000" dirty="0">
                  <a:solidFill>
                    <a:srgbClr val="137E92"/>
                  </a:solidFill>
                  <a:cs typeface="+mn-ea"/>
                  <a:sym typeface="+mn-lt"/>
                </a:rPr>
                <a:t>爱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030762" y="3738716"/>
              <a:ext cx="12110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000" dirty="0">
                  <a:solidFill>
                    <a:srgbClr val="137E92"/>
                  </a:solidFill>
                  <a:cs typeface="+mn-ea"/>
                  <a:sym typeface="+mn-lt"/>
                </a:rPr>
                <a:t>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737070" y="3924557"/>
              <a:ext cx="12110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000" dirty="0">
                  <a:solidFill>
                    <a:srgbClr val="137E92"/>
                  </a:solidFill>
                  <a:cs typeface="+mn-ea"/>
                  <a:sym typeface="+mn-lt"/>
                </a:rPr>
                <a:t>呀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80"/>
          <p:cNvSpPr txBox="1"/>
          <p:nvPr/>
        </p:nvSpPr>
        <p:spPr>
          <a:xfrm>
            <a:off x="6975358" y="1265335"/>
            <a:ext cx="3162555" cy="584747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zh-CN" altLang="en-US" sz="3200" spc="200" dirty="0">
                <a:solidFill>
                  <a:schemeClr val="bg1"/>
                </a:solidFill>
                <a:cs typeface="+mn-ea"/>
                <a:sym typeface="+mn-lt"/>
              </a:rPr>
              <a:t>父亲节的来历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81"/>
          <p:cNvSpPr txBox="1"/>
          <p:nvPr/>
        </p:nvSpPr>
        <p:spPr>
          <a:xfrm>
            <a:off x="6975358" y="2378738"/>
            <a:ext cx="4263033" cy="584747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zh-CN" altLang="en-US" sz="3200" spc="200" dirty="0">
                <a:solidFill>
                  <a:schemeClr val="bg1"/>
                </a:solidFill>
                <a:cs typeface="+mn-ea"/>
                <a:sym typeface="+mn-lt"/>
              </a:rPr>
              <a:t>庆祝时间和节日花朵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82"/>
          <p:cNvSpPr txBox="1"/>
          <p:nvPr/>
        </p:nvSpPr>
        <p:spPr>
          <a:xfrm>
            <a:off x="6975358" y="3492141"/>
            <a:ext cx="3162555" cy="584747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zh-CN" altLang="en-US" sz="3200" spc="200" dirty="0">
                <a:solidFill>
                  <a:schemeClr val="bg1"/>
                </a:solidFill>
                <a:cs typeface="+mn-ea"/>
                <a:sym typeface="+mn-lt"/>
              </a:rPr>
              <a:t>中国的父亲节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83"/>
          <p:cNvSpPr txBox="1"/>
          <p:nvPr/>
        </p:nvSpPr>
        <p:spPr>
          <a:xfrm>
            <a:off x="6975358" y="4605545"/>
            <a:ext cx="3823230" cy="63399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spc="200" dirty="0">
                <a:solidFill>
                  <a:schemeClr val="bg1"/>
                </a:solidFill>
                <a:cs typeface="+mn-ea"/>
                <a:sym typeface="+mn-lt"/>
              </a:rPr>
              <a:t>父亲节的庆祝活动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80"/>
          <p:cNvSpPr txBox="1"/>
          <p:nvPr/>
        </p:nvSpPr>
        <p:spPr>
          <a:xfrm>
            <a:off x="5590134" y="940905"/>
            <a:ext cx="1382794" cy="1107967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dist"/>
            <a:r>
              <a:rPr lang="zh-CN" altLang="en-US" sz="6600" spc="200" dirty="0">
                <a:solidFill>
                  <a:schemeClr val="bg1"/>
                </a:solidFill>
                <a:cs typeface="+mn-ea"/>
                <a:sym typeface="+mn-lt"/>
              </a:rPr>
              <a:t>①</a:t>
            </a:r>
            <a:endParaRPr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0"/>
          <p:cNvSpPr txBox="1"/>
          <p:nvPr/>
        </p:nvSpPr>
        <p:spPr>
          <a:xfrm>
            <a:off x="5590134" y="2057025"/>
            <a:ext cx="1382794" cy="1107967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dist"/>
            <a:r>
              <a:rPr lang="zh-CN" altLang="en-US" sz="6600" spc="200" dirty="0">
                <a:solidFill>
                  <a:schemeClr val="bg1"/>
                </a:solidFill>
                <a:cs typeface="+mn-ea"/>
                <a:sym typeface="+mn-lt"/>
              </a:rPr>
              <a:t>②</a:t>
            </a:r>
            <a:endParaRPr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80"/>
          <p:cNvSpPr txBox="1"/>
          <p:nvPr/>
        </p:nvSpPr>
        <p:spPr>
          <a:xfrm>
            <a:off x="5590134" y="3243470"/>
            <a:ext cx="1382794" cy="1107967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dist"/>
            <a:r>
              <a:rPr lang="zh-CN" altLang="en-US" sz="6600" spc="200" dirty="0">
                <a:solidFill>
                  <a:schemeClr val="bg1"/>
                </a:solidFill>
                <a:cs typeface="+mn-ea"/>
                <a:sym typeface="+mn-lt"/>
              </a:rPr>
              <a:t>③</a:t>
            </a:r>
            <a:endParaRPr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80"/>
          <p:cNvSpPr txBox="1"/>
          <p:nvPr/>
        </p:nvSpPr>
        <p:spPr>
          <a:xfrm>
            <a:off x="5590134" y="4349159"/>
            <a:ext cx="1382794" cy="1107967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dist"/>
            <a:r>
              <a:rPr lang="zh-CN" altLang="en-US" sz="6600" spc="200" dirty="0">
                <a:solidFill>
                  <a:schemeClr val="bg1"/>
                </a:solidFill>
                <a:cs typeface="+mn-ea"/>
                <a:sym typeface="+mn-lt"/>
              </a:rPr>
              <a:t>④</a:t>
            </a:r>
            <a:endParaRPr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152982">
            <a:off x="8869633" y="14536"/>
            <a:ext cx="3542341" cy="250159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447018" flipH="1">
            <a:off x="-219973" y="97312"/>
            <a:ext cx="3542341" cy="2501597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018042" y="1887729"/>
            <a:ext cx="249452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137E92"/>
                </a:solidFill>
                <a:cs typeface="+mn-ea"/>
                <a:sym typeface="+mn-lt"/>
              </a:rPr>
              <a:t>目录</a:t>
            </a:r>
            <a:endParaRPr lang="en-US" altLang="zh-CN" sz="6600" dirty="0">
              <a:solidFill>
                <a:srgbClr val="137E92"/>
              </a:solidFill>
              <a:cs typeface="+mn-ea"/>
              <a:sym typeface="+mn-lt"/>
            </a:endParaRPr>
          </a:p>
          <a:p>
            <a:r>
              <a:rPr lang="en-US" altLang="zh-CN" sz="2800" dirty="0">
                <a:solidFill>
                  <a:srgbClr val="137E92"/>
                </a:solidFill>
                <a:cs typeface="+mn-ea"/>
                <a:sym typeface="+mn-lt"/>
              </a:rPr>
              <a:t>content</a:t>
            </a:r>
            <a:endParaRPr lang="zh-CN" altLang="en-US" sz="2800" dirty="0">
              <a:solidFill>
                <a:srgbClr val="137E92"/>
              </a:solidFill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840474"/>
            <a:ext cx="5930343" cy="4235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/>
          <p:bldP spid="9" grpId="0"/>
          <p:bldP spid="10" grpId="0"/>
          <p:bldP spid="11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/>
          <p:bldP spid="9" grpId="0"/>
          <p:bldP spid="10" grpId="0"/>
          <p:bldP spid="11" grpId="0"/>
          <p:bldP spid="1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27343" y="1581433"/>
            <a:ext cx="7713255" cy="550857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0" y="4176215"/>
            <a:ext cx="7719722" cy="2681785"/>
            <a:chOff x="0" y="4176215"/>
            <a:chExt cx="7719722" cy="268178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 t="45315"/>
            <a:stretch>
              <a:fillRect/>
            </a:stretch>
          </p:blipFill>
          <p:spPr>
            <a:xfrm>
              <a:off x="0" y="4176215"/>
              <a:ext cx="6866737" cy="268178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flipH="1">
              <a:off x="6395889" y="4503761"/>
              <a:ext cx="1323833" cy="2354239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1241946" y="1073601"/>
            <a:ext cx="3425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000" dirty="0">
                <a:solidFill>
                  <a:srgbClr val="137E92"/>
                </a:solidFill>
                <a:cs typeface="+mn-ea"/>
                <a:sym typeface="+mn-lt"/>
              </a:rPr>
              <a:t>第一章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41946" y="2539495"/>
            <a:ext cx="6484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父亲节的来历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03015" y="-23859"/>
            <a:ext cx="4585970" cy="647700"/>
            <a:chOff x="5988" y="0"/>
            <a:chExt cx="7222" cy="1020"/>
          </a:xfrm>
          <a:solidFill>
            <a:srgbClr val="F6C039"/>
          </a:solidFill>
        </p:grpSpPr>
        <p:sp>
          <p:nvSpPr>
            <p:cNvPr id="4" name="矩形 3"/>
            <p:cNvSpPr/>
            <p:nvPr/>
          </p:nvSpPr>
          <p:spPr>
            <a:xfrm>
              <a:off x="6522" y="0"/>
              <a:ext cx="6155" cy="10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988" y="0"/>
              <a:ext cx="7222" cy="1020"/>
              <a:chOff x="5977" y="0"/>
              <a:chExt cx="7222" cy="1020"/>
            </a:xfrm>
            <a:grpFill/>
          </p:grpSpPr>
          <p:grpSp>
            <p:nvGrpSpPr>
              <p:cNvPr id="6" name="组合 5"/>
              <p:cNvGrpSpPr/>
              <p:nvPr/>
            </p:nvGrpSpPr>
            <p:grpSpPr>
              <a:xfrm>
                <a:off x="5977" y="0"/>
                <a:ext cx="7222" cy="1020"/>
                <a:chOff x="5977" y="0"/>
                <a:chExt cx="7222" cy="1020"/>
              </a:xfrm>
              <a:grpFill/>
            </p:grpSpPr>
            <p:sp>
              <p:nvSpPr>
                <p:cNvPr id="8" name="等腰三角形 7"/>
                <p:cNvSpPr/>
                <p:nvPr/>
              </p:nvSpPr>
              <p:spPr>
                <a:xfrm flipV="1">
                  <a:off x="12655" y="0"/>
                  <a:ext cx="545" cy="1020"/>
                </a:xfrm>
                <a:prstGeom prst="triangle">
                  <a:avLst>
                    <a:gd name="adj" fmla="val 0"/>
                  </a:avLst>
                </a:prstGeom>
                <a:solidFill>
                  <a:srgbClr val="D49A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等腰三角形 8"/>
                <p:cNvSpPr/>
                <p:nvPr/>
              </p:nvSpPr>
              <p:spPr>
                <a:xfrm flipH="1" flipV="1">
                  <a:off x="5977" y="0"/>
                  <a:ext cx="545" cy="1020"/>
                </a:xfrm>
                <a:prstGeom prst="triangle">
                  <a:avLst>
                    <a:gd name="adj" fmla="val 0"/>
                  </a:avLst>
                </a:prstGeom>
                <a:solidFill>
                  <a:srgbClr val="D49A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" name="文本框 6"/>
              <p:cNvSpPr txBox="1"/>
              <p:nvPr/>
            </p:nvSpPr>
            <p:spPr>
              <a:xfrm>
                <a:off x="6762" y="99"/>
                <a:ext cx="5653" cy="8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父亲节的来历</a:t>
                </a:r>
              </a:p>
            </p:txBody>
          </p:sp>
        </p:grpSp>
      </p:grpSp>
      <p:cxnSp>
        <p:nvCxnSpPr>
          <p:cNvPr id="10" name="直接箭头连接符 9"/>
          <p:cNvCxnSpPr/>
          <p:nvPr>
            <p:custDataLst>
              <p:tags r:id="rId1"/>
            </p:custDataLst>
          </p:nvPr>
        </p:nvCxnSpPr>
        <p:spPr>
          <a:xfrm>
            <a:off x="121133" y="3450974"/>
            <a:ext cx="11896725" cy="0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>
            <p:custDataLst>
              <p:tags r:id="rId2"/>
            </p:custDataLst>
          </p:nvPr>
        </p:nvSpPr>
        <p:spPr>
          <a:xfrm>
            <a:off x="1827884" y="3253709"/>
            <a:ext cx="307219" cy="3072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F6C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 fontScale="82500" lnSpcReduction="20000"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899961" y="3913031"/>
            <a:ext cx="2202180" cy="111823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zh-CN" altLang="en-US" sz="1400" dirty="0">
                <a:solidFill>
                  <a:srgbClr val="926900"/>
                </a:solidFill>
                <a:cs typeface="+mn-ea"/>
                <a:sym typeface="+mn-lt"/>
              </a:rPr>
              <a:t>华盛顿州斯波坎市，举行了全世界的第一次父亲节庆祝活动</a:t>
            </a:r>
          </a:p>
        </p:txBody>
      </p:sp>
      <p:sp>
        <p:nvSpPr>
          <p:cNvPr id="13" name="任意多边形 50"/>
          <p:cNvSpPr/>
          <p:nvPr>
            <p:custDataLst>
              <p:tags r:id="rId4"/>
            </p:custDataLst>
          </p:nvPr>
        </p:nvSpPr>
        <p:spPr>
          <a:xfrm>
            <a:off x="1251848" y="1995939"/>
            <a:ext cx="1459291" cy="676505"/>
          </a:xfrm>
          <a:custGeom>
            <a:avLst/>
            <a:gdLst>
              <a:gd name="connsiteX0" fmla="*/ 0 w 1085850"/>
              <a:gd name="connsiteY0" fmla="*/ 0 h 503384"/>
              <a:gd name="connsiteX1" fmla="*/ 1085850 w 1085850"/>
              <a:gd name="connsiteY1" fmla="*/ 0 h 503384"/>
              <a:gd name="connsiteX2" fmla="*/ 1085850 w 1085850"/>
              <a:gd name="connsiteY2" fmla="*/ 369332 h 503384"/>
              <a:gd name="connsiteX3" fmla="*/ 651113 w 1085850"/>
              <a:gd name="connsiteY3" fmla="*/ 369332 h 503384"/>
              <a:gd name="connsiteX4" fmla="*/ 532639 w 1085850"/>
              <a:gd name="connsiteY4" fmla="*/ 503384 h 503384"/>
              <a:gd name="connsiteX5" fmla="*/ 414165 w 1085850"/>
              <a:gd name="connsiteY5" fmla="*/ 369332 h 503384"/>
              <a:gd name="connsiteX6" fmla="*/ 0 w 1085850"/>
              <a:gd name="connsiteY6" fmla="*/ 369332 h 5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850" h="503384">
                <a:moveTo>
                  <a:pt x="0" y="0"/>
                </a:moveTo>
                <a:lnTo>
                  <a:pt x="1085850" y="0"/>
                </a:lnTo>
                <a:lnTo>
                  <a:pt x="1085850" y="369332"/>
                </a:lnTo>
                <a:lnTo>
                  <a:pt x="651113" y="369332"/>
                </a:lnTo>
                <a:lnTo>
                  <a:pt x="532639" y="503384"/>
                </a:lnTo>
                <a:lnTo>
                  <a:pt x="414165" y="369332"/>
                </a:lnTo>
                <a:lnTo>
                  <a:pt x="0" y="369332"/>
                </a:lnTo>
                <a:close/>
              </a:path>
            </a:pathLst>
          </a:custGeom>
          <a:solidFill>
            <a:srgbClr val="F6C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1910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</a:p>
        </p:txBody>
      </p:sp>
      <p:sp>
        <p:nvSpPr>
          <p:cNvPr id="14" name="椭圆 13"/>
          <p:cNvSpPr/>
          <p:nvPr>
            <p:custDataLst>
              <p:tags r:id="rId5"/>
            </p:custDataLst>
          </p:nvPr>
        </p:nvSpPr>
        <p:spPr>
          <a:xfrm>
            <a:off x="7265854" y="3253711"/>
            <a:ext cx="307219" cy="3072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F6C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 fontScale="82500" lnSpcReduction="20000"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5" name="任意多边形 57"/>
          <p:cNvSpPr/>
          <p:nvPr>
            <p:custDataLst>
              <p:tags r:id="rId6"/>
            </p:custDataLst>
          </p:nvPr>
        </p:nvSpPr>
        <p:spPr>
          <a:xfrm>
            <a:off x="6689818" y="1991187"/>
            <a:ext cx="1459291" cy="676506"/>
          </a:xfrm>
          <a:custGeom>
            <a:avLst/>
            <a:gdLst>
              <a:gd name="connsiteX0" fmla="*/ 0 w 1085850"/>
              <a:gd name="connsiteY0" fmla="*/ 0 h 503384"/>
              <a:gd name="connsiteX1" fmla="*/ 1085850 w 1085850"/>
              <a:gd name="connsiteY1" fmla="*/ 0 h 503384"/>
              <a:gd name="connsiteX2" fmla="*/ 1085850 w 1085850"/>
              <a:gd name="connsiteY2" fmla="*/ 369332 h 503384"/>
              <a:gd name="connsiteX3" fmla="*/ 651113 w 1085850"/>
              <a:gd name="connsiteY3" fmla="*/ 369332 h 503384"/>
              <a:gd name="connsiteX4" fmla="*/ 532639 w 1085850"/>
              <a:gd name="connsiteY4" fmla="*/ 503384 h 503384"/>
              <a:gd name="connsiteX5" fmla="*/ 414165 w 1085850"/>
              <a:gd name="connsiteY5" fmla="*/ 369332 h 503384"/>
              <a:gd name="connsiteX6" fmla="*/ 0 w 1085850"/>
              <a:gd name="connsiteY6" fmla="*/ 369332 h 5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850" h="503384">
                <a:moveTo>
                  <a:pt x="0" y="0"/>
                </a:moveTo>
                <a:lnTo>
                  <a:pt x="1085850" y="0"/>
                </a:lnTo>
                <a:lnTo>
                  <a:pt x="1085850" y="369332"/>
                </a:lnTo>
                <a:lnTo>
                  <a:pt x="651113" y="369332"/>
                </a:lnTo>
                <a:lnTo>
                  <a:pt x="532639" y="503384"/>
                </a:lnTo>
                <a:lnTo>
                  <a:pt x="414165" y="369332"/>
                </a:lnTo>
                <a:lnTo>
                  <a:pt x="0" y="369332"/>
                </a:lnTo>
                <a:close/>
              </a:path>
            </a:pathLst>
          </a:custGeom>
          <a:solidFill>
            <a:srgbClr val="F6C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1966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</a:p>
        </p:txBody>
      </p: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6338101" y="3913031"/>
            <a:ext cx="2202180" cy="111823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zh-CN" altLang="en-US" sz="1400" dirty="0">
                <a:solidFill>
                  <a:srgbClr val="926900"/>
                </a:solidFill>
                <a:cs typeface="+mn-ea"/>
                <a:sym typeface="+mn-lt"/>
              </a:rPr>
              <a:t>约翰逊总统签署总统公告，宣布当年</a:t>
            </a:r>
            <a:r>
              <a:rPr lang="en-US" altLang="zh-CN" sz="1400" dirty="0">
                <a:solidFill>
                  <a:srgbClr val="926900"/>
                </a:solidFill>
                <a:cs typeface="+mn-ea"/>
                <a:sym typeface="+mn-lt"/>
              </a:rPr>
              <a:t>6</a:t>
            </a:r>
            <a:r>
              <a:rPr lang="zh-CN" altLang="en-US" sz="1400" dirty="0">
                <a:solidFill>
                  <a:srgbClr val="926900"/>
                </a:solidFill>
                <a:cs typeface="+mn-ea"/>
                <a:sym typeface="+mn-lt"/>
              </a:rPr>
              <a:t>月的第三个星期天为美国的父亲节</a:t>
            </a:r>
          </a:p>
        </p:txBody>
      </p:sp>
      <p:sp>
        <p:nvSpPr>
          <p:cNvPr id="17" name="任意多边形 38"/>
          <p:cNvSpPr/>
          <p:nvPr>
            <p:custDataLst>
              <p:tags r:id="rId8"/>
            </p:custDataLst>
          </p:nvPr>
        </p:nvSpPr>
        <p:spPr>
          <a:xfrm rot="10800000" flipV="1">
            <a:off x="3970835" y="4185349"/>
            <a:ext cx="1459291" cy="707528"/>
          </a:xfrm>
          <a:custGeom>
            <a:avLst/>
            <a:gdLst>
              <a:gd name="connsiteX0" fmla="*/ 532638 w 1085850"/>
              <a:gd name="connsiteY0" fmla="*/ 0 h 526468"/>
              <a:gd name="connsiteX1" fmla="*/ 393763 w 1085850"/>
              <a:gd name="connsiteY1" fmla="*/ 157136 h 526468"/>
              <a:gd name="connsiteX2" fmla="*/ 0 w 1085850"/>
              <a:gd name="connsiteY2" fmla="*/ 157136 h 526468"/>
              <a:gd name="connsiteX3" fmla="*/ 0 w 1085850"/>
              <a:gd name="connsiteY3" fmla="*/ 526468 h 526468"/>
              <a:gd name="connsiteX4" fmla="*/ 1085850 w 1085850"/>
              <a:gd name="connsiteY4" fmla="*/ 526468 h 526468"/>
              <a:gd name="connsiteX5" fmla="*/ 1085850 w 1085850"/>
              <a:gd name="connsiteY5" fmla="*/ 157136 h 526468"/>
              <a:gd name="connsiteX6" fmla="*/ 671512 w 1085850"/>
              <a:gd name="connsiteY6" fmla="*/ 157136 h 52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850" h="526468">
                <a:moveTo>
                  <a:pt x="532638" y="0"/>
                </a:moveTo>
                <a:lnTo>
                  <a:pt x="393763" y="157136"/>
                </a:lnTo>
                <a:lnTo>
                  <a:pt x="0" y="157136"/>
                </a:lnTo>
                <a:lnTo>
                  <a:pt x="0" y="526468"/>
                </a:lnTo>
                <a:lnTo>
                  <a:pt x="1085850" y="526468"/>
                </a:lnTo>
                <a:lnTo>
                  <a:pt x="1085850" y="157136"/>
                </a:lnTo>
                <a:lnTo>
                  <a:pt x="671512" y="157136"/>
                </a:lnTo>
                <a:close/>
              </a:path>
            </a:pathLst>
          </a:custGeom>
          <a:solidFill>
            <a:srgbClr val="926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0" numCol="1" spcCol="0" rtlCol="0" fromWordArt="0" anchor="ctr" anchorCtr="1" forceAA="0" compatLnSpc="1">
            <a:norm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1924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</a:p>
        </p:txBody>
      </p:sp>
      <p:sp>
        <p:nvSpPr>
          <p:cNvPr id="18" name="椭圆 17"/>
          <p:cNvSpPr/>
          <p:nvPr>
            <p:custDataLst>
              <p:tags r:id="rId9"/>
            </p:custDataLst>
          </p:nvPr>
        </p:nvSpPr>
        <p:spPr>
          <a:xfrm rot="10800000">
            <a:off x="4546870" y="3253709"/>
            <a:ext cx="307219" cy="3072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926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 fontScale="82500" lnSpcReduction="20000"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>
            <p:custDataLst>
              <p:tags r:id="rId10"/>
            </p:custDataLst>
          </p:nvPr>
        </p:nvSpPr>
        <p:spPr>
          <a:xfrm>
            <a:off x="3619031" y="1990886"/>
            <a:ext cx="2202180" cy="1028065"/>
          </a:xfrm>
          <a:prstGeom prst="rect">
            <a:avLst/>
          </a:prstGeom>
        </p:spPr>
        <p:txBody>
          <a:bodyPr wrap="square" anchor="b" anchorCtr="0">
            <a:normAutofit/>
          </a:bodyPr>
          <a:lstStyle/>
          <a:p>
            <a:r>
              <a:rPr lang="zh-CN" altLang="en-US" sz="1400" dirty="0">
                <a:solidFill>
                  <a:srgbClr val="926900"/>
                </a:solidFill>
                <a:cs typeface="+mn-ea"/>
                <a:sym typeface="+mn-lt"/>
              </a:rPr>
              <a:t>总统柯立芝表示支持设立全国性父亲节的建议</a:t>
            </a:r>
            <a:endParaRPr lang="en-US" altLang="zh-CN" sz="1400" dirty="0">
              <a:solidFill>
                <a:srgbClr val="926900"/>
              </a:solidFill>
              <a:cs typeface="+mn-ea"/>
              <a:sym typeface="+mn-lt"/>
            </a:endParaRPr>
          </a:p>
          <a:p>
            <a:endParaRPr lang="zh-CN" altLang="en-US" sz="1400" dirty="0">
              <a:solidFill>
                <a:srgbClr val="926900"/>
              </a:solidFill>
              <a:cs typeface="+mn-ea"/>
              <a:sym typeface="+mn-lt"/>
            </a:endParaRPr>
          </a:p>
        </p:txBody>
      </p:sp>
      <p:sp>
        <p:nvSpPr>
          <p:cNvPr id="20" name="任意多边形 43"/>
          <p:cNvSpPr/>
          <p:nvPr>
            <p:custDataLst>
              <p:tags r:id="rId11"/>
            </p:custDataLst>
          </p:nvPr>
        </p:nvSpPr>
        <p:spPr>
          <a:xfrm rot="10800000" flipV="1">
            <a:off x="9408806" y="4195169"/>
            <a:ext cx="1459291" cy="707528"/>
          </a:xfrm>
          <a:custGeom>
            <a:avLst/>
            <a:gdLst>
              <a:gd name="connsiteX0" fmla="*/ 532638 w 1085850"/>
              <a:gd name="connsiteY0" fmla="*/ 0 h 526468"/>
              <a:gd name="connsiteX1" fmla="*/ 393763 w 1085850"/>
              <a:gd name="connsiteY1" fmla="*/ 157136 h 526468"/>
              <a:gd name="connsiteX2" fmla="*/ 0 w 1085850"/>
              <a:gd name="connsiteY2" fmla="*/ 157136 h 526468"/>
              <a:gd name="connsiteX3" fmla="*/ 0 w 1085850"/>
              <a:gd name="connsiteY3" fmla="*/ 526468 h 526468"/>
              <a:gd name="connsiteX4" fmla="*/ 1085850 w 1085850"/>
              <a:gd name="connsiteY4" fmla="*/ 526468 h 526468"/>
              <a:gd name="connsiteX5" fmla="*/ 1085850 w 1085850"/>
              <a:gd name="connsiteY5" fmla="*/ 157136 h 526468"/>
              <a:gd name="connsiteX6" fmla="*/ 671512 w 1085850"/>
              <a:gd name="connsiteY6" fmla="*/ 157136 h 52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850" h="526468">
                <a:moveTo>
                  <a:pt x="532638" y="0"/>
                </a:moveTo>
                <a:lnTo>
                  <a:pt x="393763" y="157136"/>
                </a:lnTo>
                <a:lnTo>
                  <a:pt x="0" y="157136"/>
                </a:lnTo>
                <a:lnTo>
                  <a:pt x="0" y="526468"/>
                </a:lnTo>
                <a:lnTo>
                  <a:pt x="1085850" y="526468"/>
                </a:lnTo>
                <a:lnTo>
                  <a:pt x="1085850" y="157136"/>
                </a:lnTo>
                <a:lnTo>
                  <a:pt x="671512" y="157136"/>
                </a:lnTo>
                <a:close/>
              </a:path>
            </a:pathLst>
          </a:custGeom>
          <a:solidFill>
            <a:srgbClr val="926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0" numCol="1" spcCol="0" rtlCol="0" fromWordArt="0" anchor="ctr" anchorCtr="1" forceAA="0" compatLnSpc="1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1972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</a:p>
        </p:txBody>
      </p:sp>
      <p:sp>
        <p:nvSpPr>
          <p:cNvPr id="21" name="椭圆 20"/>
          <p:cNvSpPr/>
          <p:nvPr>
            <p:custDataLst>
              <p:tags r:id="rId12"/>
            </p:custDataLst>
          </p:nvPr>
        </p:nvSpPr>
        <p:spPr>
          <a:xfrm rot="10800000">
            <a:off x="9984840" y="3253710"/>
            <a:ext cx="307219" cy="3072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926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 fontScale="82500" lnSpcReduction="20000"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>
            <p:custDataLst>
              <p:tags r:id="rId13"/>
            </p:custDataLst>
          </p:nvPr>
        </p:nvSpPr>
        <p:spPr>
          <a:xfrm>
            <a:off x="9057171" y="1990886"/>
            <a:ext cx="2202180" cy="1028065"/>
          </a:xfrm>
          <a:prstGeom prst="rect">
            <a:avLst/>
          </a:prstGeom>
        </p:spPr>
        <p:txBody>
          <a:bodyPr wrap="square" anchor="b" anchorCtr="0">
            <a:normAutofit/>
          </a:bodyPr>
          <a:lstStyle/>
          <a:p>
            <a:r>
              <a:rPr lang="zh-CN" altLang="en-US" sz="1400" dirty="0">
                <a:solidFill>
                  <a:srgbClr val="926900"/>
                </a:solidFill>
                <a:cs typeface="+mn-ea"/>
                <a:sym typeface="+mn-lt"/>
              </a:rPr>
              <a:t>尼克松总统签署正式文件，将每年</a:t>
            </a:r>
            <a:r>
              <a:rPr lang="en-US" altLang="zh-CN" sz="1400" dirty="0">
                <a:solidFill>
                  <a:srgbClr val="926900"/>
                </a:solidFill>
                <a:cs typeface="+mn-ea"/>
                <a:sym typeface="+mn-lt"/>
              </a:rPr>
              <a:t>6</a:t>
            </a:r>
            <a:r>
              <a:rPr lang="zh-CN" altLang="en-US" sz="1400" dirty="0">
                <a:solidFill>
                  <a:srgbClr val="926900"/>
                </a:solidFill>
                <a:cs typeface="+mn-ea"/>
                <a:sym typeface="+mn-lt"/>
              </a:rPr>
              <a:t>月的第</a:t>
            </a:r>
            <a:r>
              <a:rPr lang="en-US" altLang="zh-CN" sz="1400" dirty="0">
                <a:solidFill>
                  <a:srgbClr val="926900"/>
                </a:solidFill>
                <a:cs typeface="+mn-ea"/>
                <a:sym typeface="+mn-lt"/>
              </a:rPr>
              <a:t>3</a:t>
            </a:r>
            <a:r>
              <a:rPr lang="zh-CN" altLang="en-US" sz="1400" dirty="0">
                <a:solidFill>
                  <a:srgbClr val="926900"/>
                </a:solidFill>
                <a:cs typeface="+mn-ea"/>
                <a:sym typeface="+mn-lt"/>
              </a:rPr>
              <a:t>个星期日定为全美国的父亲节，并成为美国永久性的纪念日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0" grpId="0" animBg="1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03015" y="-23859"/>
            <a:ext cx="4585970" cy="647700"/>
            <a:chOff x="5988" y="0"/>
            <a:chExt cx="7222" cy="1020"/>
          </a:xfrm>
          <a:solidFill>
            <a:srgbClr val="F6C039"/>
          </a:solidFill>
        </p:grpSpPr>
        <p:sp>
          <p:nvSpPr>
            <p:cNvPr id="4" name="矩形 3"/>
            <p:cNvSpPr/>
            <p:nvPr/>
          </p:nvSpPr>
          <p:spPr>
            <a:xfrm>
              <a:off x="6522" y="0"/>
              <a:ext cx="6155" cy="10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988" y="0"/>
              <a:ext cx="7222" cy="1020"/>
              <a:chOff x="5977" y="0"/>
              <a:chExt cx="7222" cy="1020"/>
            </a:xfrm>
            <a:grpFill/>
          </p:grpSpPr>
          <p:grpSp>
            <p:nvGrpSpPr>
              <p:cNvPr id="6" name="组合 5"/>
              <p:cNvGrpSpPr/>
              <p:nvPr/>
            </p:nvGrpSpPr>
            <p:grpSpPr>
              <a:xfrm>
                <a:off x="5977" y="0"/>
                <a:ext cx="7222" cy="1020"/>
                <a:chOff x="5977" y="0"/>
                <a:chExt cx="7222" cy="1020"/>
              </a:xfrm>
              <a:grpFill/>
            </p:grpSpPr>
            <p:sp>
              <p:nvSpPr>
                <p:cNvPr id="8" name="等腰三角形 7"/>
                <p:cNvSpPr/>
                <p:nvPr/>
              </p:nvSpPr>
              <p:spPr>
                <a:xfrm flipV="1">
                  <a:off x="12655" y="0"/>
                  <a:ext cx="545" cy="1020"/>
                </a:xfrm>
                <a:prstGeom prst="triangle">
                  <a:avLst>
                    <a:gd name="adj" fmla="val 0"/>
                  </a:avLst>
                </a:prstGeom>
                <a:solidFill>
                  <a:srgbClr val="D49A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等腰三角形 8"/>
                <p:cNvSpPr/>
                <p:nvPr/>
              </p:nvSpPr>
              <p:spPr>
                <a:xfrm flipH="1" flipV="1">
                  <a:off x="5977" y="0"/>
                  <a:ext cx="545" cy="1020"/>
                </a:xfrm>
                <a:prstGeom prst="triangle">
                  <a:avLst>
                    <a:gd name="adj" fmla="val 0"/>
                  </a:avLst>
                </a:prstGeom>
                <a:solidFill>
                  <a:srgbClr val="D49A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" name="文本框 6"/>
              <p:cNvSpPr txBox="1"/>
              <p:nvPr/>
            </p:nvSpPr>
            <p:spPr>
              <a:xfrm>
                <a:off x="6762" y="99"/>
                <a:ext cx="5653" cy="8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父亲节的来历</a:t>
                </a:r>
              </a:p>
            </p:txBody>
          </p:sp>
        </p:grpSp>
      </p:grp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1554480" y="2540188"/>
            <a:ext cx="5494020" cy="277495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父亲节（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Father's Day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），感恩父亲的节日。约始于二十世纪初，起源于美国，现已广泛流传于世界各地，节日日期因地域而存在差异。</a:t>
            </a:r>
          </a:p>
          <a:p>
            <a:pPr algn="l">
              <a:lnSpc>
                <a:spcPct val="180000"/>
              </a:lnSpc>
            </a:pP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最广泛的日期在每年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月的第三个星期日，世界上有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52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个国家和地区是在这一天过父亲节</a:t>
            </a:r>
          </a:p>
          <a:p>
            <a:pPr algn="ctr">
              <a:lnSpc>
                <a:spcPct val="120000"/>
              </a:lnSpc>
            </a:pPr>
            <a:endParaRPr lang="zh-CN" altLang="en-US" sz="1600" dirty="0">
              <a:solidFill>
                <a:srgbClr val="926900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0744" y="689356"/>
            <a:ext cx="2949435" cy="20828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621904" y="1133920"/>
            <a:ext cx="5039352" cy="455121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03015" y="-23859"/>
            <a:ext cx="4585970" cy="647700"/>
            <a:chOff x="5988" y="0"/>
            <a:chExt cx="7222" cy="1020"/>
          </a:xfrm>
          <a:solidFill>
            <a:srgbClr val="F6C039"/>
          </a:solidFill>
        </p:grpSpPr>
        <p:sp>
          <p:nvSpPr>
            <p:cNvPr id="4" name="矩形 3"/>
            <p:cNvSpPr/>
            <p:nvPr/>
          </p:nvSpPr>
          <p:spPr>
            <a:xfrm>
              <a:off x="6522" y="0"/>
              <a:ext cx="6155" cy="10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988" y="0"/>
              <a:ext cx="7222" cy="1020"/>
              <a:chOff x="5977" y="0"/>
              <a:chExt cx="7222" cy="1020"/>
            </a:xfrm>
            <a:grpFill/>
          </p:grpSpPr>
          <p:grpSp>
            <p:nvGrpSpPr>
              <p:cNvPr id="6" name="组合 5"/>
              <p:cNvGrpSpPr/>
              <p:nvPr/>
            </p:nvGrpSpPr>
            <p:grpSpPr>
              <a:xfrm>
                <a:off x="5977" y="0"/>
                <a:ext cx="7222" cy="1020"/>
                <a:chOff x="5977" y="0"/>
                <a:chExt cx="7222" cy="1020"/>
              </a:xfrm>
              <a:grpFill/>
            </p:grpSpPr>
            <p:sp>
              <p:nvSpPr>
                <p:cNvPr id="8" name="等腰三角形 7"/>
                <p:cNvSpPr/>
                <p:nvPr/>
              </p:nvSpPr>
              <p:spPr>
                <a:xfrm flipV="1">
                  <a:off x="12655" y="0"/>
                  <a:ext cx="545" cy="1020"/>
                </a:xfrm>
                <a:prstGeom prst="triangle">
                  <a:avLst>
                    <a:gd name="adj" fmla="val 0"/>
                  </a:avLst>
                </a:prstGeom>
                <a:solidFill>
                  <a:srgbClr val="D49A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等腰三角形 8"/>
                <p:cNvSpPr/>
                <p:nvPr/>
              </p:nvSpPr>
              <p:spPr>
                <a:xfrm flipH="1" flipV="1">
                  <a:off x="5977" y="0"/>
                  <a:ext cx="545" cy="1020"/>
                </a:xfrm>
                <a:prstGeom prst="triangle">
                  <a:avLst>
                    <a:gd name="adj" fmla="val 0"/>
                  </a:avLst>
                </a:prstGeom>
                <a:solidFill>
                  <a:srgbClr val="D49A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" name="文本框 6"/>
              <p:cNvSpPr txBox="1"/>
              <p:nvPr/>
            </p:nvSpPr>
            <p:spPr>
              <a:xfrm>
                <a:off x="6762" y="99"/>
                <a:ext cx="5653" cy="8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父亲节的来历</a:t>
                </a:r>
              </a:p>
            </p:txBody>
          </p:sp>
        </p:grpSp>
      </p:grp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1056005" y="2631783"/>
            <a:ext cx="5494020" cy="277495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l">
              <a:lnSpc>
                <a:spcPct val="180000"/>
              </a:lnSpc>
            </a:pP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1909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年，华盛顿一位叫布鲁斯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—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多德的夫人，在庆贺母亲节的时候突然产生了一个念头：既然有母亲节，为什么不能有父亲节呢？多德夫人和她的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个弟弟早年丧母，他们由慈爱的父亲一手养大的。许多年过去了，姐弟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人每逢父亲的生辰忌日，总会回想起父亲含辛茹苦养家的情景。</a:t>
            </a:r>
            <a:endParaRPr lang="zh-CN" altLang="en-US" sz="2000" dirty="0">
              <a:solidFill>
                <a:srgbClr val="926900"/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endParaRPr lang="zh-CN" altLang="en-US" sz="2000" dirty="0">
              <a:solidFill>
                <a:srgbClr val="926900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7637" y="1665432"/>
            <a:ext cx="6252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926900"/>
                </a:solidFill>
                <a:cs typeface="+mn-ea"/>
                <a:sym typeface="+mn-lt"/>
              </a:rPr>
              <a:t>世界上的第一个父亲节，</a:t>
            </a:r>
            <a:r>
              <a:rPr lang="en-US" altLang="zh-CN" sz="2400" dirty="0">
                <a:solidFill>
                  <a:srgbClr val="926900"/>
                </a:solidFill>
                <a:cs typeface="+mn-ea"/>
                <a:sym typeface="+mn-lt"/>
              </a:rPr>
              <a:t>1910 </a:t>
            </a:r>
            <a:r>
              <a:rPr lang="zh-CN" altLang="en-US" sz="2400" dirty="0">
                <a:solidFill>
                  <a:srgbClr val="926900"/>
                </a:solidFill>
                <a:cs typeface="+mn-ea"/>
                <a:sym typeface="+mn-lt"/>
              </a:rPr>
              <a:t>年诞生在美国</a:t>
            </a:r>
            <a:r>
              <a:rPr lang="zh-CN" altLang="en-US" dirty="0">
                <a:solidFill>
                  <a:srgbClr val="926900"/>
                </a:solidFill>
                <a:cs typeface="+mn-ea"/>
                <a:sym typeface="+mn-lt"/>
              </a:rPr>
              <a:t> 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035" y="1274762"/>
            <a:ext cx="6748920" cy="4818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03015" y="-23859"/>
            <a:ext cx="4585970" cy="647700"/>
            <a:chOff x="5988" y="0"/>
            <a:chExt cx="7222" cy="1020"/>
          </a:xfrm>
          <a:solidFill>
            <a:srgbClr val="F6C039"/>
          </a:solidFill>
        </p:grpSpPr>
        <p:sp>
          <p:nvSpPr>
            <p:cNvPr id="4" name="矩形 3"/>
            <p:cNvSpPr/>
            <p:nvPr/>
          </p:nvSpPr>
          <p:spPr>
            <a:xfrm>
              <a:off x="6522" y="0"/>
              <a:ext cx="6155" cy="10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988" y="0"/>
              <a:ext cx="7222" cy="1020"/>
              <a:chOff x="5977" y="0"/>
              <a:chExt cx="7222" cy="1020"/>
            </a:xfrm>
            <a:grpFill/>
          </p:grpSpPr>
          <p:grpSp>
            <p:nvGrpSpPr>
              <p:cNvPr id="6" name="组合 5"/>
              <p:cNvGrpSpPr/>
              <p:nvPr/>
            </p:nvGrpSpPr>
            <p:grpSpPr>
              <a:xfrm>
                <a:off x="5977" y="0"/>
                <a:ext cx="7222" cy="1020"/>
                <a:chOff x="5977" y="0"/>
                <a:chExt cx="7222" cy="1020"/>
              </a:xfrm>
              <a:grpFill/>
            </p:grpSpPr>
            <p:sp>
              <p:nvSpPr>
                <p:cNvPr id="8" name="等腰三角形 7"/>
                <p:cNvSpPr/>
                <p:nvPr/>
              </p:nvSpPr>
              <p:spPr>
                <a:xfrm flipV="1">
                  <a:off x="12655" y="0"/>
                  <a:ext cx="545" cy="1020"/>
                </a:xfrm>
                <a:prstGeom prst="triangle">
                  <a:avLst>
                    <a:gd name="adj" fmla="val 0"/>
                  </a:avLst>
                </a:prstGeom>
                <a:solidFill>
                  <a:srgbClr val="D49A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等腰三角形 8"/>
                <p:cNvSpPr/>
                <p:nvPr/>
              </p:nvSpPr>
              <p:spPr>
                <a:xfrm flipH="1" flipV="1">
                  <a:off x="5977" y="0"/>
                  <a:ext cx="545" cy="1020"/>
                </a:xfrm>
                <a:prstGeom prst="triangle">
                  <a:avLst>
                    <a:gd name="adj" fmla="val 0"/>
                  </a:avLst>
                </a:prstGeom>
                <a:solidFill>
                  <a:srgbClr val="D49A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" name="文本框 6"/>
              <p:cNvSpPr txBox="1"/>
              <p:nvPr/>
            </p:nvSpPr>
            <p:spPr>
              <a:xfrm>
                <a:off x="6762" y="99"/>
                <a:ext cx="5653" cy="8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父亲节的来历</a:t>
                </a:r>
              </a:p>
            </p:txBody>
          </p:sp>
        </p:grpSp>
      </p:grp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5116404" y="1744438"/>
            <a:ext cx="6461947" cy="1373276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>
              <a:lnSpc>
                <a:spcPts val="2300"/>
              </a:lnSpc>
            </a:pP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在拉斯马斯博士的支持下，多德夫人提笔给州政府写了一封措辞恳切的信，呼吁建立父亲节，并建议将节日定在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日她父亲生日这天。州政府采纳这一建议的同时，把节期改在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月的第三个星期日。翌年，多德夫人所在的斯波堪市正式庆祝这一节日，市长宣布了父亲节的文告，定这天为全州纪念日。</a:t>
            </a:r>
            <a:endParaRPr lang="en-US" altLang="zh-CN" sz="1600" dirty="0">
              <a:solidFill>
                <a:srgbClr val="926900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1539356" y="3826058"/>
            <a:ext cx="6461947" cy="1373276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1910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年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19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日，多德夫人所在的华盛顿州斯波坎市，举行了全世界的第一次父亲节庆祝活动，在差不多的时间里，美国各地其它城镇的人们也开始庆祝“父亲节”了。同时，为了使父亲节规范化，社会各界强烈呼吁国家承认这个节日。</a:t>
            </a:r>
            <a:endParaRPr lang="en-US" altLang="zh-CN" sz="1600" dirty="0">
              <a:solidFill>
                <a:srgbClr val="926900"/>
              </a:solidFill>
              <a:cs typeface="+mn-ea"/>
              <a:sym typeface="+mn-lt"/>
            </a:endParaRPr>
          </a:p>
        </p:txBody>
      </p:sp>
      <p:sp>
        <p:nvSpPr>
          <p:cNvPr id="12" name="Freeform 21"/>
          <p:cNvSpPr/>
          <p:nvPr/>
        </p:nvSpPr>
        <p:spPr bwMode="auto">
          <a:xfrm flipV="1">
            <a:off x="777633" y="3447485"/>
            <a:ext cx="10552250" cy="183641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F6C039"/>
          </a:solidFill>
          <a:ln>
            <a:solidFill>
              <a:srgbClr val="F6C039"/>
            </a:solidFill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2400">
              <a:solidFill>
                <a:srgbClr val="EB4F5A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258299" y="3429000"/>
            <a:ext cx="2716773" cy="331890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77633" y="299991"/>
            <a:ext cx="4456951" cy="3147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03015" y="-23859"/>
            <a:ext cx="4585970" cy="647700"/>
            <a:chOff x="5988" y="0"/>
            <a:chExt cx="7222" cy="1020"/>
          </a:xfrm>
          <a:solidFill>
            <a:srgbClr val="F6C039"/>
          </a:solidFill>
        </p:grpSpPr>
        <p:sp>
          <p:nvSpPr>
            <p:cNvPr id="4" name="矩形 3"/>
            <p:cNvSpPr/>
            <p:nvPr/>
          </p:nvSpPr>
          <p:spPr>
            <a:xfrm>
              <a:off x="6522" y="0"/>
              <a:ext cx="6155" cy="10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988" y="0"/>
              <a:ext cx="7222" cy="1020"/>
              <a:chOff x="5977" y="0"/>
              <a:chExt cx="7222" cy="1020"/>
            </a:xfrm>
            <a:grpFill/>
          </p:grpSpPr>
          <p:grpSp>
            <p:nvGrpSpPr>
              <p:cNvPr id="6" name="组合 5"/>
              <p:cNvGrpSpPr/>
              <p:nvPr/>
            </p:nvGrpSpPr>
            <p:grpSpPr>
              <a:xfrm>
                <a:off x="5977" y="0"/>
                <a:ext cx="7222" cy="1020"/>
                <a:chOff x="5977" y="0"/>
                <a:chExt cx="7222" cy="1020"/>
              </a:xfrm>
              <a:grpFill/>
            </p:grpSpPr>
            <p:sp>
              <p:nvSpPr>
                <p:cNvPr id="8" name="等腰三角形 7"/>
                <p:cNvSpPr/>
                <p:nvPr/>
              </p:nvSpPr>
              <p:spPr>
                <a:xfrm flipV="1">
                  <a:off x="12655" y="0"/>
                  <a:ext cx="545" cy="1020"/>
                </a:xfrm>
                <a:prstGeom prst="triangle">
                  <a:avLst>
                    <a:gd name="adj" fmla="val 0"/>
                  </a:avLst>
                </a:prstGeom>
                <a:solidFill>
                  <a:srgbClr val="D49A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等腰三角形 8"/>
                <p:cNvSpPr/>
                <p:nvPr/>
              </p:nvSpPr>
              <p:spPr>
                <a:xfrm flipH="1" flipV="1">
                  <a:off x="5977" y="0"/>
                  <a:ext cx="545" cy="1020"/>
                </a:xfrm>
                <a:prstGeom prst="triangle">
                  <a:avLst>
                    <a:gd name="adj" fmla="val 0"/>
                  </a:avLst>
                </a:prstGeom>
                <a:solidFill>
                  <a:srgbClr val="D49A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" name="文本框 6"/>
              <p:cNvSpPr txBox="1"/>
              <p:nvPr/>
            </p:nvSpPr>
            <p:spPr>
              <a:xfrm>
                <a:off x="6762" y="99"/>
                <a:ext cx="5653" cy="8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父亲节的来历</a:t>
                </a:r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388" y="-39006"/>
            <a:ext cx="4840224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1366520" y="1648336"/>
            <a:ext cx="4729480" cy="161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170" tIns="46990" rIns="90170" bIns="46990" numCol="1" anchor="ctr" anchorCtr="1" compatLnSpc="1">
            <a:normAutofit fontScale="92500" lnSpcReduction="10000"/>
          </a:bodyPr>
          <a:lstStyle>
            <a:defPPr>
              <a:defRPr lang="zh-CN"/>
            </a:defPPr>
            <a:lvl1pPr marL="5080" indent="-5080" algn="just" eaLnBrk="1" hangingPunct="1">
              <a:lnSpc>
                <a:spcPct val="120000"/>
              </a:lnSpc>
              <a:spcBef>
                <a:spcPct val="20000"/>
              </a:spcBef>
              <a:buClr>
                <a:srgbClr val="663300"/>
              </a:buClr>
              <a:buFont typeface="Wingdings" panose="05000000000000000000" pitchFamily="2" charset="2"/>
              <a:buNone/>
              <a:defRPr>
                <a:solidFill>
                  <a:schemeClr val="tx2"/>
                </a:solidFill>
                <a:latin typeface="+mn-lt"/>
                <a:ea typeface="+mn-ea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663300"/>
              </a:buClr>
              <a:buFont typeface="Wingdings" panose="05000000000000000000" pitchFamily="2" charset="2"/>
              <a:buChar char="n"/>
              <a:defRPr>
                <a:solidFill>
                  <a:srgbClr val="663300"/>
                </a:solidFill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663300"/>
              </a:buClr>
              <a:buFont typeface="Wingdings" panose="05000000000000000000" pitchFamily="2" charset="2"/>
              <a:buChar char="n"/>
              <a:defRPr>
                <a:solidFill>
                  <a:srgbClr val="663300"/>
                </a:solidFill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663300"/>
              </a:buClr>
              <a:buFont typeface="Wingdings" panose="05000000000000000000" pitchFamily="2" charset="2"/>
              <a:buChar char="n"/>
              <a:defRPr>
                <a:solidFill>
                  <a:srgbClr val="663300"/>
                </a:solidFill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663300"/>
              </a:buClr>
              <a:buFont typeface="Wingdings" panose="05000000000000000000" pitchFamily="2" charset="2"/>
              <a:buChar char="n"/>
              <a:defRPr>
                <a:solidFill>
                  <a:srgbClr val="663300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       1924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年，时任总统柯立芝表示支持设立全国性父亲节的建议，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1966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年，约翰逊总统签署总统公告，宣布当年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月的第三个星期天为美国的父亲节，而到了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1972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年，终于由尼克松总统签署正式文件，将每年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月的第</a:t>
            </a: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个星期日定为全美国的父亲节，并成为美国永久性的纪念日。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352232" y="3820967"/>
            <a:ext cx="4730115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926900"/>
                </a:solidFill>
                <a:cs typeface="+mn-ea"/>
                <a:sym typeface="+mn-lt"/>
              </a:rPr>
              <a:t>      </a:t>
            </a:r>
            <a:r>
              <a:rPr lang="zh-CN" altLang="en-US" sz="1600" dirty="0">
                <a:solidFill>
                  <a:srgbClr val="926900"/>
                </a:solidFill>
                <a:cs typeface="+mn-ea"/>
                <a:sym typeface="+mn-lt"/>
              </a:rPr>
              <a:t>在父亲节这天，人们选择特定的鲜花来表达对父亲的敬意和思念，人们采纳了多德夫人的建议，佩戴红玫瑰向健在的父亲表示爱戴，佩戴白玫瑰则表达对亡父的悼念，这种习俗一直流传至今。</a:t>
            </a:r>
          </a:p>
        </p:txBody>
      </p:sp>
      <p:sp>
        <p:nvSpPr>
          <p:cNvPr id="13" name="Freeform 21"/>
          <p:cNvSpPr/>
          <p:nvPr/>
        </p:nvSpPr>
        <p:spPr bwMode="auto">
          <a:xfrm>
            <a:off x="1366520" y="3418270"/>
            <a:ext cx="4285525" cy="328445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F6C039"/>
          </a:solidFill>
          <a:ln>
            <a:solidFill>
              <a:srgbClr val="F6C039"/>
            </a:solidFill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2400">
              <a:solidFill>
                <a:srgbClr val="EB4F5A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9519"/>
  <p:tag name="KSO_WM_UNIT_TYPE" val="f"/>
  <p:tag name="KSO_WM_UNIT_INDEX" val="1"/>
  <p:tag name="KSO_WM_UNIT_ID" val="custom160224_27*f*1"/>
  <p:tag name="KSO_WM_UNIT_CLEAR" val="1"/>
  <p:tag name="KSO_WM_UNIT_LAYERLEVEL" val="1"/>
  <p:tag name="KSO_WM_UNIT_VALUE" val="130"/>
  <p:tag name="KSO_WM_UNIT_HIGHLIGHT" val="0"/>
  <p:tag name="KSO_WM_UNIT_COMPATIBLE" val="0"/>
  <p:tag name="KSO_WM_UNIT_PRESET_TEXT_INDEX" val="5"/>
  <p:tag name="KSO_WM_UNIT_PRESET_TEXT_LEN" val="2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54"/>
  <p:tag name="KSO_WM_UNIT_CLEAR" val="1"/>
  <p:tag name="KSO_WM_UNIT_TYPE" val="m_i"/>
  <p:tag name="KSO_WM_UNIT_INDEX" val="1_7"/>
  <p:tag name="KSO_WM_UNIT_ID" val="diagram160354_4*m_i*1_7"/>
  <p:tag name="KSO_WM_UNIT_LAYERLEVEL" val="1_1"/>
  <p:tag name="KSO_WM_DIAGRAM_GROUP_CODE" val="m1-1"/>
  <p:tag name="KSO_WM_UNIT_FILL_FORE_SCHEMECOLOR_INDEX" val="14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54"/>
  <p:tag name="KSO_WM_UNIT_TYPE" val="m_h_f"/>
  <p:tag name="KSO_WM_UNIT_INDEX" val="1_2_1"/>
  <p:tag name="KSO_WM_UNIT_ID" val="diagram160354_4*m_h_f*1_2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4"/>
  <p:tag name="KSO_WM_UNIT_PRESET_TEXT_LEN" val="40"/>
  <p:tag name="KSO_WM_DIAGRAM_GROUP_CODE" val="m1-1"/>
  <p:tag name="KSO_WM_UNIT_BIND_DECORATION_IDS" val="diagram160354_4*m_i*1_7"/>
  <p:tag name="KSO_WM_UNIT_TEXT_FILL_FORE_SCHEMECOLOR_INDEX" val="15"/>
  <p:tag name="KSO_WM_UNIT_TEXT_FILL_TYPE" val="1"/>
  <p:tag name="KSO_WM_UNIT_USESOURCEFORMAT_APPLY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54"/>
  <p:tag name="KSO_WM_UNIT_CLEAR" val="1"/>
  <p:tag name="KSO_WM_UNIT_TYPE" val="m_i"/>
  <p:tag name="KSO_WM_UNIT_INDEX" val="1_8"/>
  <p:tag name="KSO_WM_UNIT_ID" val="diagram160354_4*m_i*1_8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54"/>
  <p:tag name="KSO_WM_UNIT_CLEAR" val="1"/>
  <p:tag name="KSO_WM_UNIT_TYPE" val="m_i"/>
  <p:tag name="KSO_WM_UNIT_INDEX" val="1_9"/>
  <p:tag name="KSO_WM_UNIT_ID" val="diagram160354_4*m_i*1_9"/>
  <p:tag name="KSO_WM_UNIT_LAYERLEVEL" val="1_1"/>
  <p:tag name="KSO_WM_DIAGRAM_GROUP_CODE" val="m1-1"/>
  <p:tag name="KSO_WM_UNIT_FILL_FORE_SCHEMECOLOR_INDEX" val="14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54"/>
  <p:tag name="KSO_WM_UNIT_TYPE" val="m_h_f"/>
  <p:tag name="KSO_WM_UNIT_INDEX" val="1_4_1"/>
  <p:tag name="KSO_WM_UNIT_ID" val="diagram160354_4*m_h_f*1_4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4"/>
  <p:tag name="KSO_WM_UNIT_PRESET_TEXT_LEN" val="40"/>
  <p:tag name="KSO_WM_DIAGRAM_GROUP_CODE" val="m1-1"/>
  <p:tag name="KSO_WM_UNIT_BIND_DECORATION_IDS" val="diagram160354_4*m_i*1_9"/>
  <p:tag name="KSO_WM_UNIT_TEXT_FILL_FORE_SCHEMECOLOR_INDEX" val="15"/>
  <p:tag name="KSO_WM_UNIT_TEXT_FILL_TYPE" val="1"/>
  <p:tag name="KSO_WM_UNIT_USESOURCEFORMAT_APPLY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9021"/>
  <p:tag name="KSO_WM_UNIT_TYPE" val="f"/>
  <p:tag name="KSO_WM_UNIT_INDEX" val="1"/>
  <p:tag name="KSO_WM_UNIT_ID" val="256*f*1"/>
  <p:tag name="KSO_WM_UNIT_CLEAR" val="1"/>
  <p:tag name="KSO_WM_UNIT_LAYERLEVEL" val="1"/>
  <p:tag name="KSO_WM_UNIT_VALUE" val="119"/>
  <p:tag name="KSO_WM_UNIT_HIGHLIGHT" val="0"/>
  <p:tag name="KSO_WM_UNIT_COMPATIBLE" val="0"/>
  <p:tag name="KSO_WM_BEAUTIFY_FLAG" val="#wm#"/>
  <p:tag name="KSO_WM_UNIT_PRESET_TEXT_INDEX" val="3"/>
  <p:tag name="KSO_WM_UNIT_PRESET_TEXT_LEN" val="15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9021"/>
  <p:tag name="KSO_WM_UNIT_TYPE" val="f"/>
  <p:tag name="KSO_WM_UNIT_INDEX" val="1"/>
  <p:tag name="KSO_WM_UNIT_ID" val="256*f*1"/>
  <p:tag name="KSO_WM_UNIT_CLEAR" val="1"/>
  <p:tag name="KSO_WM_UNIT_LAYERLEVEL" val="1"/>
  <p:tag name="KSO_WM_UNIT_VALUE" val="119"/>
  <p:tag name="KSO_WM_UNIT_HIGHLIGHT" val="0"/>
  <p:tag name="KSO_WM_UNIT_COMPATIBLE" val="0"/>
  <p:tag name="KSO_WM_BEAUTIFY_FLAG" val="#wm#"/>
  <p:tag name="KSO_WM_UNIT_PRESET_TEXT_INDEX" val="3"/>
  <p:tag name="KSO_WM_UNIT_PRESET_TEXT_LEN" val="15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4"/>
  <p:tag name="KSO_WM_UNIT_TYPE" val="m_h_f"/>
  <p:tag name="KSO_WM_UNIT_INDEX" val="1_1_1"/>
  <p:tag name="KSO_WM_UNIT_ID" val="diagram160174_5*m_h_f*1_1_1"/>
  <p:tag name="KSO_WM_UNIT_CLEAR" val="1"/>
  <p:tag name="KSO_WM_UNIT_LAYERLEVEL" val="1_1_1"/>
  <p:tag name="KSO_WM_UNIT_VALUE" val="57"/>
  <p:tag name="KSO_WM_UNIT_HIGHLIGHT" val="0"/>
  <p:tag name="KSO_WM_UNIT_COMPATIBLE" val="0"/>
  <p:tag name="KSO_WM_DIAGRAM_GROUP_CODE" val="m1-1"/>
  <p:tag name="KSO_WM_UNIT_PRESET_TEXT" val="Lorem ipsum dolor sit amet, consectetur adipisicing elit.Lorem ipsum dolor sit amet, consectetur adipisicing e"/>
  <p:tag name="KSO_WM_UNIT_TEXT_FILL_FORE_SCHEMECOLOR_INDEX" val="13"/>
  <p:tag name="KSO_WM_UNIT_TEXT_FILL_TYPE" val="1"/>
  <p:tag name="KSO_WM_UNIT_USESOURCEFORMAT_APPLY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4"/>
  <p:tag name="KSO_WM_UNIT_TYPE" val="m_h_f"/>
  <p:tag name="KSO_WM_UNIT_INDEX" val="1_2_1"/>
  <p:tag name="KSO_WM_UNIT_ID" val="diagram160174_5*m_h_f*1_2_1"/>
  <p:tag name="KSO_WM_UNIT_CLEAR" val="1"/>
  <p:tag name="KSO_WM_UNIT_LAYERLEVEL" val="1_1_1"/>
  <p:tag name="KSO_WM_UNIT_VALUE" val="57"/>
  <p:tag name="KSO_WM_UNIT_HIGHLIGHT" val="0"/>
  <p:tag name="KSO_WM_UNIT_COMPATIBLE" val="0"/>
  <p:tag name="KSO_WM_DIAGRAM_GROUP_CODE" val="m1-1"/>
  <p:tag name="KSO_WM_UNIT_PRESET_TEXT" val="Lorem ipsum dolor sit amet, consectetur adipisicing elit.Lorem ipsum dolor sit amet, consectetur adipisicing e"/>
  <p:tag name="KSO_WM_UNIT_TEXT_FILL_FORE_SCHEMECOLOR_INDEX" val="13"/>
  <p:tag name="KSO_WM_UNIT_TEXT_FILL_TYPE" val="1"/>
  <p:tag name="KSO_WM_UNIT_USESOURCEFORMAT_APPLY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510"/>
  <p:tag name="KSO_WM_TAG_VERSION" val="1.0"/>
  <p:tag name="KSO_WM_BEAUTIFY_FLAG" val="#wm#"/>
  <p:tag name="KSO_WM_UNIT_TYPE" val="f"/>
  <p:tag name="KSO_WM_UNIT_INDEX" val="1"/>
  <p:tag name="KSO_WM_UNIT_CLEAR" val="1"/>
  <p:tag name="KSO_WM_UNIT_LAYERLEVEL" val="1"/>
  <p:tag name="KSO_WM_UNIT_VALUE" val="153"/>
  <p:tag name="KSO_WM_UNIT_HIGHLIGHT" val="0"/>
  <p:tag name="KSO_WM_UNIT_COMPATIBLE" val="0"/>
  <p:tag name="KSO_WM_UNIT_ID" val="diagram20182510_1*f*1"/>
  <p:tag name="KSO_WM_UNIT_PRESET_TEXT_LEN" val="50"/>
  <p:tag name="KSO_WM_UNIT_PRESET_TEXT_INDEX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54"/>
  <p:tag name="KSO_WM_UNIT_TYPE" val="m_i"/>
  <p:tag name="KSO_WM_UNIT_INDEX" val="1_1"/>
  <p:tag name="KSO_WM_UNIT_ID" val="diagram160354_4*m_i*1_1"/>
  <p:tag name="KSO_WM_UNIT_LAYERLEVEL" val="1_1"/>
  <p:tag name="KSO_WM_DIAGRAM_GROUP_CODE" val="m1-1"/>
  <p:tag name="KSO_WM_UNIT_LINE_FORE_SCHEMECOLOR_INDEX" val="8"/>
  <p:tag name="KSO_WM_UNIT_LINE_FILL_TYPE" val="2"/>
  <p:tag name="KSO_WM_UNIT_USESOURCEFORMAT_APPLY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90"/>
  <p:tag name="KSO_WM_TAG_VERSION" val="1.0"/>
  <p:tag name="KSO_WM_BEAUTIFY_FLAG" val="#wm#"/>
  <p:tag name="KSO_WM_UNIT_ID" val="diagram160390_6*l_h_a*1_1_1"/>
  <p:tag name="KSO_WM_UNIT_TYPE" val="l_h_a"/>
  <p:tag name="KSO_WM_UNIT_INDEX" val="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90"/>
  <p:tag name="KSO_WM_TAG_VERSION" val="1.0"/>
  <p:tag name="KSO_WM_BEAUTIFY_FLAG" val="#wm#"/>
  <p:tag name="KSO_WM_UNIT_ID" val="diagram160390_6*l_h_f*1_1_1"/>
  <p:tag name="KSO_WM_UNIT_TYPE" val="l_h_f"/>
  <p:tag name="KSO_WM_UNIT_INDEX" val="1_1_1"/>
  <p:tag name="KSO_WM_UNIT_CLEAR" val="1"/>
  <p:tag name="KSO_WM_UNIT_LAYERLEVEL" val="1_1_1"/>
  <p:tag name="KSO_WM_UNIT_VALUE" val="48"/>
  <p:tag name="KSO_WM_UNIT_HIGHLIGHT" val="0"/>
  <p:tag name="KSO_WM_UNIT_COMPATIBLE" val="0"/>
  <p:tag name="KSO_WM_UNIT_PRESET_TEXT_INDEX" val="4"/>
  <p:tag name="KSO_WM_UNIT_PRESET_TEXT_LEN" val="63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90"/>
  <p:tag name="KSO_WM_TAG_VERSION" val="1.0"/>
  <p:tag name="KSO_WM_BEAUTIFY_FLAG" val="#wm#"/>
  <p:tag name="KSO_WM_UNIT_ID" val="diagram160390_6*l_h_a*1_2_1"/>
  <p:tag name="KSO_WM_UNIT_TYPE" val="l_h_a"/>
  <p:tag name="KSO_WM_UNIT_INDEX" val="1_2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90"/>
  <p:tag name="KSO_WM_TAG_VERSION" val="1.0"/>
  <p:tag name="KSO_WM_BEAUTIFY_FLAG" val="#wm#"/>
  <p:tag name="KSO_WM_UNIT_ID" val="diagram160390_6*l_h_f*1_2_1"/>
  <p:tag name="KSO_WM_UNIT_TYPE" val="l_h_f"/>
  <p:tag name="KSO_WM_UNIT_INDEX" val="1_2_1"/>
  <p:tag name="KSO_WM_UNIT_CLEAR" val="1"/>
  <p:tag name="KSO_WM_UNIT_LAYERLEVEL" val="1_1_1"/>
  <p:tag name="KSO_WM_UNIT_VALUE" val="48"/>
  <p:tag name="KSO_WM_UNIT_HIGHLIGHT" val="0"/>
  <p:tag name="KSO_WM_UNIT_COMPATIBLE" val="0"/>
  <p:tag name="KSO_WM_UNIT_PRESET_TEXT_INDEX" val="4"/>
  <p:tag name="KSO_WM_UNIT_PRESET_TEXT_LEN" val="63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90"/>
  <p:tag name="KSO_WM_TAG_VERSION" val="1.0"/>
  <p:tag name="KSO_WM_BEAUTIFY_FLAG" val="#wm#"/>
  <p:tag name="KSO_WM_UNIT_ID" val="diagram160390_6*l_h_a*1_3_1"/>
  <p:tag name="KSO_WM_UNIT_TYPE" val="l_h_a"/>
  <p:tag name="KSO_WM_UNIT_INDEX" val="1_3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TEXT_FILL_FORE_SCHEMECOLOR_INDEX" val="6"/>
  <p:tag name="KSO_WM_UNIT_TEXT_FILL_TYPE" val="1"/>
  <p:tag name="KSO_WM_UNIT_USESOURCEFORMAT_APPLY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90"/>
  <p:tag name="KSO_WM_TAG_VERSION" val="1.0"/>
  <p:tag name="KSO_WM_BEAUTIFY_FLAG" val="#wm#"/>
  <p:tag name="KSO_WM_UNIT_ID" val="diagram160390_6*l_h_f*1_3_1"/>
  <p:tag name="KSO_WM_UNIT_TYPE" val="l_h_f"/>
  <p:tag name="KSO_WM_UNIT_INDEX" val="1_3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63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90"/>
  <p:tag name="KSO_WM_TAG_VERSION" val="1.0"/>
  <p:tag name="KSO_WM_BEAUTIFY_FLAG" val="#wm#"/>
  <p:tag name="KSO_WM_UNIT_ID" val="diagram160390_6*l_h_a*1_4_1"/>
  <p:tag name="KSO_WM_UNIT_TYPE" val="l_h_a"/>
  <p:tag name="KSO_WM_UNIT_INDEX" val="1_4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TEXT_FILL_FORE_SCHEMECOLOR_INDEX" val="6"/>
  <p:tag name="KSO_WM_UNIT_TEXT_FILL_TYPE" val="1"/>
  <p:tag name="KSO_WM_UNIT_USESOURCEFORMAT_APPLY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90"/>
  <p:tag name="KSO_WM_TAG_VERSION" val="1.0"/>
  <p:tag name="KSO_WM_BEAUTIFY_FLAG" val="#wm#"/>
  <p:tag name="KSO_WM_UNIT_ID" val="diagram160390_6*l_h_f*1_4_1"/>
  <p:tag name="KSO_WM_UNIT_TYPE" val="l_h_f"/>
  <p:tag name="KSO_WM_UNIT_INDEX" val="1_4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63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90"/>
  <p:tag name="KSO_WM_TAG_VERSION" val="1.0"/>
  <p:tag name="KSO_WM_BEAUTIFY_FLAG" val="#wm#"/>
  <p:tag name="KSO_WM_UNIT_ID" val="diagram160390_6*l_h_a*1_5_1"/>
  <p:tag name="KSO_WM_UNIT_TYPE" val="l_h_a"/>
  <p:tag name="KSO_WM_UNIT_INDEX" val="1_5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TEXT_FILL_FORE_SCHEMECOLOR_INDEX" val="7"/>
  <p:tag name="KSO_WM_UNIT_TEXT_FILL_TYPE" val="1"/>
  <p:tag name="KSO_WM_UNIT_USESOURCEFORMAT_APPLY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90"/>
  <p:tag name="KSO_WM_TAG_VERSION" val="1.0"/>
  <p:tag name="KSO_WM_BEAUTIFY_FLAG" val="#wm#"/>
  <p:tag name="KSO_WM_UNIT_ID" val="diagram160390_6*l_h_f*1_5_1"/>
  <p:tag name="KSO_WM_UNIT_TYPE" val="l_h_f"/>
  <p:tag name="KSO_WM_UNIT_INDEX" val="1_5_1"/>
  <p:tag name="KSO_WM_UNIT_CLEAR" val="1"/>
  <p:tag name="KSO_WM_UNIT_LAYERLEVEL" val="1_1_1"/>
  <p:tag name="KSO_WM_UNIT_VALUE" val="48"/>
  <p:tag name="KSO_WM_UNIT_HIGHLIGHT" val="0"/>
  <p:tag name="KSO_WM_UNIT_COMPATIBLE" val="0"/>
  <p:tag name="KSO_WM_UNIT_PRESET_TEXT_INDEX" val="4"/>
  <p:tag name="KSO_WM_UNIT_PRESET_TEXT_LEN" val="63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54"/>
  <p:tag name="KSO_WM_UNIT_CLEAR" val="1"/>
  <p:tag name="KSO_WM_UNIT_TYPE" val="m_i"/>
  <p:tag name="KSO_WM_UNIT_INDEX" val="1_2"/>
  <p:tag name="KSO_WM_UNIT_ID" val="diagram160354_4*m_i*1_2"/>
  <p:tag name="KSO_WM_UNIT_LAYERLEVEL" val="1_1"/>
  <p:tag name="KSO_WM_DIAGRAM_GROUP_CODE" val="m1-1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90"/>
  <p:tag name="KSO_WM_TAG_VERSION" val="1.0"/>
  <p:tag name="KSO_WM_BEAUTIFY_FLAG" val="#wm#"/>
  <p:tag name="KSO_WM_UNIT_ID" val="diagram160390_6*l_h_a*1_6_1"/>
  <p:tag name="KSO_WM_UNIT_TYPE" val="l_h_a"/>
  <p:tag name="KSO_WM_UNIT_INDEX" val="1_6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TEXT_FILL_FORE_SCHEMECOLOR_INDEX" val="7"/>
  <p:tag name="KSO_WM_UNIT_TEXT_FILL_TYPE" val="1"/>
  <p:tag name="KSO_WM_UNIT_USESOURCEFORMAT_APPLY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90"/>
  <p:tag name="KSO_WM_TAG_VERSION" val="1.0"/>
  <p:tag name="KSO_WM_BEAUTIFY_FLAG" val="#wm#"/>
  <p:tag name="KSO_WM_UNIT_ID" val="diagram160390_6*l_h_f*1_6_1"/>
  <p:tag name="KSO_WM_UNIT_TYPE" val="l_h_f"/>
  <p:tag name="KSO_WM_UNIT_INDEX" val="1_6_1"/>
  <p:tag name="KSO_WM_UNIT_CLEAR" val="1"/>
  <p:tag name="KSO_WM_UNIT_LAYERLEVEL" val="1_1_1"/>
  <p:tag name="KSO_WM_UNIT_VALUE" val="48"/>
  <p:tag name="KSO_WM_UNIT_HIGHLIGHT" val="0"/>
  <p:tag name="KSO_WM_UNIT_COMPATIBLE" val="0"/>
  <p:tag name="KSO_WM_UNIT_PRESET_TEXT_INDEX" val="4"/>
  <p:tag name="KSO_WM_UNIT_PRESET_TEXT_LEN" val="63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9519"/>
  <p:tag name="KSO_WM_UNIT_TYPE" val="f"/>
  <p:tag name="KSO_WM_UNIT_INDEX" val="1"/>
  <p:tag name="KSO_WM_UNIT_ID" val="custom160224_27*f*1"/>
  <p:tag name="KSO_WM_UNIT_CLEAR" val="1"/>
  <p:tag name="KSO_WM_UNIT_LAYERLEVEL" val="1"/>
  <p:tag name="KSO_WM_UNIT_VALUE" val="130"/>
  <p:tag name="KSO_WM_UNIT_HIGHLIGHT" val="0"/>
  <p:tag name="KSO_WM_UNIT_COMPATIBLE" val="0"/>
  <p:tag name="KSO_WM_UNIT_PRESET_TEXT_INDEX" val="5"/>
  <p:tag name="KSO_WM_UNIT_PRESET_TEXT_LEN" val="23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1226"/>
  <p:tag name="KSO_WM_TAG_VERSION" val="1.0"/>
  <p:tag name="KSO_WM_BEAUTIFY_FLAG" val="#wm#"/>
  <p:tag name="KSO_WM_UNIT_TYPE" val="l_h_f"/>
  <p:tag name="KSO_WM_UNIT_INDEX" val="1_1_1"/>
  <p:tag name="KSO_WM_UNIT_CLEAR" val="1"/>
  <p:tag name="KSO_WM_UNIT_LAYERLEVEL" val="1_1_1"/>
  <p:tag name="KSO_WM_UNIT_VALUE" val="189"/>
  <p:tag name="KSO_WM_UNIT_HIGHLIGHT" val="0"/>
  <p:tag name="KSO_WM_UNIT_COMPATIBLE" val="0"/>
  <p:tag name="KSO_WM_UNIT_PRESET_TEXT_INDEX" val="5"/>
  <p:tag name="KSO_WM_UNIT_PRESET_TEXT_LEN" val="232"/>
  <p:tag name="KSO_WM_DIAGRAM_GROUP_CODE" val="l1-1"/>
  <p:tag name="KSO_WM_UNIT_ID" val="diagram20171226_1*l_h_f*1_1_1"/>
  <p:tag name="KSO_WM_UNIT_TEXT_FILL_FORE_SCHEMECOLOR_INDEX" val="13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54"/>
  <p:tag name="KSO_WM_UNIT_TYPE" val="m_h_f"/>
  <p:tag name="KSO_WM_UNIT_INDEX" val="1_1_1"/>
  <p:tag name="KSO_WM_UNIT_ID" val="diagram160354_4*m_h_f*1_1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4"/>
  <p:tag name="KSO_WM_UNIT_PRESET_TEXT_LEN" val="40"/>
  <p:tag name="KSO_WM_DIAGRAM_GROUP_CODE" val="m1-1"/>
  <p:tag name="KSO_WM_UNIT_BIND_DECORATION_IDS" val="diagram160354_4*m_i*1_2"/>
  <p:tag name="KSO_WM_UNIT_TEXT_FILL_FORE_SCHEMECOLOR_INDEX" val="15"/>
  <p:tag name="KSO_WM_UNIT_TEXT_FILL_TYPE" val="1"/>
  <p:tag name="KSO_WM_UNIT_USESOURCEFORMAT_APPLY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54"/>
  <p:tag name="KSO_WM_UNIT_CLEAR" val="1"/>
  <p:tag name="KSO_WM_UNIT_TYPE" val="m_i"/>
  <p:tag name="KSO_WM_UNIT_INDEX" val="1_3"/>
  <p:tag name="KSO_WM_UNIT_ID" val="diagram160354_4*m_i*1_3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54"/>
  <p:tag name="KSO_WM_UNIT_CLEAR" val="1"/>
  <p:tag name="KSO_WM_UNIT_TYPE" val="m_i"/>
  <p:tag name="KSO_WM_UNIT_INDEX" val="1_4"/>
  <p:tag name="KSO_WM_UNIT_ID" val="diagram160354_4*m_i*1_4"/>
  <p:tag name="KSO_WM_UNIT_LAYERLEVEL" val="1_1"/>
  <p:tag name="KSO_WM_DIAGRAM_GROUP_CODE" val="m1-1"/>
  <p:tag name="KSO_WM_UNIT_FILL_FORE_SCHEMECOLOR_INDEX" val="14"/>
  <p:tag name="KSO_WM_UNIT_FILL_TYPE" val="1"/>
  <p:tag name="KSO_WM_UNIT_LINE_FORE_SCHEMECOLOR_INDEX" val="7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54"/>
  <p:tag name="KSO_WM_UNIT_CLEAR" val="1"/>
  <p:tag name="KSO_WM_UNIT_TYPE" val="m_i"/>
  <p:tag name="KSO_WM_UNIT_INDEX" val="1_5"/>
  <p:tag name="KSO_WM_UNIT_ID" val="diagram160354_4*m_i*1_5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54"/>
  <p:tag name="KSO_WM_UNIT_TYPE" val="m_h_f"/>
  <p:tag name="KSO_WM_UNIT_INDEX" val="1_3_1"/>
  <p:tag name="KSO_WM_UNIT_ID" val="diagram160354_4*m_h_f*1_3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4"/>
  <p:tag name="KSO_WM_UNIT_PRESET_TEXT_LEN" val="40"/>
  <p:tag name="KSO_WM_DIAGRAM_GROUP_CODE" val="m1-1"/>
  <p:tag name="KSO_WM_UNIT_BIND_DECORATION_IDS" val="diagram160354_4*m_i*1_4"/>
  <p:tag name="KSO_WM_UNIT_TEXT_FILL_FORE_SCHEMECOLOR_INDEX" val="15"/>
  <p:tag name="KSO_WM_UNIT_TEXT_FILL_TYPE" val="1"/>
  <p:tag name="KSO_WM_UNIT_USESOURCEFORMAT_APPLY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54"/>
  <p:tag name="KSO_WM_UNIT_CLEAR" val="1"/>
  <p:tag name="KSO_WM_UNIT_TYPE" val="m_i"/>
  <p:tag name="KSO_WM_UNIT_INDEX" val="1_6"/>
  <p:tag name="KSO_WM_UNIT_ID" val="diagram160354_4*m_i*1_6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1wcjwyy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6C03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4800" dirty="0">
            <a:solidFill>
              <a:srgbClr val="137E92"/>
            </a:solidFill>
            <a:latin typeface="字体视界-撸撸手写字体" panose="02000500000000000000" pitchFamily="2" charset="-122"/>
            <a:ea typeface="字体视界-撸撸手写字体" panose="02000500000000000000" pitchFamily="2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1833</Words>
  <Application>Microsoft Office PowerPoint</Application>
  <PresentationFormat>宽屏</PresentationFormat>
  <Paragraphs>111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等线</vt:lpstr>
      <vt:lpstr>汉仪跳跳体简</vt:lpstr>
      <vt:lpstr>宋体</vt:lpstr>
      <vt:lpstr>微软雅黑</vt:lpstr>
      <vt:lpstr>Arial</vt:lpstr>
      <vt:lpstr>Calibri</vt:lpstr>
      <vt:lpstr>Wingdings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2022-03-04T03:12:13Z</dcterms:created>
  <dcterms:modified xsi:type="dcterms:W3CDTF">2023-01-10T07:24:25Z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90406CBB6C15478792A8F296C4156EBC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